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Work Sans ExtraBold"/>
      <p:bold r:id="rId24"/>
      <p:boldItalic r:id="rId25"/>
    </p:embeddedFont>
    <p:embeddedFont>
      <p:font typeface="Baloo 2"/>
      <p:regular r:id="rId26"/>
      <p:bold r:id="rId27"/>
    </p:embeddedFont>
    <p:embeddedFont>
      <p:font typeface="PT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WorkSansExtraBold-bold.fntdata"/><Relationship Id="rId23" Type="http://schemas.openxmlformats.org/officeDocument/2006/relationships/font" Target="fonts/BebasNeue-regular.fntdata"/><Relationship Id="rId26" Type="http://schemas.openxmlformats.org/officeDocument/2006/relationships/font" Target="fonts/Baloo2-regular.fntdata"/><Relationship Id="rId25" Type="http://schemas.openxmlformats.org/officeDocument/2006/relationships/font" Target="fonts/WorkSansExtraBold-boldItalic.fntdata"/><Relationship Id="rId28" Type="http://schemas.openxmlformats.org/officeDocument/2006/relationships/font" Target="fonts/PTSans-regular.fntdata"/><Relationship Id="rId27" Type="http://schemas.openxmlformats.org/officeDocument/2006/relationships/font" Target="fonts/Baloo2-bold.fntdata"/><Relationship Id="rId29" Type="http://schemas.openxmlformats.org/officeDocument/2006/relationships/font" Target="fonts/PT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3" name="Shape 8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" name="Google Shape;87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5" name="Google Shape;87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6" name="Shape 8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7" name="Google Shape;8907;g2bbbe840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8" name="Google Shape;8908;g2bbbe840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3" name="Shape 8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4" name="Google Shape;8934;g118c9b1710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5" name="Google Shape;8935;g118c9b1710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5" name="Shape 9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6" name="Google Shape;9136;g2bbbe8403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7" name="Google Shape;9137;g2bbbe8403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3" name="Shape 9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" name="Google Shape;9154;g2bbbe8403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5" name="Google Shape;9155;g2bbbe8403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4" name="Shape 9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5" name="Google Shape;9165;g2bbbe84039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6" name="Google Shape;9166;g2bbbe8403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0" name="Shape 8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1" name="Google Shape;8741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2" name="Google Shape;8742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7" name="Shape 8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" name="Google Shape;8768;g269e1261df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9" name="Google Shape;8769;g269e1261df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1" name="Shape 8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2" name="Google Shape;8782;g269e1261d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3" name="Google Shape;8783;g269e1261d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2" name="Shape 8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3" name="Google Shape;8803;g269e405d87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4" name="Google Shape;8804;g269e405d87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Linkedin coulnt log 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Fashion couldnt find information about alternative/cheaper brands and much of the information was in images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Legal advice had a lot of information that would be great for a longer project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9" name="Shape 8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0" name="Google Shape;8820;g269e405d87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1" name="Google Shape;8821;g269e405d87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4" name="Shape 8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5" name="Google Shape;8875;g269e405d87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6" name="Google Shape;8876;g269e405d87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8" name="Shape 8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9" name="Google Shape;8889;g269e405d87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0" name="Google Shape;8890;g269e405d87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7" name="Shape 8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" name="Google Shape;8898;g269e405d87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9" name="Google Shape;8899;g269e405d87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762833" y="3317253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36660" y="-266613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36660" y="-425763"/>
            <a:ext cx="3704019" cy="2121973"/>
            <a:chOff x="-1389150" y="804800"/>
            <a:chExt cx="971750" cy="556700"/>
          </a:xfrm>
        </p:grpSpPr>
        <p:sp>
          <p:nvSpPr>
            <p:cNvPr id="12" name="Google Shape;12;p2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5932858" y="3317253"/>
            <a:ext cx="3704019" cy="2121973"/>
            <a:chOff x="38000" y="1652300"/>
            <a:chExt cx="971750" cy="556700"/>
          </a:xfrm>
        </p:grpSpPr>
        <p:sp>
          <p:nvSpPr>
            <p:cNvPr id="73" name="Google Shape;73;p2"/>
            <p:cNvSpPr/>
            <p:nvPr/>
          </p:nvSpPr>
          <p:spPr>
            <a:xfrm>
              <a:off x="38000" y="16523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5175" y="2167500"/>
              <a:ext cx="2475" cy="41275"/>
            </a:xfrm>
            <a:custGeom>
              <a:rect b="b" l="l" r="r" t="t"/>
              <a:pathLst>
                <a:path extrusionOk="0" h="1651" w="99">
                  <a:moveTo>
                    <a:pt x="99" y="0"/>
                  </a:moveTo>
                  <a:cubicBezTo>
                    <a:pt x="63" y="63"/>
                    <a:pt x="36" y="134"/>
                    <a:pt x="0" y="196"/>
                  </a:cubicBezTo>
                  <a:lnTo>
                    <a:pt x="0" y="1650"/>
                  </a:lnTo>
                  <a:lnTo>
                    <a:pt x="99" y="165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2825" y="2025875"/>
              <a:ext cx="2475" cy="14750"/>
            </a:xfrm>
            <a:custGeom>
              <a:rect b="b" l="l" r="r" t="t"/>
              <a:pathLst>
                <a:path extrusionOk="0" h="590" w="99">
                  <a:moveTo>
                    <a:pt x="98" y="0"/>
                  </a:moveTo>
                  <a:cubicBezTo>
                    <a:pt x="63" y="45"/>
                    <a:pt x="36" y="89"/>
                    <a:pt x="0" y="134"/>
                  </a:cubicBezTo>
                  <a:lnTo>
                    <a:pt x="0" y="589"/>
                  </a:lnTo>
                  <a:lnTo>
                    <a:pt x="98" y="58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2825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42825" y="2130700"/>
              <a:ext cx="2475" cy="76950"/>
            </a:xfrm>
            <a:custGeom>
              <a:rect b="b" l="l" r="r" t="t"/>
              <a:pathLst>
                <a:path extrusionOk="0" h="3078" w="99">
                  <a:moveTo>
                    <a:pt x="0" y="0"/>
                  </a:moveTo>
                  <a:lnTo>
                    <a:pt x="0" y="3078"/>
                  </a:lnTo>
                  <a:lnTo>
                    <a:pt x="98" y="307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30475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30475" y="1935100"/>
              <a:ext cx="2475" cy="17875"/>
            </a:xfrm>
            <a:custGeom>
              <a:rect b="b" l="l" r="r" t="t"/>
              <a:pathLst>
                <a:path extrusionOk="0" h="715" w="99">
                  <a:moveTo>
                    <a:pt x="98" y="0"/>
                  </a:moveTo>
                  <a:cubicBezTo>
                    <a:pt x="72" y="27"/>
                    <a:pt x="36" y="54"/>
                    <a:pt x="0" y="81"/>
                  </a:cubicBezTo>
                  <a:lnTo>
                    <a:pt x="0" y="714"/>
                  </a:lnTo>
                  <a:lnTo>
                    <a:pt x="98" y="71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30475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30475" y="2130700"/>
              <a:ext cx="2475" cy="75625"/>
            </a:xfrm>
            <a:custGeom>
              <a:rect b="b" l="l" r="r" t="t"/>
              <a:pathLst>
                <a:path extrusionOk="0" h="3025" w="99">
                  <a:moveTo>
                    <a:pt x="0" y="0"/>
                  </a:moveTo>
                  <a:lnTo>
                    <a:pt x="0" y="3024"/>
                  </a:lnTo>
                  <a:lnTo>
                    <a:pt x="98" y="302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8125" y="1883575"/>
              <a:ext cx="2700" cy="69400"/>
            </a:xfrm>
            <a:custGeom>
              <a:rect b="b" l="l" r="r" t="t"/>
              <a:pathLst>
                <a:path extrusionOk="0" h="2776" w="108">
                  <a:moveTo>
                    <a:pt x="107" y="1"/>
                  </a:moveTo>
                  <a:cubicBezTo>
                    <a:pt x="72" y="10"/>
                    <a:pt x="36" y="27"/>
                    <a:pt x="0" y="36"/>
                  </a:cubicBezTo>
                  <a:lnTo>
                    <a:pt x="0" y="2775"/>
                  </a:lnTo>
                  <a:lnTo>
                    <a:pt x="107" y="277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8125" y="2130700"/>
              <a:ext cx="2700" cy="74500"/>
            </a:xfrm>
            <a:custGeom>
              <a:rect b="b" l="l" r="r" t="t"/>
              <a:pathLst>
                <a:path extrusionOk="0" h="2980" w="108">
                  <a:moveTo>
                    <a:pt x="0" y="0"/>
                  </a:moveTo>
                  <a:lnTo>
                    <a:pt x="0" y="2980"/>
                  </a:lnTo>
                  <a:lnTo>
                    <a:pt x="107" y="298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8125" y="20430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18125" y="19554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6000" y="1858825"/>
              <a:ext cx="2475" cy="6500"/>
            </a:xfrm>
            <a:custGeom>
              <a:rect b="b" l="l" r="r" t="t"/>
              <a:pathLst>
                <a:path extrusionOk="0" h="260" w="99">
                  <a:moveTo>
                    <a:pt x="98" y="0"/>
                  </a:moveTo>
                  <a:cubicBezTo>
                    <a:pt x="63" y="9"/>
                    <a:pt x="27" y="18"/>
                    <a:pt x="0" y="27"/>
                  </a:cubicBezTo>
                  <a:lnTo>
                    <a:pt x="0" y="259"/>
                  </a:lnTo>
                  <a:lnTo>
                    <a:pt x="98" y="25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06000" y="213070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0" y="0"/>
                  </a:moveTo>
                  <a:lnTo>
                    <a:pt x="0" y="2926"/>
                  </a:lnTo>
                  <a:lnTo>
                    <a:pt x="98" y="29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0600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600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600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9365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3650" y="183875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98" y="1"/>
                  </a:moveTo>
                  <a:cubicBezTo>
                    <a:pt x="63" y="9"/>
                    <a:pt x="36" y="18"/>
                    <a:pt x="0" y="27"/>
                  </a:cubicBezTo>
                  <a:lnTo>
                    <a:pt x="0" y="1062"/>
                  </a:lnTo>
                  <a:lnTo>
                    <a:pt x="98" y="106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9365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3650" y="2130700"/>
              <a:ext cx="2475" cy="72050"/>
            </a:xfrm>
            <a:custGeom>
              <a:rect b="b" l="l" r="r" t="t"/>
              <a:pathLst>
                <a:path extrusionOk="0" h="2882" w="99">
                  <a:moveTo>
                    <a:pt x="0" y="0"/>
                  </a:moveTo>
                  <a:lnTo>
                    <a:pt x="0" y="2882"/>
                  </a:lnTo>
                  <a:lnTo>
                    <a:pt x="98" y="288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9365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81300" y="1808200"/>
              <a:ext cx="2475" cy="57125"/>
            </a:xfrm>
            <a:custGeom>
              <a:rect b="b" l="l" r="r" t="t"/>
              <a:pathLst>
                <a:path extrusionOk="0" h="2285" w="99">
                  <a:moveTo>
                    <a:pt x="98" y="0"/>
                  </a:moveTo>
                  <a:cubicBezTo>
                    <a:pt x="71" y="9"/>
                    <a:pt x="36" y="27"/>
                    <a:pt x="0" y="36"/>
                  </a:cubicBezTo>
                  <a:lnTo>
                    <a:pt x="0" y="2284"/>
                  </a:lnTo>
                  <a:lnTo>
                    <a:pt x="98" y="228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8130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8130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8130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81300" y="2130700"/>
              <a:ext cx="2475" cy="70725"/>
            </a:xfrm>
            <a:custGeom>
              <a:rect b="b" l="l" r="r" t="t"/>
              <a:pathLst>
                <a:path extrusionOk="0" h="2829" w="99">
                  <a:moveTo>
                    <a:pt x="0" y="0"/>
                  </a:moveTo>
                  <a:lnTo>
                    <a:pt x="0" y="2828"/>
                  </a:lnTo>
                  <a:lnTo>
                    <a:pt x="98" y="282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68950" y="17801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68950" y="19554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68950" y="1767600"/>
              <a:ext cx="2700" cy="9850"/>
            </a:xfrm>
            <a:custGeom>
              <a:rect b="b" l="l" r="r" t="t"/>
              <a:pathLst>
                <a:path extrusionOk="0" h="394" w="108">
                  <a:moveTo>
                    <a:pt x="107" y="1"/>
                  </a:moveTo>
                  <a:cubicBezTo>
                    <a:pt x="71" y="19"/>
                    <a:pt x="36" y="36"/>
                    <a:pt x="0" y="54"/>
                  </a:cubicBezTo>
                  <a:lnTo>
                    <a:pt x="0" y="393"/>
                  </a:lnTo>
                  <a:lnTo>
                    <a:pt x="107" y="39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8950" y="2130700"/>
              <a:ext cx="2700" cy="69600"/>
            </a:xfrm>
            <a:custGeom>
              <a:rect b="b" l="l" r="r" t="t"/>
              <a:pathLst>
                <a:path extrusionOk="0" h="2784" w="108">
                  <a:moveTo>
                    <a:pt x="0" y="0"/>
                  </a:moveTo>
                  <a:lnTo>
                    <a:pt x="0" y="2783"/>
                  </a:lnTo>
                  <a:lnTo>
                    <a:pt x="107" y="278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68950" y="20430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68950" y="18677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56800" y="2130700"/>
              <a:ext cx="2500" cy="68475"/>
            </a:xfrm>
            <a:custGeom>
              <a:rect b="b" l="l" r="r" t="t"/>
              <a:pathLst>
                <a:path extrusionOk="0" h="2739" w="100">
                  <a:moveTo>
                    <a:pt x="1" y="0"/>
                  </a:moveTo>
                  <a:lnTo>
                    <a:pt x="1" y="2739"/>
                  </a:lnTo>
                  <a:lnTo>
                    <a:pt x="99" y="273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680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56800" y="1724575"/>
              <a:ext cx="2500" cy="52875"/>
            </a:xfrm>
            <a:custGeom>
              <a:rect b="b" l="l" r="r" t="t"/>
              <a:pathLst>
                <a:path extrusionOk="0" h="2115" w="100">
                  <a:moveTo>
                    <a:pt x="99" y="0"/>
                  </a:moveTo>
                  <a:cubicBezTo>
                    <a:pt x="63" y="9"/>
                    <a:pt x="28" y="27"/>
                    <a:pt x="1" y="45"/>
                  </a:cubicBezTo>
                  <a:lnTo>
                    <a:pt x="1" y="2114"/>
                  </a:lnTo>
                  <a:lnTo>
                    <a:pt x="99" y="211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5680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5680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5680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44450" y="2130700"/>
              <a:ext cx="2500" cy="67150"/>
            </a:xfrm>
            <a:custGeom>
              <a:rect b="b" l="l" r="r" t="t"/>
              <a:pathLst>
                <a:path extrusionOk="0" h="2686" w="100">
                  <a:moveTo>
                    <a:pt x="1" y="0"/>
                  </a:moveTo>
                  <a:lnTo>
                    <a:pt x="1" y="2685"/>
                  </a:lnTo>
                  <a:lnTo>
                    <a:pt x="99" y="268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4445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4445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44450" y="1692225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4445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44450" y="1686425"/>
              <a:ext cx="2500" cy="3375"/>
            </a:xfrm>
            <a:custGeom>
              <a:rect b="b" l="l" r="r" t="t"/>
              <a:pathLst>
                <a:path extrusionOk="0" h="135" w="100">
                  <a:moveTo>
                    <a:pt x="99" y="1"/>
                  </a:moveTo>
                  <a:cubicBezTo>
                    <a:pt x="63" y="9"/>
                    <a:pt x="37" y="27"/>
                    <a:pt x="1" y="36"/>
                  </a:cubicBezTo>
                  <a:lnTo>
                    <a:pt x="1" y="134"/>
                  </a:lnTo>
                  <a:lnTo>
                    <a:pt x="99" y="13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4445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93210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93210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932100" y="2130700"/>
              <a:ext cx="2500" cy="66025"/>
            </a:xfrm>
            <a:custGeom>
              <a:rect b="b" l="l" r="r" t="t"/>
              <a:pathLst>
                <a:path extrusionOk="0" h="2641" w="100">
                  <a:moveTo>
                    <a:pt x="1" y="0"/>
                  </a:moveTo>
                  <a:lnTo>
                    <a:pt x="1" y="2641"/>
                  </a:lnTo>
                  <a:lnTo>
                    <a:pt x="99" y="263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932100" y="1660550"/>
              <a:ext cx="2500" cy="29250"/>
            </a:xfrm>
            <a:custGeom>
              <a:rect b="b" l="l" r="r" t="t"/>
              <a:pathLst>
                <a:path extrusionOk="0" h="1170" w="100">
                  <a:moveTo>
                    <a:pt x="99" y="1"/>
                  </a:moveTo>
                  <a:cubicBezTo>
                    <a:pt x="63" y="10"/>
                    <a:pt x="37" y="19"/>
                    <a:pt x="1" y="27"/>
                  </a:cubicBezTo>
                  <a:lnTo>
                    <a:pt x="1" y="1169"/>
                  </a:lnTo>
                  <a:lnTo>
                    <a:pt x="99" y="116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932100" y="1692225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93210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93210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31750" y="1689775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250" y="0"/>
                  </a:moveTo>
                  <a:cubicBezTo>
                    <a:pt x="170" y="36"/>
                    <a:pt x="81" y="72"/>
                    <a:pt x="0" y="98"/>
                  </a:cubicBezTo>
                  <a:lnTo>
                    <a:pt x="7119" y="98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46200" y="1777425"/>
              <a:ext cx="363550" cy="2700"/>
            </a:xfrm>
            <a:custGeom>
              <a:rect b="b" l="l" r="r" t="t"/>
              <a:pathLst>
                <a:path extrusionOk="0" h="108" w="14542">
                  <a:moveTo>
                    <a:pt x="205" y="0"/>
                  </a:moveTo>
                  <a:cubicBezTo>
                    <a:pt x="134" y="36"/>
                    <a:pt x="63" y="72"/>
                    <a:pt x="0" y="107"/>
                  </a:cubicBezTo>
                  <a:lnTo>
                    <a:pt x="14541" y="107"/>
                  </a:lnTo>
                  <a:lnTo>
                    <a:pt x="14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1200" y="1865300"/>
              <a:ext cx="638550" cy="2475"/>
            </a:xfrm>
            <a:custGeom>
              <a:rect b="b" l="l" r="r" t="t"/>
              <a:pathLst>
                <a:path extrusionOk="0" h="99" w="25542">
                  <a:moveTo>
                    <a:pt x="393" y="0"/>
                  </a:moveTo>
                  <a:cubicBezTo>
                    <a:pt x="268" y="27"/>
                    <a:pt x="134" y="63"/>
                    <a:pt x="0" y="98"/>
                  </a:cubicBezTo>
                  <a:lnTo>
                    <a:pt x="25541" y="98"/>
                  </a:lnTo>
                  <a:lnTo>
                    <a:pt x="25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9275" y="1952950"/>
              <a:ext cx="800475" cy="2475"/>
            </a:xfrm>
            <a:custGeom>
              <a:rect b="b" l="l" r="r" t="t"/>
              <a:pathLst>
                <a:path extrusionOk="0" h="99" w="32019">
                  <a:moveTo>
                    <a:pt x="117" y="0"/>
                  </a:moveTo>
                  <a:cubicBezTo>
                    <a:pt x="81" y="36"/>
                    <a:pt x="45" y="63"/>
                    <a:pt x="1" y="98"/>
                  </a:cubicBezTo>
                  <a:lnTo>
                    <a:pt x="32018" y="98"/>
                  </a:lnTo>
                  <a:lnTo>
                    <a:pt x="320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32550" y="204060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72" y="0"/>
                  </a:moveTo>
                  <a:cubicBezTo>
                    <a:pt x="46" y="36"/>
                    <a:pt x="19" y="71"/>
                    <a:pt x="1" y="98"/>
                  </a:cubicBezTo>
                  <a:lnTo>
                    <a:pt x="35087" y="98"/>
                  </a:lnTo>
                  <a:lnTo>
                    <a:pt x="350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6800" y="2128250"/>
              <a:ext cx="932950" cy="2475"/>
            </a:xfrm>
            <a:custGeom>
              <a:rect b="b" l="l" r="r" t="t"/>
              <a:pathLst>
                <a:path extrusionOk="0" h="99" w="37318">
                  <a:moveTo>
                    <a:pt x="63" y="0"/>
                  </a:moveTo>
                  <a:cubicBezTo>
                    <a:pt x="45" y="36"/>
                    <a:pt x="27" y="71"/>
                    <a:pt x="1" y="98"/>
                  </a:cubicBezTo>
                  <a:lnTo>
                    <a:pt x="37317" y="98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7707430" y="386485"/>
            <a:ext cx="1081547" cy="1309707"/>
            <a:chOff x="5192425" y="1134275"/>
            <a:chExt cx="714600" cy="865350"/>
          </a:xfrm>
        </p:grpSpPr>
        <p:sp>
          <p:nvSpPr>
            <p:cNvPr id="134" name="Google Shape;134;p2"/>
            <p:cNvSpPr/>
            <p:nvPr/>
          </p:nvSpPr>
          <p:spPr>
            <a:xfrm>
              <a:off x="5207125" y="1134275"/>
              <a:ext cx="699900" cy="865350"/>
            </a:xfrm>
            <a:custGeom>
              <a:rect b="b" l="l" r="r" t="t"/>
              <a:pathLst>
                <a:path extrusionOk="0" h="34614" w="27996">
                  <a:moveTo>
                    <a:pt x="15550" y="0"/>
                  </a:moveTo>
                  <a:cubicBezTo>
                    <a:pt x="14738" y="0"/>
                    <a:pt x="14087" y="643"/>
                    <a:pt x="14069" y="1455"/>
                  </a:cubicBezTo>
                  <a:cubicBezTo>
                    <a:pt x="13971" y="5148"/>
                    <a:pt x="13409" y="8136"/>
                    <a:pt x="12892" y="10144"/>
                  </a:cubicBezTo>
                  <a:cubicBezTo>
                    <a:pt x="12883" y="10153"/>
                    <a:pt x="12874" y="10153"/>
                    <a:pt x="12865" y="10153"/>
                  </a:cubicBezTo>
                  <a:cubicBezTo>
                    <a:pt x="12365" y="10153"/>
                    <a:pt x="11866" y="10215"/>
                    <a:pt x="11366" y="10331"/>
                  </a:cubicBezTo>
                  <a:cubicBezTo>
                    <a:pt x="11241" y="10367"/>
                    <a:pt x="11108" y="10402"/>
                    <a:pt x="10974" y="10438"/>
                  </a:cubicBezTo>
                  <a:cubicBezTo>
                    <a:pt x="9109" y="10991"/>
                    <a:pt x="7370" y="12320"/>
                    <a:pt x="6076" y="14194"/>
                  </a:cubicBezTo>
                  <a:cubicBezTo>
                    <a:pt x="6049" y="14229"/>
                    <a:pt x="6023" y="14256"/>
                    <a:pt x="6005" y="14292"/>
                  </a:cubicBezTo>
                  <a:lnTo>
                    <a:pt x="5978" y="14328"/>
                  </a:lnTo>
                  <a:cubicBezTo>
                    <a:pt x="5969" y="14354"/>
                    <a:pt x="5951" y="14381"/>
                    <a:pt x="5933" y="14399"/>
                  </a:cubicBezTo>
                  <a:lnTo>
                    <a:pt x="5916" y="14435"/>
                  </a:lnTo>
                  <a:lnTo>
                    <a:pt x="5835" y="14559"/>
                  </a:lnTo>
                  <a:cubicBezTo>
                    <a:pt x="5817" y="14577"/>
                    <a:pt x="5808" y="14604"/>
                    <a:pt x="5791" y="14631"/>
                  </a:cubicBezTo>
                  <a:lnTo>
                    <a:pt x="5764" y="14675"/>
                  </a:lnTo>
                  <a:cubicBezTo>
                    <a:pt x="5746" y="14702"/>
                    <a:pt x="5693" y="14791"/>
                    <a:pt x="5693" y="14791"/>
                  </a:cubicBezTo>
                  <a:lnTo>
                    <a:pt x="5621" y="14916"/>
                  </a:lnTo>
                  <a:cubicBezTo>
                    <a:pt x="5568" y="14997"/>
                    <a:pt x="5523" y="15086"/>
                    <a:pt x="5469" y="15166"/>
                  </a:cubicBezTo>
                  <a:lnTo>
                    <a:pt x="5461" y="15193"/>
                  </a:lnTo>
                  <a:cubicBezTo>
                    <a:pt x="5461" y="15193"/>
                    <a:pt x="5416" y="15273"/>
                    <a:pt x="5398" y="15309"/>
                  </a:cubicBezTo>
                  <a:lnTo>
                    <a:pt x="5318" y="15443"/>
                  </a:lnTo>
                  <a:cubicBezTo>
                    <a:pt x="5318" y="15443"/>
                    <a:pt x="5264" y="15550"/>
                    <a:pt x="5246" y="15585"/>
                  </a:cubicBezTo>
                  <a:cubicBezTo>
                    <a:pt x="5246" y="15585"/>
                    <a:pt x="5184" y="15701"/>
                    <a:pt x="5166" y="15737"/>
                  </a:cubicBezTo>
                  <a:lnTo>
                    <a:pt x="5077" y="15924"/>
                  </a:lnTo>
                  <a:cubicBezTo>
                    <a:pt x="4997" y="16076"/>
                    <a:pt x="4916" y="16237"/>
                    <a:pt x="4836" y="16397"/>
                  </a:cubicBezTo>
                  <a:cubicBezTo>
                    <a:pt x="4836" y="16397"/>
                    <a:pt x="4783" y="16513"/>
                    <a:pt x="4756" y="16567"/>
                  </a:cubicBezTo>
                  <a:cubicBezTo>
                    <a:pt x="4756" y="16567"/>
                    <a:pt x="4702" y="16683"/>
                    <a:pt x="4676" y="16736"/>
                  </a:cubicBezTo>
                  <a:lnTo>
                    <a:pt x="4586" y="16932"/>
                  </a:lnTo>
                  <a:cubicBezTo>
                    <a:pt x="4452" y="17218"/>
                    <a:pt x="4310" y="17521"/>
                    <a:pt x="4176" y="17842"/>
                  </a:cubicBezTo>
                  <a:cubicBezTo>
                    <a:pt x="4176" y="17842"/>
                    <a:pt x="4087" y="18039"/>
                    <a:pt x="4087" y="18048"/>
                  </a:cubicBezTo>
                  <a:cubicBezTo>
                    <a:pt x="3757" y="18797"/>
                    <a:pt x="3427" y="19609"/>
                    <a:pt x="3105" y="20456"/>
                  </a:cubicBezTo>
                  <a:cubicBezTo>
                    <a:pt x="3105" y="20456"/>
                    <a:pt x="3105" y="20456"/>
                    <a:pt x="3105" y="20465"/>
                  </a:cubicBezTo>
                  <a:cubicBezTo>
                    <a:pt x="3043" y="20608"/>
                    <a:pt x="2989" y="20760"/>
                    <a:pt x="2927" y="20911"/>
                  </a:cubicBezTo>
                  <a:lnTo>
                    <a:pt x="2918" y="20938"/>
                  </a:lnTo>
                  <a:cubicBezTo>
                    <a:pt x="2865" y="21090"/>
                    <a:pt x="2811" y="21232"/>
                    <a:pt x="2757" y="21384"/>
                  </a:cubicBezTo>
                  <a:lnTo>
                    <a:pt x="2749" y="21402"/>
                  </a:lnTo>
                  <a:cubicBezTo>
                    <a:pt x="2695" y="21554"/>
                    <a:pt x="2633" y="21705"/>
                    <a:pt x="2579" y="21866"/>
                  </a:cubicBezTo>
                  <a:lnTo>
                    <a:pt x="2579" y="21875"/>
                  </a:lnTo>
                  <a:cubicBezTo>
                    <a:pt x="2517" y="22026"/>
                    <a:pt x="2463" y="22178"/>
                    <a:pt x="2410" y="22339"/>
                  </a:cubicBezTo>
                  <a:lnTo>
                    <a:pt x="2401" y="22356"/>
                  </a:lnTo>
                  <a:cubicBezTo>
                    <a:pt x="2294" y="22669"/>
                    <a:pt x="2187" y="22981"/>
                    <a:pt x="2079" y="23302"/>
                  </a:cubicBezTo>
                  <a:lnTo>
                    <a:pt x="2071" y="23329"/>
                  </a:lnTo>
                  <a:cubicBezTo>
                    <a:pt x="1964" y="23641"/>
                    <a:pt x="1856" y="23953"/>
                    <a:pt x="1758" y="24266"/>
                  </a:cubicBezTo>
                  <a:lnTo>
                    <a:pt x="1749" y="24292"/>
                  </a:lnTo>
                  <a:cubicBezTo>
                    <a:pt x="1705" y="24444"/>
                    <a:pt x="1651" y="24596"/>
                    <a:pt x="1607" y="24756"/>
                  </a:cubicBezTo>
                  <a:cubicBezTo>
                    <a:pt x="1607" y="24756"/>
                    <a:pt x="1598" y="24765"/>
                    <a:pt x="1598" y="24765"/>
                  </a:cubicBezTo>
                  <a:cubicBezTo>
                    <a:pt x="1553" y="24917"/>
                    <a:pt x="1509" y="25077"/>
                    <a:pt x="1455" y="25229"/>
                  </a:cubicBezTo>
                  <a:lnTo>
                    <a:pt x="1455" y="25247"/>
                  </a:lnTo>
                  <a:cubicBezTo>
                    <a:pt x="1401" y="25399"/>
                    <a:pt x="1357" y="25550"/>
                    <a:pt x="1312" y="25702"/>
                  </a:cubicBezTo>
                  <a:lnTo>
                    <a:pt x="1312" y="25720"/>
                  </a:lnTo>
                  <a:cubicBezTo>
                    <a:pt x="1259" y="25880"/>
                    <a:pt x="1214" y="26032"/>
                    <a:pt x="1178" y="26175"/>
                  </a:cubicBezTo>
                  <a:lnTo>
                    <a:pt x="1170" y="26192"/>
                  </a:lnTo>
                  <a:cubicBezTo>
                    <a:pt x="1125" y="26344"/>
                    <a:pt x="1089" y="26496"/>
                    <a:pt x="1045" y="26639"/>
                  </a:cubicBezTo>
                  <a:lnTo>
                    <a:pt x="1036" y="26665"/>
                  </a:lnTo>
                  <a:cubicBezTo>
                    <a:pt x="955" y="26969"/>
                    <a:pt x="875" y="27263"/>
                    <a:pt x="795" y="27557"/>
                  </a:cubicBezTo>
                  <a:lnTo>
                    <a:pt x="795" y="27584"/>
                  </a:lnTo>
                  <a:cubicBezTo>
                    <a:pt x="732" y="27825"/>
                    <a:pt x="670" y="28057"/>
                    <a:pt x="616" y="28280"/>
                  </a:cubicBezTo>
                  <a:lnTo>
                    <a:pt x="608" y="28316"/>
                  </a:lnTo>
                  <a:cubicBezTo>
                    <a:pt x="563" y="28503"/>
                    <a:pt x="518" y="28681"/>
                    <a:pt x="483" y="28842"/>
                  </a:cubicBezTo>
                  <a:cubicBezTo>
                    <a:pt x="483" y="28851"/>
                    <a:pt x="483" y="28860"/>
                    <a:pt x="483" y="28860"/>
                  </a:cubicBezTo>
                  <a:cubicBezTo>
                    <a:pt x="447" y="29020"/>
                    <a:pt x="411" y="29181"/>
                    <a:pt x="376" y="29342"/>
                  </a:cubicBezTo>
                  <a:lnTo>
                    <a:pt x="376" y="29351"/>
                  </a:lnTo>
                  <a:cubicBezTo>
                    <a:pt x="331" y="29565"/>
                    <a:pt x="295" y="29770"/>
                    <a:pt x="251" y="29966"/>
                  </a:cubicBezTo>
                  <a:cubicBezTo>
                    <a:pt x="251" y="29966"/>
                    <a:pt x="251" y="29984"/>
                    <a:pt x="251" y="29984"/>
                  </a:cubicBezTo>
                  <a:cubicBezTo>
                    <a:pt x="242" y="30046"/>
                    <a:pt x="233" y="30109"/>
                    <a:pt x="224" y="30162"/>
                  </a:cubicBezTo>
                  <a:lnTo>
                    <a:pt x="215" y="30189"/>
                  </a:lnTo>
                  <a:cubicBezTo>
                    <a:pt x="179" y="30385"/>
                    <a:pt x="153" y="30573"/>
                    <a:pt x="126" y="30760"/>
                  </a:cubicBezTo>
                  <a:lnTo>
                    <a:pt x="126" y="30778"/>
                  </a:lnTo>
                  <a:cubicBezTo>
                    <a:pt x="117" y="30840"/>
                    <a:pt x="108" y="30894"/>
                    <a:pt x="99" y="30947"/>
                  </a:cubicBezTo>
                  <a:lnTo>
                    <a:pt x="99" y="30965"/>
                  </a:lnTo>
                  <a:cubicBezTo>
                    <a:pt x="81" y="31081"/>
                    <a:pt x="72" y="31197"/>
                    <a:pt x="54" y="31322"/>
                  </a:cubicBezTo>
                  <a:lnTo>
                    <a:pt x="54" y="31340"/>
                  </a:lnTo>
                  <a:cubicBezTo>
                    <a:pt x="46" y="31384"/>
                    <a:pt x="46" y="31438"/>
                    <a:pt x="37" y="31483"/>
                  </a:cubicBezTo>
                  <a:lnTo>
                    <a:pt x="37" y="31518"/>
                  </a:lnTo>
                  <a:cubicBezTo>
                    <a:pt x="37" y="31563"/>
                    <a:pt x="28" y="31616"/>
                    <a:pt x="28" y="31661"/>
                  </a:cubicBezTo>
                  <a:cubicBezTo>
                    <a:pt x="28" y="31661"/>
                    <a:pt x="28" y="31679"/>
                    <a:pt x="28" y="31679"/>
                  </a:cubicBezTo>
                  <a:cubicBezTo>
                    <a:pt x="19" y="31786"/>
                    <a:pt x="10" y="31893"/>
                    <a:pt x="1" y="31991"/>
                  </a:cubicBezTo>
                  <a:lnTo>
                    <a:pt x="1" y="32027"/>
                  </a:lnTo>
                  <a:cubicBezTo>
                    <a:pt x="1" y="32071"/>
                    <a:pt x="1" y="32107"/>
                    <a:pt x="1" y="32152"/>
                  </a:cubicBezTo>
                  <a:lnTo>
                    <a:pt x="1" y="32187"/>
                  </a:lnTo>
                  <a:cubicBezTo>
                    <a:pt x="1" y="32232"/>
                    <a:pt x="1" y="32277"/>
                    <a:pt x="1" y="32312"/>
                  </a:cubicBezTo>
                  <a:lnTo>
                    <a:pt x="1" y="32330"/>
                  </a:lnTo>
                  <a:cubicBezTo>
                    <a:pt x="1" y="32384"/>
                    <a:pt x="1" y="32428"/>
                    <a:pt x="1" y="32482"/>
                  </a:cubicBezTo>
                  <a:lnTo>
                    <a:pt x="1" y="32500"/>
                  </a:lnTo>
                  <a:cubicBezTo>
                    <a:pt x="1" y="32535"/>
                    <a:pt x="1" y="32580"/>
                    <a:pt x="10" y="32625"/>
                  </a:cubicBezTo>
                  <a:lnTo>
                    <a:pt x="10" y="32651"/>
                  </a:lnTo>
                  <a:cubicBezTo>
                    <a:pt x="10" y="32687"/>
                    <a:pt x="10" y="32723"/>
                    <a:pt x="19" y="32758"/>
                  </a:cubicBezTo>
                  <a:lnTo>
                    <a:pt x="19" y="32794"/>
                  </a:lnTo>
                  <a:cubicBezTo>
                    <a:pt x="28" y="32883"/>
                    <a:pt x="37" y="32972"/>
                    <a:pt x="46" y="33053"/>
                  </a:cubicBezTo>
                  <a:lnTo>
                    <a:pt x="54" y="33088"/>
                  </a:lnTo>
                  <a:cubicBezTo>
                    <a:pt x="63" y="33124"/>
                    <a:pt x="63" y="33151"/>
                    <a:pt x="72" y="33187"/>
                  </a:cubicBezTo>
                  <a:lnTo>
                    <a:pt x="81" y="33222"/>
                  </a:lnTo>
                  <a:cubicBezTo>
                    <a:pt x="90" y="33258"/>
                    <a:pt x="90" y="33294"/>
                    <a:pt x="99" y="33320"/>
                  </a:cubicBezTo>
                  <a:lnTo>
                    <a:pt x="108" y="33356"/>
                  </a:lnTo>
                  <a:cubicBezTo>
                    <a:pt x="117" y="33392"/>
                    <a:pt x="135" y="33436"/>
                    <a:pt x="144" y="33472"/>
                  </a:cubicBezTo>
                  <a:cubicBezTo>
                    <a:pt x="144" y="33481"/>
                    <a:pt x="153" y="33490"/>
                    <a:pt x="153" y="33499"/>
                  </a:cubicBezTo>
                  <a:cubicBezTo>
                    <a:pt x="161" y="33534"/>
                    <a:pt x="170" y="33570"/>
                    <a:pt x="188" y="33597"/>
                  </a:cubicBezTo>
                  <a:cubicBezTo>
                    <a:pt x="188" y="33615"/>
                    <a:pt x="197" y="33624"/>
                    <a:pt x="197" y="33633"/>
                  </a:cubicBezTo>
                  <a:cubicBezTo>
                    <a:pt x="215" y="33668"/>
                    <a:pt x="224" y="33695"/>
                    <a:pt x="233" y="33722"/>
                  </a:cubicBezTo>
                  <a:cubicBezTo>
                    <a:pt x="242" y="33731"/>
                    <a:pt x="251" y="33749"/>
                    <a:pt x="251" y="33757"/>
                  </a:cubicBezTo>
                  <a:cubicBezTo>
                    <a:pt x="269" y="33793"/>
                    <a:pt x="286" y="33820"/>
                    <a:pt x="304" y="33847"/>
                  </a:cubicBezTo>
                  <a:cubicBezTo>
                    <a:pt x="304" y="33865"/>
                    <a:pt x="313" y="33873"/>
                    <a:pt x="322" y="33882"/>
                  </a:cubicBezTo>
                  <a:cubicBezTo>
                    <a:pt x="340" y="33918"/>
                    <a:pt x="367" y="33963"/>
                    <a:pt x="393" y="33998"/>
                  </a:cubicBezTo>
                  <a:cubicBezTo>
                    <a:pt x="402" y="34007"/>
                    <a:pt x="411" y="34025"/>
                    <a:pt x="420" y="34034"/>
                  </a:cubicBezTo>
                  <a:cubicBezTo>
                    <a:pt x="438" y="34061"/>
                    <a:pt x="456" y="34088"/>
                    <a:pt x="483" y="34114"/>
                  </a:cubicBezTo>
                  <a:cubicBezTo>
                    <a:pt x="492" y="34123"/>
                    <a:pt x="509" y="34141"/>
                    <a:pt x="518" y="34150"/>
                  </a:cubicBezTo>
                  <a:cubicBezTo>
                    <a:pt x="536" y="34177"/>
                    <a:pt x="563" y="34204"/>
                    <a:pt x="590" y="34221"/>
                  </a:cubicBezTo>
                  <a:cubicBezTo>
                    <a:pt x="590" y="34221"/>
                    <a:pt x="590" y="34221"/>
                    <a:pt x="590" y="34230"/>
                  </a:cubicBezTo>
                  <a:cubicBezTo>
                    <a:pt x="599" y="34239"/>
                    <a:pt x="616" y="34248"/>
                    <a:pt x="625" y="34257"/>
                  </a:cubicBezTo>
                  <a:cubicBezTo>
                    <a:pt x="661" y="34293"/>
                    <a:pt x="706" y="34320"/>
                    <a:pt x="741" y="34355"/>
                  </a:cubicBezTo>
                  <a:lnTo>
                    <a:pt x="750" y="34355"/>
                  </a:lnTo>
                  <a:cubicBezTo>
                    <a:pt x="786" y="34382"/>
                    <a:pt x="822" y="34400"/>
                    <a:pt x="857" y="34427"/>
                  </a:cubicBezTo>
                  <a:cubicBezTo>
                    <a:pt x="875" y="34435"/>
                    <a:pt x="893" y="34444"/>
                    <a:pt x="902" y="34444"/>
                  </a:cubicBezTo>
                  <a:cubicBezTo>
                    <a:pt x="929" y="34462"/>
                    <a:pt x="947" y="34471"/>
                    <a:pt x="973" y="34480"/>
                  </a:cubicBezTo>
                  <a:lnTo>
                    <a:pt x="982" y="34480"/>
                  </a:lnTo>
                  <a:cubicBezTo>
                    <a:pt x="991" y="34489"/>
                    <a:pt x="1009" y="34498"/>
                    <a:pt x="1027" y="34498"/>
                  </a:cubicBezTo>
                  <a:cubicBezTo>
                    <a:pt x="1045" y="34507"/>
                    <a:pt x="1071" y="34516"/>
                    <a:pt x="1089" y="34525"/>
                  </a:cubicBezTo>
                  <a:cubicBezTo>
                    <a:pt x="1107" y="34534"/>
                    <a:pt x="1125" y="34534"/>
                    <a:pt x="1143" y="34543"/>
                  </a:cubicBezTo>
                  <a:cubicBezTo>
                    <a:pt x="1161" y="34551"/>
                    <a:pt x="1187" y="34551"/>
                    <a:pt x="1205" y="34560"/>
                  </a:cubicBezTo>
                  <a:cubicBezTo>
                    <a:pt x="1223" y="34569"/>
                    <a:pt x="1241" y="34569"/>
                    <a:pt x="1268" y="34578"/>
                  </a:cubicBezTo>
                  <a:cubicBezTo>
                    <a:pt x="1286" y="34578"/>
                    <a:pt x="1303" y="34587"/>
                    <a:pt x="1321" y="34587"/>
                  </a:cubicBezTo>
                  <a:cubicBezTo>
                    <a:pt x="1339" y="34587"/>
                    <a:pt x="1357" y="34587"/>
                    <a:pt x="1375" y="34596"/>
                  </a:cubicBezTo>
                  <a:lnTo>
                    <a:pt x="1384" y="34596"/>
                  </a:lnTo>
                  <a:cubicBezTo>
                    <a:pt x="1401" y="34596"/>
                    <a:pt x="1419" y="34596"/>
                    <a:pt x="1446" y="34605"/>
                  </a:cubicBezTo>
                  <a:lnTo>
                    <a:pt x="1500" y="34605"/>
                  </a:lnTo>
                  <a:cubicBezTo>
                    <a:pt x="1517" y="34605"/>
                    <a:pt x="1535" y="34614"/>
                    <a:pt x="1553" y="34614"/>
                  </a:cubicBezTo>
                  <a:lnTo>
                    <a:pt x="1776" y="34614"/>
                  </a:lnTo>
                  <a:cubicBezTo>
                    <a:pt x="1785" y="34605"/>
                    <a:pt x="1830" y="34605"/>
                    <a:pt x="1830" y="34605"/>
                  </a:cubicBezTo>
                  <a:lnTo>
                    <a:pt x="1883" y="34605"/>
                  </a:lnTo>
                  <a:cubicBezTo>
                    <a:pt x="1892" y="34596"/>
                    <a:pt x="1910" y="34596"/>
                    <a:pt x="1928" y="34596"/>
                  </a:cubicBezTo>
                  <a:cubicBezTo>
                    <a:pt x="1946" y="34596"/>
                    <a:pt x="1964" y="34596"/>
                    <a:pt x="1981" y="34587"/>
                  </a:cubicBezTo>
                  <a:cubicBezTo>
                    <a:pt x="1999" y="34587"/>
                    <a:pt x="2017" y="34587"/>
                    <a:pt x="2035" y="34578"/>
                  </a:cubicBezTo>
                  <a:cubicBezTo>
                    <a:pt x="2053" y="34578"/>
                    <a:pt x="2071" y="34578"/>
                    <a:pt x="2088" y="34569"/>
                  </a:cubicBezTo>
                  <a:cubicBezTo>
                    <a:pt x="2106" y="34569"/>
                    <a:pt x="2124" y="34569"/>
                    <a:pt x="2151" y="34560"/>
                  </a:cubicBezTo>
                  <a:cubicBezTo>
                    <a:pt x="2160" y="34560"/>
                    <a:pt x="2178" y="34560"/>
                    <a:pt x="2204" y="34551"/>
                  </a:cubicBezTo>
                  <a:cubicBezTo>
                    <a:pt x="2213" y="34551"/>
                    <a:pt x="2231" y="34543"/>
                    <a:pt x="2258" y="34543"/>
                  </a:cubicBezTo>
                  <a:cubicBezTo>
                    <a:pt x="2267" y="34534"/>
                    <a:pt x="2285" y="34534"/>
                    <a:pt x="2311" y="34525"/>
                  </a:cubicBezTo>
                  <a:lnTo>
                    <a:pt x="2356" y="34516"/>
                  </a:lnTo>
                  <a:cubicBezTo>
                    <a:pt x="2383" y="34507"/>
                    <a:pt x="2401" y="34507"/>
                    <a:pt x="2418" y="34498"/>
                  </a:cubicBezTo>
                  <a:cubicBezTo>
                    <a:pt x="2436" y="34498"/>
                    <a:pt x="2445" y="34489"/>
                    <a:pt x="2472" y="34489"/>
                  </a:cubicBezTo>
                  <a:cubicBezTo>
                    <a:pt x="2490" y="34480"/>
                    <a:pt x="2508" y="34480"/>
                    <a:pt x="2526" y="34471"/>
                  </a:cubicBezTo>
                  <a:cubicBezTo>
                    <a:pt x="2543" y="34462"/>
                    <a:pt x="2561" y="34462"/>
                    <a:pt x="2579" y="34453"/>
                  </a:cubicBezTo>
                  <a:cubicBezTo>
                    <a:pt x="2597" y="34444"/>
                    <a:pt x="2615" y="34444"/>
                    <a:pt x="2633" y="34435"/>
                  </a:cubicBezTo>
                  <a:cubicBezTo>
                    <a:pt x="2650" y="34435"/>
                    <a:pt x="2668" y="34427"/>
                    <a:pt x="2686" y="34418"/>
                  </a:cubicBezTo>
                  <a:lnTo>
                    <a:pt x="2740" y="34400"/>
                  </a:lnTo>
                  <a:lnTo>
                    <a:pt x="2802" y="34382"/>
                  </a:lnTo>
                  <a:lnTo>
                    <a:pt x="2847" y="34364"/>
                  </a:lnTo>
                  <a:lnTo>
                    <a:pt x="2909" y="34337"/>
                  </a:lnTo>
                  <a:lnTo>
                    <a:pt x="3025" y="34293"/>
                  </a:lnTo>
                  <a:lnTo>
                    <a:pt x="3141" y="34248"/>
                  </a:lnTo>
                  <a:lnTo>
                    <a:pt x="3257" y="34204"/>
                  </a:lnTo>
                  <a:lnTo>
                    <a:pt x="3382" y="34150"/>
                  </a:lnTo>
                  <a:cubicBezTo>
                    <a:pt x="3382" y="34150"/>
                    <a:pt x="3471" y="34105"/>
                    <a:pt x="3498" y="34096"/>
                  </a:cubicBezTo>
                  <a:lnTo>
                    <a:pt x="3614" y="34043"/>
                  </a:lnTo>
                  <a:lnTo>
                    <a:pt x="3739" y="33981"/>
                  </a:lnTo>
                  <a:lnTo>
                    <a:pt x="3774" y="33963"/>
                  </a:lnTo>
                  <a:cubicBezTo>
                    <a:pt x="3917" y="33891"/>
                    <a:pt x="4060" y="33820"/>
                    <a:pt x="4212" y="33740"/>
                  </a:cubicBezTo>
                  <a:lnTo>
                    <a:pt x="4310" y="33686"/>
                  </a:lnTo>
                  <a:lnTo>
                    <a:pt x="4452" y="33606"/>
                  </a:lnTo>
                  <a:lnTo>
                    <a:pt x="4577" y="33534"/>
                  </a:lnTo>
                  <a:lnTo>
                    <a:pt x="4693" y="33472"/>
                  </a:lnTo>
                  <a:lnTo>
                    <a:pt x="4907" y="33347"/>
                  </a:lnTo>
                  <a:lnTo>
                    <a:pt x="5041" y="33267"/>
                  </a:lnTo>
                  <a:lnTo>
                    <a:pt x="5130" y="33213"/>
                  </a:lnTo>
                  <a:lnTo>
                    <a:pt x="5273" y="33124"/>
                  </a:lnTo>
                  <a:lnTo>
                    <a:pt x="5407" y="33044"/>
                  </a:lnTo>
                  <a:lnTo>
                    <a:pt x="5559" y="32946"/>
                  </a:lnTo>
                  <a:lnTo>
                    <a:pt x="5693" y="32856"/>
                  </a:lnTo>
                  <a:lnTo>
                    <a:pt x="5844" y="32767"/>
                  </a:lnTo>
                  <a:lnTo>
                    <a:pt x="5987" y="32669"/>
                  </a:lnTo>
                  <a:lnTo>
                    <a:pt x="6130" y="32580"/>
                  </a:lnTo>
                  <a:lnTo>
                    <a:pt x="6281" y="32482"/>
                  </a:lnTo>
                  <a:lnTo>
                    <a:pt x="6433" y="32375"/>
                  </a:lnTo>
                  <a:lnTo>
                    <a:pt x="6585" y="32277"/>
                  </a:lnTo>
                  <a:lnTo>
                    <a:pt x="6736" y="32170"/>
                  </a:lnTo>
                  <a:lnTo>
                    <a:pt x="6879" y="32071"/>
                  </a:lnTo>
                  <a:cubicBezTo>
                    <a:pt x="6879" y="32071"/>
                    <a:pt x="6995" y="31991"/>
                    <a:pt x="7031" y="31964"/>
                  </a:cubicBezTo>
                  <a:lnTo>
                    <a:pt x="7191" y="31848"/>
                  </a:lnTo>
                  <a:cubicBezTo>
                    <a:pt x="7191" y="31848"/>
                    <a:pt x="7352" y="31741"/>
                    <a:pt x="7352" y="31741"/>
                  </a:cubicBezTo>
                  <a:cubicBezTo>
                    <a:pt x="8030" y="31260"/>
                    <a:pt x="8744" y="30724"/>
                    <a:pt x="9475" y="30153"/>
                  </a:cubicBezTo>
                  <a:cubicBezTo>
                    <a:pt x="9475" y="30153"/>
                    <a:pt x="9493" y="30144"/>
                    <a:pt x="9493" y="30144"/>
                  </a:cubicBezTo>
                  <a:cubicBezTo>
                    <a:pt x="9939" y="29788"/>
                    <a:pt x="10394" y="29431"/>
                    <a:pt x="10840" y="29056"/>
                  </a:cubicBezTo>
                  <a:lnTo>
                    <a:pt x="10849" y="29056"/>
                  </a:lnTo>
                  <a:cubicBezTo>
                    <a:pt x="10947" y="28967"/>
                    <a:pt x="11045" y="28887"/>
                    <a:pt x="11143" y="28806"/>
                  </a:cubicBezTo>
                  <a:lnTo>
                    <a:pt x="11161" y="28797"/>
                  </a:lnTo>
                  <a:cubicBezTo>
                    <a:pt x="11250" y="28717"/>
                    <a:pt x="11348" y="28637"/>
                    <a:pt x="11438" y="28557"/>
                  </a:cubicBezTo>
                  <a:lnTo>
                    <a:pt x="11464" y="28539"/>
                  </a:lnTo>
                  <a:cubicBezTo>
                    <a:pt x="11563" y="28458"/>
                    <a:pt x="11652" y="28378"/>
                    <a:pt x="11750" y="28298"/>
                  </a:cubicBezTo>
                  <a:lnTo>
                    <a:pt x="11777" y="28280"/>
                  </a:lnTo>
                  <a:cubicBezTo>
                    <a:pt x="11866" y="28200"/>
                    <a:pt x="11955" y="28119"/>
                    <a:pt x="12053" y="28039"/>
                  </a:cubicBezTo>
                  <a:lnTo>
                    <a:pt x="12071" y="28021"/>
                  </a:lnTo>
                  <a:cubicBezTo>
                    <a:pt x="12169" y="27941"/>
                    <a:pt x="12258" y="27861"/>
                    <a:pt x="12348" y="27789"/>
                  </a:cubicBezTo>
                  <a:lnTo>
                    <a:pt x="12374" y="27763"/>
                  </a:lnTo>
                  <a:cubicBezTo>
                    <a:pt x="12464" y="27682"/>
                    <a:pt x="12553" y="27602"/>
                    <a:pt x="12651" y="27531"/>
                  </a:cubicBezTo>
                  <a:lnTo>
                    <a:pt x="12660" y="27513"/>
                  </a:lnTo>
                  <a:cubicBezTo>
                    <a:pt x="12758" y="27432"/>
                    <a:pt x="12847" y="27343"/>
                    <a:pt x="12936" y="27272"/>
                  </a:cubicBezTo>
                  <a:cubicBezTo>
                    <a:pt x="12945" y="27263"/>
                    <a:pt x="12945" y="27263"/>
                    <a:pt x="12954" y="27254"/>
                  </a:cubicBezTo>
                  <a:cubicBezTo>
                    <a:pt x="13240" y="27004"/>
                    <a:pt x="13516" y="26754"/>
                    <a:pt x="13793" y="26505"/>
                  </a:cubicBezTo>
                  <a:lnTo>
                    <a:pt x="13793" y="26496"/>
                  </a:lnTo>
                  <a:cubicBezTo>
                    <a:pt x="13882" y="26415"/>
                    <a:pt x="13971" y="26335"/>
                    <a:pt x="14052" y="26255"/>
                  </a:cubicBezTo>
                  <a:lnTo>
                    <a:pt x="14078" y="26237"/>
                  </a:lnTo>
                  <a:cubicBezTo>
                    <a:pt x="14159" y="26166"/>
                    <a:pt x="14239" y="26085"/>
                    <a:pt x="14319" y="26014"/>
                  </a:cubicBezTo>
                  <a:lnTo>
                    <a:pt x="14346" y="25987"/>
                  </a:lnTo>
                  <a:cubicBezTo>
                    <a:pt x="14426" y="25907"/>
                    <a:pt x="14507" y="25836"/>
                    <a:pt x="14587" y="25764"/>
                  </a:cubicBezTo>
                  <a:lnTo>
                    <a:pt x="14614" y="25738"/>
                  </a:lnTo>
                  <a:cubicBezTo>
                    <a:pt x="14685" y="25657"/>
                    <a:pt x="14765" y="25586"/>
                    <a:pt x="14846" y="25514"/>
                  </a:cubicBezTo>
                  <a:lnTo>
                    <a:pt x="14872" y="25488"/>
                  </a:lnTo>
                  <a:cubicBezTo>
                    <a:pt x="14944" y="25416"/>
                    <a:pt x="15024" y="25345"/>
                    <a:pt x="15095" y="25274"/>
                  </a:cubicBezTo>
                  <a:lnTo>
                    <a:pt x="15122" y="25247"/>
                  </a:lnTo>
                  <a:cubicBezTo>
                    <a:pt x="15193" y="25175"/>
                    <a:pt x="15265" y="25095"/>
                    <a:pt x="15336" y="25033"/>
                  </a:cubicBezTo>
                  <a:lnTo>
                    <a:pt x="15363" y="25006"/>
                  </a:lnTo>
                  <a:cubicBezTo>
                    <a:pt x="15434" y="24935"/>
                    <a:pt x="15506" y="24863"/>
                    <a:pt x="15586" y="24783"/>
                  </a:cubicBezTo>
                  <a:lnTo>
                    <a:pt x="15595" y="24774"/>
                  </a:lnTo>
                  <a:cubicBezTo>
                    <a:pt x="15666" y="24694"/>
                    <a:pt x="15747" y="24622"/>
                    <a:pt x="15818" y="24551"/>
                  </a:cubicBezTo>
                  <a:lnTo>
                    <a:pt x="15818" y="24542"/>
                  </a:lnTo>
                  <a:cubicBezTo>
                    <a:pt x="15970" y="24390"/>
                    <a:pt x="16112" y="24248"/>
                    <a:pt x="16246" y="24105"/>
                  </a:cubicBezTo>
                  <a:lnTo>
                    <a:pt x="16255" y="24087"/>
                  </a:lnTo>
                  <a:cubicBezTo>
                    <a:pt x="16317" y="24025"/>
                    <a:pt x="16380" y="23953"/>
                    <a:pt x="16442" y="23891"/>
                  </a:cubicBezTo>
                  <a:lnTo>
                    <a:pt x="16460" y="23864"/>
                  </a:lnTo>
                  <a:cubicBezTo>
                    <a:pt x="16523" y="23802"/>
                    <a:pt x="16585" y="23739"/>
                    <a:pt x="16639" y="23668"/>
                  </a:cubicBezTo>
                  <a:lnTo>
                    <a:pt x="16665" y="23650"/>
                  </a:lnTo>
                  <a:cubicBezTo>
                    <a:pt x="16719" y="23588"/>
                    <a:pt x="16772" y="23525"/>
                    <a:pt x="16826" y="23463"/>
                  </a:cubicBezTo>
                  <a:lnTo>
                    <a:pt x="16853" y="23436"/>
                  </a:lnTo>
                  <a:cubicBezTo>
                    <a:pt x="16906" y="23373"/>
                    <a:pt x="16960" y="23311"/>
                    <a:pt x="17004" y="23257"/>
                  </a:cubicBezTo>
                  <a:lnTo>
                    <a:pt x="17031" y="23231"/>
                  </a:lnTo>
                  <a:cubicBezTo>
                    <a:pt x="17085" y="23168"/>
                    <a:pt x="17129" y="23106"/>
                    <a:pt x="17183" y="23052"/>
                  </a:cubicBezTo>
                  <a:lnTo>
                    <a:pt x="17201" y="23026"/>
                  </a:lnTo>
                  <a:cubicBezTo>
                    <a:pt x="17245" y="22963"/>
                    <a:pt x="17290" y="22910"/>
                    <a:pt x="17343" y="22847"/>
                  </a:cubicBezTo>
                  <a:lnTo>
                    <a:pt x="17361" y="22829"/>
                  </a:lnTo>
                  <a:cubicBezTo>
                    <a:pt x="17406" y="22776"/>
                    <a:pt x="17450" y="22713"/>
                    <a:pt x="17495" y="22660"/>
                  </a:cubicBezTo>
                  <a:lnTo>
                    <a:pt x="17504" y="22642"/>
                  </a:lnTo>
                  <a:cubicBezTo>
                    <a:pt x="17549" y="22579"/>
                    <a:pt x="17593" y="22526"/>
                    <a:pt x="17629" y="22472"/>
                  </a:cubicBezTo>
                  <a:lnTo>
                    <a:pt x="17638" y="22463"/>
                  </a:lnTo>
                  <a:cubicBezTo>
                    <a:pt x="17682" y="22401"/>
                    <a:pt x="17727" y="22348"/>
                    <a:pt x="17763" y="22285"/>
                  </a:cubicBezTo>
                  <a:cubicBezTo>
                    <a:pt x="17807" y="22232"/>
                    <a:pt x="17843" y="22169"/>
                    <a:pt x="17879" y="22116"/>
                  </a:cubicBezTo>
                  <a:cubicBezTo>
                    <a:pt x="17888" y="22098"/>
                    <a:pt x="17923" y="22053"/>
                    <a:pt x="17923" y="22053"/>
                  </a:cubicBezTo>
                  <a:cubicBezTo>
                    <a:pt x="17941" y="22017"/>
                    <a:pt x="17968" y="21982"/>
                    <a:pt x="17995" y="21937"/>
                  </a:cubicBezTo>
                  <a:cubicBezTo>
                    <a:pt x="18004" y="21919"/>
                    <a:pt x="18039" y="21866"/>
                    <a:pt x="18039" y="21866"/>
                  </a:cubicBezTo>
                  <a:cubicBezTo>
                    <a:pt x="18066" y="21830"/>
                    <a:pt x="18084" y="21803"/>
                    <a:pt x="18102" y="21768"/>
                  </a:cubicBezTo>
                  <a:cubicBezTo>
                    <a:pt x="18120" y="21741"/>
                    <a:pt x="18137" y="21714"/>
                    <a:pt x="18155" y="21687"/>
                  </a:cubicBezTo>
                  <a:cubicBezTo>
                    <a:pt x="18173" y="21652"/>
                    <a:pt x="18191" y="21625"/>
                    <a:pt x="18209" y="21589"/>
                  </a:cubicBezTo>
                  <a:cubicBezTo>
                    <a:pt x="18227" y="21562"/>
                    <a:pt x="18244" y="21536"/>
                    <a:pt x="18262" y="21500"/>
                  </a:cubicBezTo>
                  <a:cubicBezTo>
                    <a:pt x="18280" y="21473"/>
                    <a:pt x="18289" y="21447"/>
                    <a:pt x="18307" y="21420"/>
                  </a:cubicBezTo>
                  <a:cubicBezTo>
                    <a:pt x="18325" y="21384"/>
                    <a:pt x="18343" y="21357"/>
                    <a:pt x="18360" y="21322"/>
                  </a:cubicBezTo>
                  <a:cubicBezTo>
                    <a:pt x="18378" y="21304"/>
                    <a:pt x="18387" y="21277"/>
                    <a:pt x="18405" y="21250"/>
                  </a:cubicBezTo>
                  <a:cubicBezTo>
                    <a:pt x="18423" y="21215"/>
                    <a:pt x="18441" y="21179"/>
                    <a:pt x="18459" y="21143"/>
                  </a:cubicBezTo>
                  <a:cubicBezTo>
                    <a:pt x="18467" y="21125"/>
                    <a:pt x="18494" y="21081"/>
                    <a:pt x="18494" y="21081"/>
                  </a:cubicBezTo>
                  <a:cubicBezTo>
                    <a:pt x="18512" y="21045"/>
                    <a:pt x="18530" y="21009"/>
                    <a:pt x="18557" y="20965"/>
                  </a:cubicBezTo>
                  <a:lnTo>
                    <a:pt x="18566" y="20938"/>
                  </a:lnTo>
                  <a:cubicBezTo>
                    <a:pt x="18673" y="20724"/>
                    <a:pt x="18771" y="20510"/>
                    <a:pt x="18860" y="20296"/>
                  </a:cubicBezTo>
                  <a:cubicBezTo>
                    <a:pt x="18869" y="20287"/>
                    <a:pt x="18869" y="20287"/>
                    <a:pt x="18869" y="20287"/>
                  </a:cubicBezTo>
                  <a:cubicBezTo>
                    <a:pt x="18887" y="20233"/>
                    <a:pt x="18914" y="20180"/>
                    <a:pt x="18931" y="20126"/>
                  </a:cubicBezTo>
                  <a:cubicBezTo>
                    <a:pt x="18931" y="20126"/>
                    <a:pt x="18940" y="20108"/>
                    <a:pt x="18940" y="20108"/>
                  </a:cubicBezTo>
                  <a:cubicBezTo>
                    <a:pt x="18958" y="20064"/>
                    <a:pt x="18976" y="20010"/>
                    <a:pt x="18994" y="19957"/>
                  </a:cubicBezTo>
                  <a:lnTo>
                    <a:pt x="19003" y="19939"/>
                  </a:lnTo>
                  <a:cubicBezTo>
                    <a:pt x="19021" y="19885"/>
                    <a:pt x="19047" y="19832"/>
                    <a:pt x="19065" y="19778"/>
                  </a:cubicBezTo>
                  <a:lnTo>
                    <a:pt x="19065" y="19769"/>
                  </a:lnTo>
                  <a:cubicBezTo>
                    <a:pt x="19083" y="19716"/>
                    <a:pt x="19101" y="19662"/>
                    <a:pt x="19119" y="19609"/>
                  </a:cubicBezTo>
                  <a:cubicBezTo>
                    <a:pt x="19190" y="19413"/>
                    <a:pt x="19244" y="19216"/>
                    <a:pt x="19297" y="19020"/>
                  </a:cubicBezTo>
                  <a:cubicBezTo>
                    <a:pt x="19297" y="19020"/>
                    <a:pt x="19297" y="19011"/>
                    <a:pt x="19297" y="19011"/>
                  </a:cubicBezTo>
                  <a:cubicBezTo>
                    <a:pt x="19529" y="18128"/>
                    <a:pt x="19618" y="17245"/>
                    <a:pt x="19556" y="16397"/>
                  </a:cubicBezTo>
                  <a:cubicBezTo>
                    <a:pt x="19556" y="16397"/>
                    <a:pt x="19556" y="16388"/>
                    <a:pt x="19556" y="16388"/>
                  </a:cubicBezTo>
                  <a:cubicBezTo>
                    <a:pt x="19538" y="16139"/>
                    <a:pt x="19511" y="15898"/>
                    <a:pt x="19467" y="15657"/>
                  </a:cubicBezTo>
                  <a:lnTo>
                    <a:pt x="19467" y="15639"/>
                  </a:lnTo>
                  <a:cubicBezTo>
                    <a:pt x="19431" y="15478"/>
                    <a:pt x="19404" y="15318"/>
                    <a:pt x="19360" y="15166"/>
                  </a:cubicBezTo>
                  <a:cubicBezTo>
                    <a:pt x="19342" y="15095"/>
                    <a:pt x="19324" y="15014"/>
                    <a:pt x="19297" y="14934"/>
                  </a:cubicBezTo>
                  <a:lnTo>
                    <a:pt x="19297" y="14916"/>
                  </a:lnTo>
                  <a:cubicBezTo>
                    <a:pt x="19253" y="14765"/>
                    <a:pt x="19199" y="14613"/>
                    <a:pt x="19145" y="14470"/>
                  </a:cubicBezTo>
                  <a:lnTo>
                    <a:pt x="19137" y="14444"/>
                  </a:lnTo>
                  <a:cubicBezTo>
                    <a:pt x="19119" y="14408"/>
                    <a:pt x="19101" y="14363"/>
                    <a:pt x="19092" y="14319"/>
                  </a:cubicBezTo>
                  <a:cubicBezTo>
                    <a:pt x="20662" y="13150"/>
                    <a:pt x="23169" y="11616"/>
                    <a:pt x="26809" y="10349"/>
                  </a:cubicBezTo>
                  <a:cubicBezTo>
                    <a:pt x="27585" y="10081"/>
                    <a:pt x="27995" y="9225"/>
                    <a:pt x="27719" y="8449"/>
                  </a:cubicBezTo>
                  <a:cubicBezTo>
                    <a:pt x="27513" y="7851"/>
                    <a:pt x="26951" y="7449"/>
                    <a:pt x="26318" y="7449"/>
                  </a:cubicBezTo>
                  <a:cubicBezTo>
                    <a:pt x="26148" y="7449"/>
                    <a:pt x="25979" y="7476"/>
                    <a:pt x="25827" y="7539"/>
                  </a:cubicBezTo>
                  <a:cubicBezTo>
                    <a:pt x="25792" y="7548"/>
                    <a:pt x="25756" y="7557"/>
                    <a:pt x="25720" y="7574"/>
                  </a:cubicBezTo>
                  <a:cubicBezTo>
                    <a:pt x="25774" y="7218"/>
                    <a:pt x="25702" y="6834"/>
                    <a:pt x="25488" y="6513"/>
                  </a:cubicBezTo>
                  <a:cubicBezTo>
                    <a:pt x="25203" y="6102"/>
                    <a:pt x="24748" y="5862"/>
                    <a:pt x="24248" y="5862"/>
                  </a:cubicBezTo>
                  <a:cubicBezTo>
                    <a:pt x="24186" y="5862"/>
                    <a:pt x="24132" y="5862"/>
                    <a:pt x="24079" y="5870"/>
                  </a:cubicBezTo>
                  <a:cubicBezTo>
                    <a:pt x="24168" y="5415"/>
                    <a:pt x="24052" y="4934"/>
                    <a:pt x="23722" y="4568"/>
                  </a:cubicBezTo>
                  <a:cubicBezTo>
                    <a:pt x="23445" y="4256"/>
                    <a:pt x="23035" y="4077"/>
                    <a:pt x="22616" y="4077"/>
                  </a:cubicBezTo>
                  <a:cubicBezTo>
                    <a:pt x="22250" y="4077"/>
                    <a:pt x="21893" y="4211"/>
                    <a:pt x="21617" y="4461"/>
                  </a:cubicBezTo>
                  <a:cubicBezTo>
                    <a:pt x="21197" y="4836"/>
                    <a:pt x="20787" y="5219"/>
                    <a:pt x="20377" y="5594"/>
                  </a:cubicBezTo>
                  <a:cubicBezTo>
                    <a:pt x="20582" y="5076"/>
                    <a:pt x="20796" y="4559"/>
                    <a:pt x="21001" y="4033"/>
                  </a:cubicBezTo>
                  <a:cubicBezTo>
                    <a:pt x="21144" y="3658"/>
                    <a:pt x="21135" y="3257"/>
                    <a:pt x="20974" y="2891"/>
                  </a:cubicBezTo>
                  <a:cubicBezTo>
                    <a:pt x="20823" y="2525"/>
                    <a:pt x="20528" y="2240"/>
                    <a:pt x="20154" y="2097"/>
                  </a:cubicBezTo>
                  <a:cubicBezTo>
                    <a:pt x="19984" y="2025"/>
                    <a:pt x="19797" y="1999"/>
                    <a:pt x="19609" y="1999"/>
                  </a:cubicBezTo>
                  <a:cubicBezTo>
                    <a:pt x="19422" y="1999"/>
                    <a:pt x="19235" y="2034"/>
                    <a:pt x="19065" y="2097"/>
                  </a:cubicBezTo>
                  <a:cubicBezTo>
                    <a:pt x="18869" y="1776"/>
                    <a:pt x="18548" y="1535"/>
                    <a:pt x="18155" y="1437"/>
                  </a:cubicBezTo>
                  <a:cubicBezTo>
                    <a:pt x="18039" y="1410"/>
                    <a:pt x="17923" y="1401"/>
                    <a:pt x="17807" y="1401"/>
                  </a:cubicBezTo>
                  <a:cubicBezTo>
                    <a:pt x="17531" y="1401"/>
                    <a:pt x="17272" y="1472"/>
                    <a:pt x="17040" y="1606"/>
                  </a:cubicBezTo>
                  <a:cubicBezTo>
                    <a:pt x="17040" y="1579"/>
                    <a:pt x="17049" y="1553"/>
                    <a:pt x="17049" y="1526"/>
                  </a:cubicBezTo>
                  <a:cubicBezTo>
                    <a:pt x="17058" y="1133"/>
                    <a:pt x="16906" y="750"/>
                    <a:pt x="16639" y="464"/>
                  </a:cubicBezTo>
                  <a:cubicBezTo>
                    <a:pt x="16362" y="179"/>
                    <a:pt x="15996" y="9"/>
                    <a:pt x="155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563075" y="1301375"/>
              <a:ext cx="269000" cy="207600"/>
            </a:xfrm>
            <a:custGeom>
              <a:rect b="b" l="l" r="r" t="t"/>
              <a:pathLst>
                <a:path extrusionOk="0" h="8304" w="10760">
                  <a:moveTo>
                    <a:pt x="10014" y="1"/>
                  </a:moveTo>
                  <a:cubicBezTo>
                    <a:pt x="9887" y="1"/>
                    <a:pt x="9758" y="37"/>
                    <a:pt x="9645" y="114"/>
                  </a:cubicBezTo>
                  <a:cubicBezTo>
                    <a:pt x="3632" y="4164"/>
                    <a:pt x="429" y="7028"/>
                    <a:pt x="295" y="7144"/>
                  </a:cubicBezTo>
                  <a:cubicBezTo>
                    <a:pt x="28" y="7394"/>
                    <a:pt x="1" y="7813"/>
                    <a:pt x="251" y="8081"/>
                  </a:cubicBezTo>
                  <a:cubicBezTo>
                    <a:pt x="384" y="8232"/>
                    <a:pt x="563" y="8304"/>
                    <a:pt x="741" y="8304"/>
                  </a:cubicBezTo>
                  <a:cubicBezTo>
                    <a:pt x="902" y="8304"/>
                    <a:pt x="1062" y="8250"/>
                    <a:pt x="1187" y="8134"/>
                  </a:cubicBezTo>
                  <a:cubicBezTo>
                    <a:pt x="1214" y="8107"/>
                    <a:pt x="4452" y="5208"/>
                    <a:pt x="10385" y="1212"/>
                  </a:cubicBezTo>
                  <a:cubicBezTo>
                    <a:pt x="10688" y="1006"/>
                    <a:pt x="10760" y="596"/>
                    <a:pt x="10563" y="293"/>
                  </a:cubicBezTo>
                  <a:cubicBezTo>
                    <a:pt x="10435" y="103"/>
                    <a:pt x="10227" y="1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526275" y="1155000"/>
              <a:ext cx="86575" cy="324550"/>
            </a:xfrm>
            <a:custGeom>
              <a:rect b="b" l="l" r="r" t="t"/>
              <a:pathLst>
                <a:path extrusionOk="0" h="12982" w="3463">
                  <a:moveTo>
                    <a:pt x="2794" y="1"/>
                  </a:moveTo>
                  <a:cubicBezTo>
                    <a:pt x="2427" y="1"/>
                    <a:pt x="2133" y="283"/>
                    <a:pt x="2124" y="643"/>
                  </a:cubicBezTo>
                  <a:cubicBezTo>
                    <a:pt x="1955" y="7521"/>
                    <a:pt x="161" y="12018"/>
                    <a:pt x="144" y="12071"/>
                  </a:cubicBezTo>
                  <a:cubicBezTo>
                    <a:pt x="1" y="12410"/>
                    <a:pt x="161" y="12794"/>
                    <a:pt x="500" y="12937"/>
                  </a:cubicBezTo>
                  <a:cubicBezTo>
                    <a:pt x="590" y="12972"/>
                    <a:pt x="670" y="12981"/>
                    <a:pt x="750" y="12981"/>
                  </a:cubicBezTo>
                  <a:cubicBezTo>
                    <a:pt x="1018" y="12981"/>
                    <a:pt x="1259" y="12829"/>
                    <a:pt x="1366" y="12571"/>
                  </a:cubicBezTo>
                  <a:cubicBezTo>
                    <a:pt x="1446" y="12383"/>
                    <a:pt x="3266" y="7825"/>
                    <a:pt x="3453" y="679"/>
                  </a:cubicBezTo>
                  <a:cubicBezTo>
                    <a:pt x="3462" y="313"/>
                    <a:pt x="3177" y="10"/>
                    <a:pt x="2811" y="1"/>
                  </a:cubicBezTo>
                  <a:cubicBezTo>
                    <a:pt x="2805" y="1"/>
                    <a:pt x="2800" y="1"/>
                    <a:pt x="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591625" y="1341250"/>
              <a:ext cx="291975" cy="183350"/>
            </a:xfrm>
            <a:custGeom>
              <a:rect b="b" l="l" r="r" t="t"/>
              <a:pathLst>
                <a:path extrusionOk="0" h="7334" w="11679">
                  <a:moveTo>
                    <a:pt x="10931" y="1"/>
                  </a:moveTo>
                  <a:cubicBezTo>
                    <a:pt x="10859" y="1"/>
                    <a:pt x="10787" y="12"/>
                    <a:pt x="10715" y="36"/>
                  </a:cubicBezTo>
                  <a:cubicBezTo>
                    <a:pt x="3435" y="2578"/>
                    <a:pt x="367" y="6093"/>
                    <a:pt x="233" y="6236"/>
                  </a:cubicBezTo>
                  <a:cubicBezTo>
                    <a:pt x="1" y="6521"/>
                    <a:pt x="28" y="6932"/>
                    <a:pt x="304" y="7173"/>
                  </a:cubicBezTo>
                  <a:cubicBezTo>
                    <a:pt x="429" y="7280"/>
                    <a:pt x="590" y="7333"/>
                    <a:pt x="741" y="7333"/>
                  </a:cubicBezTo>
                  <a:cubicBezTo>
                    <a:pt x="929" y="7333"/>
                    <a:pt x="1107" y="7253"/>
                    <a:pt x="1241" y="7101"/>
                  </a:cubicBezTo>
                  <a:cubicBezTo>
                    <a:pt x="1268" y="7066"/>
                    <a:pt x="4238" y="3702"/>
                    <a:pt x="11152" y="1285"/>
                  </a:cubicBezTo>
                  <a:cubicBezTo>
                    <a:pt x="11500" y="1169"/>
                    <a:pt x="11678" y="794"/>
                    <a:pt x="11562" y="446"/>
                  </a:cubicBezTo>
                  <a:cubicBezTo>
                    <a:pt x="11463" y="170"/>
                    <a:pt x="11207" y="1"/>
                    <a:pt x="10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549025" y="1256850"/>
              <a:ext cx="242025" cy="238300"/>
            </a:xfrm>
            <a:custGeom>
              <a:rect b="b" l="l" r="r" t="t"/>
              <a:pathLst>
                <a:path extrusionOk="0" h="9532" w="9681">
                  <a:moveTo>
                    <a:pt x="8940" y="1"/>
                  </a:moveTo>
                  <a:cubicBezTo>
                    <a:pt x="8782" y="1"/>
                    <a:pt x="8622" y="57"/>
                    <a:pt x="8494" y="173"/>
                  </a:cubicBezTo>
                  <a:cubicBezTo>
                    <a:pt x="3114" y="5018"/>
                    <a:pt x="349" y="8301"/>
                    <a:pt x="233" y="8443"/>
                  </a:cubicBezTo>
                  <a:cubicBezTo>
                    <a:pt x="1" y="8720"/>
                    <a:pt x="37" y="9139"/>
                    <a:pt x="313" y="9371"/>
                  </a:cubicBezTo>
                  <a:cubicBezTo>
                    <a:pt x="438" y="9478"/>
                    <a:pt x="590" y="9532"/>
                    <a:pt x="741" y="9532"/>
                  </a:cubicBezTo>
                  <a:cubicBezTo>
                    <a:pt x="929" y="9532"/>
                    <a:pt x="1116" y="9451"/>
                    <a:pt x="1250" y="9291"/>
                  </a:cubicBezTo>
                  <a:cubicBezTo>
                    <a:pt x="1277" y="9264"/>
                    <a:pt x="4078" y="5936"/>
                    <a:pt x="9386" y="1155"/>
                  </a:cubicBezTo>
                  <a:cubicBezTo>
                    <a:pt x="9653" y="914"/>
                    <a:pt x="9680" y="495"/>
                    <a:pt x="9430" y="218"/>
                  </a:cubicBezTo>
                  <a:cubicBezTo>
                    <a:pt x="9302" y="75"/>
                    <a:pt x="9122" y="1"/>
                    <a:pt x="8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551925" y="1189850"/>
              <a:ext cx="118675" cy="311550"/>
            </a:xfrm>
            <a:custGeom>
              <a:rect b="b" l="l" r="r" t="t"/>
              <a:pathLst>
                <a:path extrusionOk="0" h="12462" w="4747">
                  <a:moveTo>
                    <a:pt x="4020" y="0"/>
                  </a:moveTo>
                  <a:cubicBezTo>
                    <a:pt x="3717" y="0"/>
                    <a:pt x="3442" y="208"/>
                    <a:pt x="3373" y="516"/>
                  </a:cubicBezTo>
                  <a:cubicBezTo>
                    <a:pt x="1723" y="7457"/>
                    <a:pt x="144" y="11516"/>
                    <a:pt x="126" y="11551"/>
                  </a:cubicBezTo>
                  <a:cubicBezTo>
                    <a:pt x="1" y="11890"/>
                    <a:pt x="161" y="12283"/>
                    <a:pt x="509" y="12417"/>
                  </a:cubicBezTo>
                  <a:cubicBezTo>
                    <a:pt x="581" y="12444"/>
                    <a:pt x="670" y="12461"/>
                    <a:pt x="750" y="12461"/>
                  </a:cubicBezTo>
                  <a:cubicBezTo>
                    <a:pt x="1009" y="12461"/>
                    <a:pt x="1259" y="12301"/>
                    <a:pt x="1366" y="12033"/>
                  </a:cubicBezTo>
                  <a:cubicBezTo>
                    <a:pt x="1428" y="11873"/>
                    <a:pt x="2980" y="7867"/>
                    <a:pt x="4658" y="819"/>
                  </a:cubicBezTo>
                  <a:cubicBezTo>
                    <a:pt x="4747" y="463"/>
                    <a:pt x="4524" y="106"/>
                    <a:pt x="4167" y="17"/>
                  </a:cubicBezTo>
                  <a:cubicBezTo>
                    <a:pt x="4118" y="6"/>
                    <a:pt x="4069" y="0"/>
                    <a:pt x="4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558625" y="1204925"/>
              <a:ext cx="157475" cy="297150"/>
            </a:xfrm>
            <a:custGeom>
              <a:rect b="b" l="l" r="r" t="t"/>
              <a:pathLst>
                <a:path extrusionOk="0" h="11886" w="6299">
                  <a:moveTo>
                    <a:pt x="5545" y="0"/>
                  </a:moveTo>
                  <a:cubicBezTo>
                    <a:pt x="5283" y="0"/>
                    <a:pt x="5036" y="156"/>
                    <a:pt x="4934" y="422"/>
                  </a:cubicBezTo>
                  <a:cubicBezTo>
                    <a:pt x="2329" y="7068"/>
                    <a:pt x="206" y="10859"/>
                    <a:pt x="179" y="10895"/>
                  </a:cubicBezTo>
                  <a:cubicBezTo>
                    <a:pt x="0" y="11216"/>
                    <a:pt x="116" y="11618"/>
                    <a:pt x="429" y="11796"/>
                  </a:cubicBezTo>
                  <a:cubicBezTo>
                    <a:pt x="536" y="11858"/>
                    <a:pt x="652" y="11885"/>
                    <a:pt x="759" y="11885"/>
                  </a:cubicBezTo>
                  <a:cubicBezTo>
                    <a:pt x="991" y="11885"/>
                    <a:pt x="1214" y="11760"/>
                    <a:pt x="1339" y="11546"/>
                  </a:cubicBezTo>
                  <a:cubicBezTo>
                    <a:pt x="1428" y="11394"/>
                    <a:pt x="3524" y="7639"/>
                    <a:pt x="6165" y="903"/>
                  </a:cubicBezTo>
                  <a:cubicBezTo>
                    <a:pt x="6299" y="564"/>
                    <a:pt x="6138" y="181"/>
                    <a:pt x="5790" y="47"/>
                  </a:cubicBezTo>
                  <a:cubicBezTo>
                    <a:pt x="5710" y="15"/>
                    <a:pt x="5627" y="0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192425" y="1408625"/>
              <a:ext cx="504275" cy="570400"/>
            </a:xfrm>
            <a:custGeom>
              <a:rect b="b" l="l" r="r" t="t"/>
              <a:pathLst>
                <a:path extrusionOk="0" h="22816" w="20171">
                  <a:moveTo>
                    <a:pt x="13529" y="0"/>
                  </a:moveTo>
                  <a:cubicBezTo>
                    <a:pt x="11292" y="0"/>
                    <a:pt x="8998" y="1298"/>
                    <a:pt x="7342" y="3693"/>
                  </a:cubicBezTo>
                  <a:cubicBezTo>
                    <a:pt x="4871" y="7252"/>
                    <a:pt x="0" y="21454"/>
                    <a:pt x="1802" y="22703"/>
                  </a:cubicBezTo>
                  <a:cubicBezTo>
                    <a:pt x="1912" y="22779"/>
                    <a:pt x="2058" y="22815"/>
                    <a:pt x="2236" y="22815"/>
                  </a:cubicBezTo>
                  <a:cubicBezTo>
                    <a:pt x="4987" y="22815"/>
                    <a:pt x="15352" y="14190"/>
                    <a:pt x="17673" y="10838"/>
                  </a:cubicBezTo>
                  <a:cubicBezTo>
                    <a:pt x="20171" y="7225"/>
                    <a:pt x="19823" y="3148"/>
                    <a:pt x="16825" y="1052"/>
                  </a:cubicBezTo>
                  <a:cubicBezTo>
                    <a:pt x="16825" y="1043"/>
                    <a:pt x="16816" y="1043"/>
                    <a:pt x="16816" y="1043"/>
                  </a:cubicBezTo>
                  <a:cubicBezTo>
                    <a:pt x="16807" y="1043"/>
                    <a:pt x="16807" y="1043"/>
                    <a:pt x="16807" y="1034"/>
                  </a:cubicBezTo>
                  <a:cubicBezTo>
                    <a:pt x="15791" y="336"/>
                    <a:pt x="14667" y="0"/>
                    <a:pt x="1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542350" y="1514025"/>
              <a:ext cx="130275" cy="103800"/>
            </a:xfrm>
            <a:custGeom>
              <a:rect b="b" l="l" r="r" t="t"/>
              <a:pathLst>
                <a:path extrusionOk="0" h="4152" w="5211">
                  <a:moveTo>
                    <a:pt x="590" y="0"/>
                  </a:moveTo>
                  <a:cubicBezTo>
                    <a:pt x="427" y="0"/>
                    <a:pt x="265" y="78"/>
                    <a:pt x="161" y="226"/>
                  </a:cubicBezTo>
                  <a:cubicBezTo>
                    <a:pt x="0" y="458"/>
                    <a:pt x="63" y="788"/>
                    <a:pt x="295" y="949"/>
                  </a:cubicBezTo>
                  <a:lnTo>
                    <a:pt x="4925" y="4151"/>
                  </a:lnTo>
                  <a:cubicBezTo>
                    <a:pt x="5050" y="3794"/>
                    <a:pt x="5139" y="3437"/>
                    <a:pt x="5210" y="3081"/>
                  </a:cubicBezTo>
                  <a:lnTo>
                    <a:pt x="883" y="92"/>
                  </a:lnTo>
                  <a:cubicBezTo>
                    <a:pt x="794" y="30"/>
                    <a:pt x="692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303925" y="1628275"/>
              <a:ext cx="119350" cy="94425"/>
            </a:xfrm>
            <a:custGeom>
              <a:rect b="b" l="l" r="r" t="t"/>
              <a:pathLst>
                <a:path extrusionOk="0" h="3777" w="4774">
                  <a:moveTo>
                    <a:pt x="393" y="0"/>
                  </a:moveTo>
                  <a:cubicBezTo>
                    <a:pt x="259" y="322"/>
                    <a:pt x="134" y="661"/>
                    <a:pt x="1" y="991"/>
                  </a:cubicBezTo>
                  <a:lnTo>
                    <a:pt x="3890" y="3685"/>
                  </a:lnTo>
                  <a:cubicBezTo>
                    <a:pt x="3979" y="3747"/>
                    <a:pt x="4083" y="3777"/>
                    <a:pt x="4186" y="3777"/>
                  </a:cubicBezTo>
                  <a:cubicBezTo>
                    <a:pt x="4351" y="3777"/>
                    <a:pt x="4514" y="3699"/>
                    <a:pt x="4613" y="3551"/>
                  </a:cubicBezTo>
                  <a:cubicBezTo>
                    <a:pt x="4773" y="3319"/>
                    <a:pt x="4720" y="2998"/>
                    <a:pt x="4479" y="282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361025" y="1820000"/>
              <a:ext cx="81200" cy="59875"/>
            </a:xfrm>
            <a:custGeom>
              <a:rect b="b" l="l" r="r" t="t"/>
              <a:pathLst>
                <a:path extrusionOk="0" h="2395" w="3248">
                  <a:moveTo>
                    <a:pt x="592" y="1"/>
                  </a:moveTo>
                  <a:cubicBezTo>
                    <a:pt x="427" y="1"/>
                    <a:pt x="265" y="78"/>
                    <a:pt x="161" y="227"/>
                  </a:cubicBezTo>
                  <a:cubicBezTo>
                    <a:pt x="0" y="458"/>
                    <a:pt x="63" y="789"/>
                    <a:pt x="295" y="949"/>
                  </a:cubicBezTo>
                  <a:lnTo>
                    <a:pt x="2391" y="2394"/>
                  </a:lnTo>
                  <a:cubicBezTo>
                    <a:pt x="2677" y="2180"/>
                    <a:pt x="2962" y="1957"/>
                    <a:pt x="3248" y="1725"/>
                  </a:cubicBezTo>
                  <a:lnTo>
                    <a:pt x="893" y="93"/>
                  </a:lnTo>
                  <a:cubicBezTo>
                    <a:pt x="800" y="31"/>
                    <a:pt x="696" y="1"/>
                    <a:pt x="592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237900" y="1839700"/>
              <a:ext cx="100625" cy="83825"/>
            </a:xfrm>
            <a:custGeom>
              <a:rect b="b" l="l" r="r" t="t"/>
              <a:pathLst>
                <a:path extrusionOk="0" h="3353" w="4025">
                  <a:moveTo>
                    <a:pt x="251" y="1"/>
                  </a:moveTo>
                  <a:cubicBezTo>
                    <a:pt x="162" y="375"/>
                    <a:pt x="72" y="732"/>
                    <a:pt x="1" y="1089"/>
                  </a:cubicBezTo>
                  <a:lnTo>
                    <a:pt x="3141" y="3257"/>
                  </a:lnTo>
                  <a:cubicBezTo>
                    <a:pt x="3230" y="3321"/>
                    <a:pt x="3332" y="3352"/>
                    <a:pt x="3433" y="3352"/>
                  </a:cubicBezTo>
                  <a:cubicBezTo>
                    <a:pt x="3597" y="3352"/>
                    <a:pt x="3759" y="3272"/>
                    <a:pt x="3864" y="3123"/>
                  </a:cubicBezTo>
                  <a:cubicBezTo>
                    <a:pt x="4024" y="2891"/>
                    <a:pt x="3962" y="2570"/>
                    <a:pt x="3730" y="240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2"/>
          <p:cNvGrpSpPr/>
          <p:nvPr/>
        </p:nvGrpSpPr>
        <p:grpSpPr>
          <a:xfrm>
            <a:off x="423655" y="3724525"/>
            <a:ext cx="967608" cy="1038277"/>
            <a:chOff x="4636200" y="2444325"/>
            <a:chExt cx="409050" cy="438925"/>
          </a:xfrm>
        </p:grpSpPr>
        <p:sp>
          <p:nvSpPr>
            <p:cNvPr id="147" name="Google Shape;147;p2"/>
            <p:cNvSpPr/>
            <p:nvPr/>
          </p:nvSpPr>
          <p:spPr>
            <a:xfrm>
              <a:off x="4636200" y="2444325"/>
              <a:ext cx="399450" cy="438925"/>
            </a:xfrm>
            <a:custGeom>
              <a:rect b="b" l="l" r="r" t="t"/>
              <a:pathLst>
                <a:path extrusionOk="0" h="17557" w="15978">
                  <a:moveTo>
                    <a:pt x="11374" y="0"/>
                  </a:moveTo>
                  <a:cubicBezTo>
                    <a:pt x="11330" y="0"/>
                    <a:pt x="11276" y="9"/>
                    <a:pt x="11223" y="18"/>
                  </a:cubicBezTo>
                  <a:cubicBezTo>
                    <a:pt x="8957" y="455"/>
                    <a:pt x="7654" y="1446"/>
                    <a:pt x="6905" y="2489"/>
                  </a:cubicBezTo>
                  <a:cubicBezTo>
                    <a:pt x="6869" y="2480"/>
                    <a:pt x="6825" y="2480"/>
                    <a:pt x="6780" y="2480"/>
                  </a:cubicBezTo>
                  <a:cubicBezTo>
                    <a:pt x="6726" y="2480"/>
                    <a:pt x="6673" y="2480"/>
                    <a:pt x="6619" y="2489"/>
                  </a:cubicBezTo>
                  <a:cubicBezTo>
                    <a:pt x="5924" y="2614"/>
                    <a:pt x="5558" y="2891"/>
                    <a:pt x="5460" y="2971"/>
                  </a:cubicBezTo>
                  <a:cubicBezTo>
                    <a:pt x="5210" y="3185"/>
                    <a:pt x="5112" y="3524"/>
                    <a:pt x="5210" y="3836"/>
                  </a:cubicBezTo>
                  <a:lnTo>
                    <a:pt x="5317" y="4202"/>
                  </a:lnTo>
                  <a:cubicBezTo>
                    <a:pt x="5183" y="4193"/>
                    <a:pt x="5040" y="4184"/>
                    <a:pt x="4898" y="4184"/>
                  </a:cubicBezTo>
                  <a:cubicBezTo>
                    <a:pt x="3702" y="4184"/>
                    <a:pt x="2016" y="4595"/>
                    <a:pt x="749" y="6531"/>
                  </a:cubicBezTo>
                  <a:cubicBezTo>
                    <a:pt x="178" y="7405"/>
                    <a:pt x="0" y="8743"/>
                    <a:pt x="259" y="10295"/>
                  </a:cubicBezTo>
                  <a:cubicBezTo>
                    <a:pt x="509" y="11758"/>
                    <a:pt x="1097" y="13239"/>
                    <a:pt x="1936" y="14470"/>
                  </a:cubicBezTo>
                  <a:cubicBezTo>
                    <a:pt x="2971" y="15996"/>
                    <a:pt x="4380" y="17557"/>
                    <a:pt x="6950" y="17557"/>
                  </a:cubicBezTo>
                  <a:cubicBezTo>
                    <a:pt x="7654" y="17557"/>
                    <a:pt x="8421" y="17432"/>
                    <a:pt x="9242" y="17191"/>
                  </a:cubicBezTo>
                  <a:cubicBezTo>
                    <a:pt x="9314" y="17173"/>
                    <a:pt x="9376" y="17147"/>
                    <a:pt x="9438" y="17111"/>
                  </a:cubicBezTo>
                  <a:lnTo>
                    <a:pt x="10108" y="16709"/>
                  </a:lnTo>
                  <a:cubicBezTo>
                    <a:pt x="10232" y="16727"/>
                    <a:pt x="10384" y="16745"/>
                    <a:pt x="10563" y="16745"/>
                  </a:cubicBezTo>
                  <a:cubicBezTo>
                    <a:pt x="11009" y="16745"/>
                    <a:pt x="11526" y="16665"/>
                    <a:pt x="12124" y="16513"/>
                  </a:cubicBezTo>
                  <a:cubicBezTo>
                    <a:pt x="13292" y="16201"/>
                    <a:pt x="14318" y="14345"/>
                    <a:pt x="14818" y="12641"/>
                  </a:cubicBezTo>
                  <a:cubicBezTo>
                    <a:pt x="15255" y="11134"/>
                    <a:pt x="15978" y="7289"/>
                    <a:pt x="13141" y="4238"/>
                  </a:cubicBezTo>
                  <a:cubicBezTo>
                    <a:pt x="12721" y="3783"/>
                    <a:pt x="12266" y="3444"/>
                    <a:pt x="11785" y="3212"/>
                  </a:cubicBezTo>
                  <a:cubicBezTo>
                    <a:pt x="12195" y="2034"/>
                    <a:pt x="12204" y="892"/>
                    <a:pt x="12204" y="830"/>
                  </a:cubicBezTo>
                  <a:cubicBezTo>
                    <a:pt x="12204" y="589"/>
                    <a:pt x="12097" y="348"/>
                    <a:pt x="11910" y="188"/>
                  </a:cubicBezTo>
                  <a:cubicBezTo>
                    <a:pt x="11758" y="72"/>
                    <a:pt x="11571" y="0"/>
                    <a:pt x="113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648450" y="2535925"/>
              <a:ext cx="396800" cy="326650"/>
            </a:xfrm>
            <a:custGeom>
              <a:rect b="b" l="l" r="r" t="t"/>
              <a:pathLst>
                <a:path extrusionOk="0" h="13066" w="15872">
                  <a:moveTo>
                    <a:pt x="9649" y="0"/>
                  </a:moveTo>
                  <a:cubicBezTo>
                    <a:pt x="7774" y="0"/>
                    <a:pt x="6165" y="1689"/>
                    <a:pt x="6165" y="1689"/>
                  </a:cubicBezTo>
                  <a:cubicBezTo>
                    <a:pt x="6165" y="1689"/>
                    <a:pt x="5411" y="1347"/>
                    <a:pt x="4406" y="1347"/>
                  </a:cubicBezTo>
                  <a:cubicBezTo>
                    <a:pt x="3339" y="1347"/>
                    <a:pt x="1989" y="1732"/>
                    <a:pt x="955" y="3321"/>
                  </a:cubicBezTo>
                  <a:cubicBezTo>
                    <a:pt x="1" y="4776"/>
                    <a:pt x="536" y="8005"/>
                    <a:pt x="2133" y="10342"/>
                  </a:cubicBezTo>
                  <a:cubicBezTo>
                    <a:pt x="3125" y="11807"/>
                    <a:pt x="4323" y="13066"/>
                    <a:pt x="6452" y="13066"/>
                  </a:cubicBezTo>
                  <a:cubicBezTo>
                    <a:pt x="7060" y="13066"/>
                    <a:pt x="7744" y="12963"/>
                    <a:pt x="8520" y="12733"/>
                  </a:cubicBezTo>
                  <a:lnTo>
                    <a:pt x="9484" y="12153"/>
                  </a:lnTo>
                  <a:cubicBezTo>
                    <a:pt x="9484" y="12153"/>
                    <a:pt x="9645" y="12250"/>
                    <a:pt x="10081" y="12250"/>
                  </a:cubicBezTo>
                  <a:cubicBezTo>
                    <a:pt x="10383" y="12250"/>
                    <a:pt x="10817" y="12203"/>
                    <a:pt x="11420" y="12046"/>
                  </a:cubicBezTo>
                  <a:cubicBezTo>
                    <a:pt x="12892" y="11663"/>
                    <a:pt x="15871" y="5248"/>
                    <a:pt x="12044" y="1136"/>
                  </a:cubicBezTo>
                  <a:cubicBezTo>
                    <a:pt x="11265" y="296"/>
                    <a:pt x="10434" y="0"/>
                    <a:pt x="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697925" y="267637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0" y="47"/>
                    <a:pt x="9" y="438"/>
                    <a:pt x="242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8" y="391"/>
                    <a:pt x="539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790025" y="265652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1" y="47"/>
                    <a:pt x="9" y="438"/>
                    <a:pt x="243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9" y="391"/>
                    <a:pt x="540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757625" y="2720125"/>
              <a:ext cx="13850" cy="11100"/>
            </a:xfrm>
            <a:custGeom>
              <a:rect b="b" l="l" r="r" t="t"/>
              <a:pathLst>
                <a:path extrusionOk="0" h="444" w="554">
                  <a:moveTo>
                    <a:pt x="302" y="0"/>
                  </a:moveTo>
                  <a:cubicBezTo>
                    <a:pt x="290" y="0"/>
                    <a:pt x="277" y="1"/>
                    <a:pt x="264" y="4"/>
                  </a:cubicBezTo>
                  <a:cubicBezTo>
                    <a:pt x="1" y="46"/>
                    <a:pt x="12" y="444"/>
                    <a:pt x="252" y="444"/>
                  </a:cubicBezTo>
                  <a:cubicBezTo>
                    <a:pt x="264" y="444"/>
                    <a:pt x="277" y="443"/>
                    <a:pt x="290" y="441"/>
                  </a:cubicBezTo>
                  <a:cubicBezTo>
                    <a:pt x="554" y="398"/>
                    <a:pt x="542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786275" y="2527000"/>
              <a:ext cx="31475" cy="66100"/>
            </a:xfrm>
            <a:custGeom>
              <a:rect b="b" l="l" r="r" t="t"/>
              <a:pathLst>
                <a:path extrusionOk="0" h="2644" w="1259">
                  <a:moveTo>
                    <a:pt x="775" y="1"/>
                  </a:moveTo>
                  <a:cubicBezTo>
                    <a:pt x="767" y="1"/>
                    <a:pt x="759" y="2"/>
                    <a:pt x="750" y="3"/>
                  </a:cubicBezTo>
                  <a:cubicBezTo>
                    <a:pt x="233" y="92"/>
                    <a:pt x="1" y="289"/>
                    <a:pt x="1" y="289"/>
                  </a:cubicBezTo>
                  <a:lnTo>
                    <a:pt x="715" y="2644"/>
                  </a:lnTo>
                  <a:cubicBezTo>
                    <a:pt x="715" y="2644"/>
                    <a:pt x="1259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792975" y="2465075"/>
              <a:ext cx="127600" cy="125350"/>
            </a:xfrm>
            <a:custGeom>
              <a:rect b="b" l="l" r="r" t="t"/>
              <a:pathLst>
                <a:path extrusionOk="0" h="5014" w="5104">
                  <a:moveTo>
                    <a:pt x="5103" y="0"/>
                  </a:moveTo>
                  <a:lnTo>
                    <a:pt x="5103" y="0"/>
                  </a:lnTo>
                  <a:cubicBezTo>
                    <a:pt x="1" y="981"/>
                    <a:pt x="500" y="5014"/>
                    <a:pt x="500" y="5014"/>
                  </a:cubicBezTo>
                  <a:cubicBezTo>
                    <a:pt x="500" y="5014"/>
                    <a:pt x="2962" y="4755"/>
                    <a:pt x="4158" y="3203"/>
                  </a:cubicBezTo>
                  <a:cubicBezTo>
                    <a:pt x="5094" y="1972"/>
                    <a:pt x="5103" y="0"/>
                    <a:pt x="5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805700" y="2501850"/>
              <a:ext cx="74950" cy="88350"/>
            </a:xfrm>
            <a:custGeom>
              <a:rect b="b" l="l" r="r" t="t"/>
              <a:pathLst>
                <a:path extrusionOk="0" h="3534" w="2998">
                  <a:moveTo>
                    <a:pt x="2997" y="1"/>
                  </a:moveTo>
                  <a:cubicBezTo>
                    <a:pt x="1918" y="884"/>
                    <a:pt x="0" y="3534"/>
                    <a:pt x="0" y="3534"/>
                  </a:cubicBezTo>
                  <a:cubicBezTo>
                    <a:pt x="0" y="3534"/>
                    <a:pt x="1276" y="2249"/>
                    <a:pt x="1668" y="1785"/>
                  </a:cubicBezTo>
                  <a:cubicBezTo>
                    <a:pt x="1989" y="1393"/>
                    <a:pt x="2997" y="1"/>
                    <a:pt x="2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"/>
          <p:cNvSpPr/>
          <p:nvPr/>
        </p:nvSpPr>
        <p:spPr>
          <a:xfrm rot="-5400000">
            <a:off x="8600688" y="1934975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/>
          <p:nvPr/>
        </p:nvSpPr>
        <p:spPr>
          <a:xfrm rot="-135123">
            <a:off x="4800611" y="404714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"/>
          <p:cNvGrpSpPr/>
          <p:nvPr/>
        </p:nvGrpSpPr>
        <p:grpSpPr>
          <a:xfrm rot="-679735">
            <a:off x="342751" y="1214405"/>
            <a:ext cx="665105" cy="970912"/>
            <a:chOff x="5852575" y="1940500"/>
            <a:chExt cx="321175" cy="468825"/>
          </a:xfrm>
        </p:grpSpPr>
        <p:sp>
          <p:nvSpPr>
            <p:cNvPr id="158" name="Google Shape;158;p2"/>
            <p:cNvSpPr/>
            <p:nvPr/>
          </p:nvSpPr>
          <p:spPr>
            <a:xfrm>
              <a:off x="5852575" y="1940500"/>
              <a:ext cx="321175" cy="468825"/>
            </a:xfrm>
            <a:custGeom>
              <a:rect b="b" l="l" r="r" t="t"/>
              <a:pathLst>
                <a:path extrusionOk="0" h="18753" w="12847">
                  <a:moveTo>
                    <a:pt x="5023" y="1"/>
                  </a:moveTo>
                  <a:cubicBezTo>
                    <a:pt x="4916" y="1"/>
                    <a:pt x="4800" y="28"/>
                    <a:pt x="4693" y="72"/>
                  </a:cubicBezTo>
                  <a:cubicBezTo>
                    <a:pt x="4488" y="161"/>
                    <a:pt x="2793" y="955"/>
                    <a:pt x="2240" y="2525"/>
                  </a:cubicBezTo>
                  <a:cubicBezTo>
                    <a:pt x="1945" y="2463"/>
                    <a:pt x="1660" y="2445"/>
                    <a:pt x="1419" y="2445"/>
                  </a:cubicBezTo>
                  <a:cubicBezTo>
                    <a:pt x="1026" y="2445"/>
                    <a:pt x="732" y="2499"/>
                    <a:pt x="705" y="2499"/>
                  </a:cubicBezTo>
                  <a:cubicBezTo>
                    <a:pt x="322" y="2570"/>
                    <a:pt x="36" y="2900"/>
                    <a:pt x="27" y="3293"/>
                  </a:cubicBezTo>
                  <a:cubicBezTo>
                    <a:pt x="18" y="3471"/>
                    <a:pt x="0" y="5077"/>
                    <a:pt x="1071" y="5996"/>
                  </a:cubicBezTo>
                  <a:cubicBezTo>
                    <a:pt x="1321" y="6210"/>
                    <a:pt x="1597" y="6353"/>
                    <a:pt x="1874" y="6460"/>
                  </a:cubicBezTo>
                  <a:cubicBezTo>
                    <a:pt x="1856" y="6486"/>
                    <a:pt x="1829" y="6513"/>
                    <a:pt x="1802" y="6549"/>
                  </a:cubicBezTo>
                  <a:cubicBezTo>
                    <a:pt x="1437" y="6959"/>
                    <a:pt x="1142" y="7432"/>
                    <a:pt x="901" y="7932"/>
                  </a:cubicBezTo>
                  <a:cubicBezTo>
                    <a:pt x="759" y="8244"/>
                    <a:pt x="634" y="8565"/>
                    <a:pt x="536" y="8895"/>
                  </a:cubicBezTo>
                  <a:cubicBezTo>
                    <a:pt x="491" y="9065"/>
                    <a:pt x="446" y="9225"/>
                    <a:pt x="420" y="9395"/>
                  </a:cubicBezTo>
                  <a:cubicBezTo>
                    <a:pt x="348" y="9734"/>
                    <a:pt x="304" y="10090"/>
                    <a:pt x="277" y="10438"/>
                  </a:cubicBezTo>
                  <a:cubicBezTo>
                    <a:pt x="223" y="11518"/>
                    <a:pt x="420" y="12633"/>
                    <a:pt x="839" y="13668"/>
                  </a:cubicBezTo>
                  <a:cubicBezTo>
                    <a:pt x="1026" y="14132"/>
                    <a:pt x="1267" y="14587"/>
                    <a:pt x="1544" y="15006"/>
                  </a:cubicBezTo>
                  <a:cubicBezTo>
                    <a:pt x="1606" y="15095"/>
                    <a:pt x="1669" y="15184"/>
                    <a:pt x="1731" y="15274"/>
                  </a:cubicBezTo>
                  <a:cubicBezTo>
                    <a:pt x="1776" y="15336"/>
                    <a:pt x="1820" y="15398"/>
                    <a:pt x="1874" y="15461"/>
                  </a:cubicBezTo>
                  <a:cubicBezTo>
                    <a:pt x="2124" y="15782"/>
                    <a:pt x="2400" y="16076"/>
                    <a:pt x="2686" y="16344"/>
                  </a:cubicBezTo>
                  <a:cubicBezTo>
                    <a:pt x="2900" y="16540"/>
                    <a:pt x="3132" y="16728"/>
                    <a:pt x="3373" y="16897"/>
                  </a:cubicBezTo>
                  <a:cubicBezTo>
                    <a:pt x="3587" y="17049"/>
                    <a:pt x="3810" y="17192"/>
                    <a:pt x="4042" y="17316"/>
                  </a:cubicBezTo>
                  <a:cubicBezTo>
                    <a:pt x="4961" y="17825"/>
                    <a:pt x="5978" y="18093"/>
                    <a:pt x="6977" y="18093"/>
                  </a:cubicBezTo>
                  <a:lnTo>
                    <a:pt x="7155" y="18093"/>
                  </a:lnTo>
                  <a:lnTo>
                    <a:pt x="8279" y="18610"/>
                  </a:lnTo>
                  <a:cubicBezTo>
                    <a:pt x="8475" y="18708"/>
                    <a:pt x="8681" y="18753"/>
                    <a:pt x="8904" y="18753"/>
                  </a:cubicBezTo>
                  <a:cubicBezTo>
                    <a:pt x="9519" y="18753"/>
                    <a:pt x="10081" y="18360"/>
                    <a:pt x="10295" y="17789"/>
                  </a:cubicBezTo>
                  <a:lnTo>
                    <a:pt x="10732" y="16621"/>
                  </a:lnTo>
                  <a:cubicBezTo>
                    <a:pt x="11642" y="15782"/>
                    <a:pt x="12285" y="14605"/>
                    <a:pt x="12552" y="13302"/>
                  </a:cubicBezTo>
                  <a:cubicBezTo>
                    <a:pt x="12847" y="11901"/>
                    <a:pt x="12695" y="10429"/>
                    <a:pt x="12133" y="9047"/>
                  </a:cubicBezTo>
                  <a:cubicBezTo>
                    <a:pt x="11410" y="7289"/>
                    <a:pt x="10063" y="5871"/>
                    <a:pt x="8431" y="5148"/>
                  </a:cubicBezTo>
                  <a:cubicBezTo>
                    <a:pt x="8261" y="5077"/>
                    <a:pt x="8092" y="5006"/>
                    <a:pt x="7913" y="4952"/>
                  </a:cubicBezTo>
                  <a:cubicBezTo>
                    <a:pt x="7851" y="4925"/>
                    <a:pt x="7797" y="4907"/>
                    <a:pt x="7744" y="4898"/>
                  </a:cubicBezTo>
                  <a:lnTo>
                    <a:pt x="7726" y="4890"/>
                  </a:lnTo>
                  <a:cubicBezTo>
                    <a:pt x="7610" y="4854"/>
                    <a:pt x="7494" y="4818"/>
                    <a:pt x="7387" y="4791"/>
                  </a:cubicBezTo>
                  <a:cubicBezTo>
                    <a:pt x="7333" y="4782"/>
                    <a:pt x="7289" y="4774"/>
                    <a:pt x="7244" y="4765"/>
                  </a:cubicBezTo>
                  <a:cubicBezTo>
                    <a:pt x="7218" y="4756"/>
                    <a:pt x="7200" y="4756"/>
                    <a:pt x="7173" y="4747"/>
                  </a:cubicBezTo>
                  <a:cubicBezTo>
                    <a:pt x="7128" y="4738"/>
                    <a:pt x="7084" y="4729"/>
                    <a:pt x="7039" y="4720"/>
                  </a:cubicBezTo>
                  <a:cubicBezTo>
                    <a:pt x="7012" y="4711"/>
                    <a:pt x="6977" y="4711"/>
                    <a:pt x="6950" y="4702"/>
                  </a:cubicBezTo>
                  <a:lnTo>
                    <a:pt x="6932" y="4702"/>
                  </a:lnTo>
                  <a:cubicBezTo>
                    <a:pt x="6870" y="4693"/>
                    <a:pt x="6816" y="4684"/>
                    <a:pt x="6763" y="4675"/>
                  </a:cubicBezTo>
                  <a:cubicBezTo>
                    <a:pt x="6718" y="4667"/>
                    <a:pt x="6673" y="4667"/>
                    <a:pt x="6629" y="4658"/>
                  </a:cubicBezTo>
                  <a:cubicBezTo>
                    <a:pt x="6602" y="4658"/>
                    <a:pt x="6566" y="4649"/>
                    <a:pt x="6531" y="4649"/>
                  </a:cubicBezTo>
                  <a:cubicBezTo>
                    <a:pt x="6486" y="4649"/>
                    <a:pt x="6432" y="4640"/>
                    <a:pt x="6388" y="4640"/>
                  </a:cubicBezTo>
                  <a:lnTo>
                    <a:pt x="6370" y="4640"/>
                  </a:lnTo>
                  <a:cubicBezTo>
                    <a:pt x="6352" y="4640"/>
                    <a:pt x="6334" y="4631"/>
                    <a:pt x="6317" y="4631"/>
                  </a:cubicBezTo>
                  <a:lnTo>
                    <a:pt x="6254" y="4631"/>
                  </a:lnTo>
                  <a:cubicBezTo>
                    <a:pt x="6388" y="4399"/>
                    <a:pt x="6486" y="4158"/>
                    <a:pt x="6548" y="3908"/>
                  </a:cubicBezTo>
                  <a:cubicBezTo>
                    <a:pt x="7003" y="2195"/>
                    <a:pt x="5835" y="527"/>
                    <a:pt x="5692" y="340"/>
                  </a:cubicBezTo>
                  <a:cubicBezTo>
                    <a:pt x="5531" y="126"/>
                    <a:pt x="5282" y="1"/>
                    <a:pt x="502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872875" y="2022375"/>
              <a:ext cx="74500" cy="64225"/>
            </a:xfrm>
            <a:custGeom>
              <a:rect b="b" l="l" r="r" t="t"/>
              <a:pathLst>
                <a:path extrusionOk="0" h="2569" w="2980">
                  <a:moveTo>
                    <a:pt x="617" y="0"/>
                  </a:moveTo>
                  <a:cubicBezTo>
                    <a:pt x="282" y="0"/>
                    <a:pt x="45" y="44"/>
                    <a:pt x="45" y="44"/>
                  </a:cubicBezTo>
                  <a:cubicBezTo>
                    <a:pt x="45" y="44"/>
                    <a:pt x="0" y="1400"/>
                    <a:pt x="803" y="2087"/>
                  </a:cubicBezTo>
                  <a:cubicBezTo>
                    <a:pt x="1263" y="2485"/>
                    <a:pt x="1908" y="2569"/>
                    <a:pt x="2370" y="2569"/>
                  </a:cubicBezTo>
                  <a:cubicBezTo>
                    <a:pt x="2705" y="2569"/>
                    <a:pt x="2944" y="2524"/>
                    <a:pt x="2944" y="2524"/>
                  </a:cubicBezTo>
                  <a:cubicBezTo>
                    <a:pt x="2944" y="2524"/>
                    <a:pt x="2980" y="1168"/>
                    <a:pt x="2186" y="482"/>
                  </a:cubicBezTo>
                  <a:cubicBezTo>
                    <a:pt x="1721" y="84"/>
                    <a:pt x="1077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917700" y="1961250"/>
              <a:ext cx="87900" cy="124925"/>
            </a:xfrm>
            <a:custGeom>
              <a:rect b="b" l="l" r="r" t="t"/>
              <a:pathLst>
                <a:path extrusionOk="0" h="4997" w="3516">
                  <a:moveTo>
                    <a:pt x="2427" y="0"/>
                  </a:moveTo>
                  <a:cubicBezTo>
                    <a:pt x="2427" y="0"/>
                    <a:pt x="741" y="750"/>
                    <a:pt x="366" y="2133"/>
                  </a:cubicBezTo>
                  <a:cubicBezTo>
                    <a:pt x="0" y="3506"/>
                    <a:pt x="1089" y="4996"/>
                    <a:pt x="1089" y="4996"/>
                  </a:cubicBezTo>
                  <a:cubicBezTo>
                    <a:pt x="1089" y="4996"/>
                    <a:pt x="2775" y="4247"/>
                    <a:pt x="3141" y="2873"/>
                  </a:cubicBezTo>
                  <a:cubicBezTo>
                    <a:pt x="3515" y="1490"/>
                    <a:pt x="2427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866625" y="2060625"/>
              <a:ext cx="295975" cy="327925"/>
            </a:xfrm>
            <a:custGeom>
              <a:rect b="b" l="l" r="r" t="t"/>
              <a:pathLst>
                <a:path extrusionOk="0" h="13117" w="11839">
                  <a:moveTo>
                    <a:pt x="3500" y="1"/>
                  </a:moveTo>
                  <a:cubicBezTo>
                    <a:pt x="3237" y="1"/>
                    <a:pt x="2989" y="164"/>
                    <a:pt x="2891" y="432"/>
                  </a:cubicBezTo>
                  <a:lnTo>
                    <a:pt x="2400" y="1753"/>
                  </a:lnTo>
                  <a:cubicBezTo>
                    <a:pt x="625" y="3251"/>
                    <a:pt x="0" y="6008"/>
                    <a:pt x="1044" y="8551"/>
                  </a:cubicBezTo>
                  <a:cubicBezTo>
                    <a:pt x="2029" y="10962"/>
                    <a:pt x="4219" y="12461"/>
                    <a:pt x="6420" y="12461"/>
                  </a:cubicBezTo>
                  <a:cubicBezTo>
                    <a:pt x="6531" y="12461"/>
                    <a:pt x="6643" y="12457"/>
                    <a:pt x="6754" y="12449"/>
                  </a:cubicBezTo>
                  <a:lnTo>
                    <a:pt x="8065" y="13056"/>
                  </a:lnTo>
                  <a:cubicBezTo>
                    <a:pt x="8155" y="13097"/>
                    <a:pt x="8248" y="13116"/>
                    <a:pt x="8341" y="13116"/>
                  </a:cubicBezTo>
                  <a:cubicBezTo>
                    <a:pt x="8606" y="13116"/>
                    <a:pt x="8858" y="12955"/>
                    <a:pt x="8957" y="12690"/>
                  </a:cubicBezTo>
                  <a:lnTo>
                    <a:pt x="9466" y="11334"/>
                  </a:lnTo>
                  <a:cubicBezTo>
                    <a:pt x="11223" y="9835"/>
                    <a:pt x="11839" y="7088"/>
                    <a:pt x="10804" y="4554"/>
                  </a:cubicBezTo>
                  <a:cubicBezTo>
                    <a:pt x="9815" y="2146"/>
                    <a:pt x="7634" y="650"/>
                    <a:pt x="5436" y="650"/>
                  </a:cubicBezTo>
                  <a:cubicBezTo>
                    <a:pt x="5313" y="650"/>
                    <a:pt x="5190" y="655"/>
                    <a:pt x="5068" y="664"/>
                  </a:cubicBezTo>
                  <a:lnTo>
                    <a:pt x="3783" y="67"/>
                  </a:lnTo>
                  <a:cubicBezTo>
                    <a:pt x="3691" y="22"/>
                    <a:pt x="3594" y="1"/>
                    <a:pt x="3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866625" y="2060625"/>
              <a:ext cx="273000" cy="322825"/>
            </a:xfrm>
            <a:custGeom>
              <a:rect b="b" l="l" r="r" t="t"/>
              <a:pathLst>
                <a:path extrusionOk="0" h="12913" w="10920">
                  <a:moveTo>
                    <a:pt x="3500" y="1"/>
                  </a:moveTo>
                  <a:cubicBezTo>
                    <a:pt x="3237" y="1"/>
                    <a:pt x="2989" y="164"/>
                    <a:pt x="2891" y="432"/>
                  </a:cubicBezTo>
                  <a:lnTo>
                    <a:pt x="2400" y="1753"/>
                  </a:lnTo>
                  <a:cubicBezTo>
                    <a:pt x="625" y="3251"/>
                    <a:pt x="0" y="6008"/>
                    <a:pt x="1044" y="8551"/>
                  </a:cubicBezTo>
                  <a:cubicBezTo>
                    <a:pt x="2029" y="10962"/>
                    <a:pt x="4219" y="12461"/>
                    <a:pt x="6420" y="12461"/>
                  </a:cubicBezTo>
                  <a:cubicBezTo>
                    <a:pt x="6531" y="12461"/>
                    <a:pt x="6643" y="12457"/>
                    <a:pt x="6754" y="12449"/>
                  </a:cubicBezTo>
                  <a:lnTo>
                    <a:pt x="7762" y="12913"/>
                  </a:lnTo>
                  <a:cubicBezTo>
                    <a:pt x="7797" y="12868"/>
                    <a:pt x="7833" y="12806"/>
                    <a:pt x="7851" y="12743"/>
                  </a:cubicBezTo>
                  <a:lnTo>
                    <a:pt x="8395" y="11307"/>
                  </a:lnTo>
                  <a:cubicBezTo>
                    <a:pt x="10269" y="9701"/>
                    <a:pt x="10920" y="6775"/>
                    <a:pt x="9822" y="4081"/>
                  </a:cubicBezTo>
                  <a:cubicBezTo>
                    <a:pt x="9314" y="2832"/>
                    <a:pt x="8502" y="1824"/>
                    <a:pt x="7530" y="1102"/>
                  </a:cubicBezTo>
                  <a:cubicBezTo>
                    <a:pt x="6867" y="808"/>
                    <a:pt x="6167" y="648"/>
                    <a:pt x="5460" y="648"/>
                  </a:cubicBezTo>
                  <a:cubicBezTo>
                    <a:pt x="5330" y="648"/>
                    <a:pt x="5199" y="653"/>
                    <a:pt x="5068" y="664"/>
                  </a:cubicBezTo>
                  <a:lnTo>
                    <a:pt x="3783" y="67"/>
                  </a:lnTo>
                  <a:cubicBezTo>
                    <a:pt x="3691" y="22"/>
                    <a:pt x="3594" y="1"/>
                    <a:pt x="3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65875" y="2111625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6" y="0"/>
                  </a:moveTo>
                  <a:cubicBezTo>
                    <a:pt x="210" y="0"/>
                    <a:pt x="185" y="5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3" y="391"/>
                  </a:cubicBezTo>
                  <a:cubicBezTo>
                    <a:pt x="420" y="346"/>
                    <a:pt x="464" y="230"/>
                    <a:pt x="420" y="123"/>
                  </a:cubicBezTo>
                  <a:cubicBezTo>
                    <a:pt x="393" y="49"/>
                    <a:pt x="315" y="0"/>
                    <a:pt x="236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004900" y="2114950"/>
              <a:ext cx="11625" cy="10200"/>
            </a:xfrm>
            <a:custGeom>
              <a:rect b="b" l="l" r="r" t="t"/>
              <a:pathLst>
                <a:path extrusionOk="0" h="408" w="465">
                  <a:moveTo>
                    <a:pt x="231" y="1"/>
                  </a:moveTo>
                  <a:cubicBezTo>
                    <a:pt x="205" y="1"/>
                    <a:pt x="178" y="6"/>
                    <a:pt x="152" y="17"/>
                  </a:cubicBezTo>
                  <a:cubicBezTo>
                    <a:pt x="54" y="61"/>
                    <a:pt x="0" y="177"/>
                    <a:pt x="45" y="276"/>
                  </a:cubicBezTo>
                  <a:cubicBezTo>
                    <a:pt x="79" y="357"/>
                    <a:pt x="154" y="407"/>
                    <a:pt x="231" y="407"/>
                  </a:cubicBezTo>
                  <a:cubicBezTo>
                    <a:pt x="256" y="407"/>
                    <a:pt x="280" y="402"/>
                    <a:pt x="304" y="392"/>
                  </a:cubicBezTo>
                  <a:cubicBezTo>
                    <a:pt x="411" y="347"/>
                    <a:pt x="464" y="231"/>
                    <a:pt x="420" y="124"/>
                  </a:cubicBezTo>
                  <a:cubicBezTo>
                    <a:pt x="386" y="50"/>
                    <a:pt x="311" y="1"/>
                    <a:pt x="231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960300" y="2158675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0" y="1"/>
                  </a:moveTo>
                  <a:cubicBezTo>
                    <a:pt x="204" y="1"/>
                    <a:pt x="178" y="6"/>
                    <a:pt x="152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3" y="391"/>
                  </a:cubicBezTo>
                  <a:cubicBezTo>
                    <a:pt x="411" y="346"/>
                    <a:pt x="464" y="231"/>
                    <a:pt x="420" y="132"/>
                  </a:cubicBezTo>
                  <a:cubicBezTo>
                    <a:pt x="386" y="51"/>
                    <a:pt x="311" y="1"/>
                    <a:pt x="230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91525" y="2262250"/>
              <a:ext cx="11625" cy="10225"/>
            </a:xfrm>
            <a:custGeom>
              <a:rect b="b" l="l" r="r" t="t"/>
              <a:pathLst>
                <a:path extrusionOk="0" h="409" w="465">
                  <a:moveTo>
                    <a:pt x="226" y="1"/>
                  </a:moveTo>
                  <a:cubicBezTo>
                    <a:pt x="201" y="1"/>
                    <a:pt x="176" y="5"/>
                    <a:pt x="152" y="13"/>
                  </a:cubicBezTo>
                  <a:cubicBezTo>
                    <a:pt x="54" y="57"/>
                    <a:pt x="0" y="173"/>
                    <a:pt x="45" y="280"/>
                  </a:cubicBezTo>
                  <a:cubicBezTo>
                    <a:pt x="79" y="363"/>
                    <a:pt x="156" y="408"/>
                    <a:pt x="239" y="408"/>
                  </a:cubicBezTo>
                  <a:cubicBezTo>
                    <a:pt x="263" y="408"/>
                    <a:pt x="288" y="404"/>
                    <a:pt x="312" y="396"/>
                  </a:cubicBezTo>
                  <a:cubicBezTo>
                    <a:pt x="411" y="352"/>
                    <a:pt x="464" y="236"/>
                    <a:pt x="420" y="129"/>
                  </a:cubicBezTo>
                  <a:cubicBezTo>
                    <a:pt x="385" y="46"/>
                    <a:pt x="308" y="1"/>
                    <a:pt x="226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045725" y="2295800"/>
              <a:ext cx="11375" cy="10125"/>
            </a:xfrm>
            <a:custGeom>
              <a:rect b="b" l="l" r="r" t="t"/>
              <a:pathLst>
                <a:path extrusionOk="0" h="405" w="455">
                  <a:moveTo>
                    <a:pt x="236" y="1"/>
                  </a:moveTo>
                  <a:cubicBezTo>
                    <a:pt x="208" y="1"/>
                    <a:pt x="180" y="6"/>
                    <a:pt x="152" y="18"/>
                  </a:cubicBezTo>
                  <a:cubicBezTo>
                    <a:pt x="45" y="54"/>
                    <a:pt x="0" y="178"/>
                    <a:pt x="45" y="277"/>
                  </a:cubicBezTo>
                  <a:cubicBezTo>
                    <a:pt x="72" y="359"/>
                    <a:pt x="153" y="405"/>
                    <a:pt x="233" y="405"/>
                  </a:cubicBezTo>
                  <a:cubicBezTo>
                    <a:pt x="257" y="405"/>
                    <a:pt x="281" y="401"/>
                    <a:pt x="303" y="393"/>
                  </a:cubicBezTo>
                  <a:cubicBezTo>
                    <a:pt x="410" y="348"/>
                    <a:pt x="455" y="232"/>
                    <a:pt x="419" y="125"/>
                  </a:cubicBezTo>
                  <a:cubicBezTo>
                    <a:pt x="386" y="46"/>
                    <a:pt x="314" y="1"/>
                    <a:pt x="236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005800" y="2330850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5" y="1"/>
                  </a:moveTo>
                  <a:cubicBezTo>
                    <a:pt x="210" y="1"/>
                    <a:pt x="185" y="6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2" y="391"/>
                  </a:cubicBezTo>
                  <a:cubicBezTo>
                    <a:pt x="411" y="346"/>
                    <a:pt x="464" y="231"/>
                    <a:pt x="419" y="123"/>
                  </a:cubicBezTo>
                  <a:cubicBezTo>
                    <a:pt x="392" y="49"/>
                    <a:pt x="314" y="1"/>
                    <a:pt x="235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957850" y="2303875"/>
              <a:ext cx="11400" cy="10175"/>
            </a:xfrm>
            <a:custGeom>
              <a:rect b="b" l="l" r="r" t="t"/>
              <a:pathLst>
                <a:path extrusionOk="0" h="407" w="456">
                  <a:moveTo>
                    <a:pt x="227" y="0"/>
                  </a:moveTo>
                  <a:cubicBezTo>
                    <a:pt x="201" y="0"/>
                    <a:pt x="176" y="5"/>
                    <a:pt x="152" y="16"/>
                  </a:cubicBezTo>
                  <a:cubicBezTo>
                    <a:pt x="45" y="61"/>
                    <a:pt x="0" y="177"/>
                    <a:pt x="36" y="284"/>
                  </a:cubicBezTo>
                  <a:cubicBezTo>
                    <a:pt x="70" y="358"/>
                    <a:pt x="144" y="407"/>
                    <a:pt x="225" y="407"/>
                  </a:cubicBezTo>
                  <a:cubicBezTo>
                    <a:pt x="251" y="407"/>
                    <a:pt x="277" y="402"/>
                    <a:pt x="303" y="391"/>
                  </a:cubicBezTo>
                  <a:cubicBezTo>
                    <a:pt x="411" y="346"/>
                    <a:pt x="455" y="230"/>
                    <a:pt x="411" y="123"/>
                  </a:cubicBezTo>
                  <a:cubicBezTo>
                    <a:pt x="384" y="49"/>
                    <a:pt x="305" y="0"/>
                    <a:pt x="227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920825" y="2159350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1" y="0"/>
                  </a:moveTo>
                  <a:cubicBezTo>
                    <a:pt x="205" y="0"/>
                    <a:pt x="178" y="5"/>
                    <a:pt x="152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2" y="391"/>
                  </a:cubicBezTo>
                  <a:cubicBezTo>
                    <a:pt x="411" y="346"/>
                    <a:pt x="464" y="230"/>
                    <a:pt x="420" y="123"/>
                  </a:cubicBezTo>
                  <a:cubicBezTo>
                    <a:pt x="386" y="49"/>
                    <a:pt x="311" y="0"/>
                    <a:pt x="231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081625" y="2251675"/>
              <a:ext cx="11625" cy="10225"/>
            </a:xfrm>
            <a:custGeom>
              <a:rect b="b" l="l" r="r" t="t"/>
              <a:pathLst>
                <a:path extrusionOk="0" h="409" w="465">
                  <a:moveTo>
                    <a:pt x="235" y="1"/>
                  </a:moveTo>
                  <a:cubicBezTo>
                    <a:pt x="210" y="1"/>
                    <a:pt x="184" y="6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8" y="363"/>
                    <a:pt x="150" y="408"/>
                    <a:pt x="229" y="408"/>
                  </a:cubicBezTo>
                  <a:cubicBezTo>
                    <a:pt x="256" y="408"/>
                    <a:pt x="285" y="403"/>
                    <a:pt x="313" y="391"/>
                  </a:cubicBezTo>
                  <a:cubicBezTo>
                    <a:pt x="420" y="355"/>
                    <a:pt x="464" y="231"/>
                    <a:pt x="420" y="132"/>
                  </a:cubicBezTo>
                  <a:cubicBezTo>
                    <a:pt x="392" y="51"/>
                    <a:pt x="314" y="1"/>
                    <a:pt x="235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"/>
          <p:cNvSpPr/>
          <p:nvPr/>
        </p:nvSpPr>
        <p:spPr>
          <a:xfrm rot="2285376">
            <a:off x="3364084" y="4747763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"/>
          <p:cNvGrpSpPr/>
          <p:nvPr/>
        </p:nvGrpSpPr>
        <p:grpSpPr>
          <a:xfrm rot="4191619">
            <a:off x="7837703" y="3197378"/>
            <a:ext cx="911590" cy="817662"/>
            <a:chOff x="5215375" y="2178475"/>
            <a:chExt cx="273025" cy="244900"/>
          </a:xfrm>
        </p:grpSpPr>
        <p:sp>
          <p:nvSpPr>
            <p:cNvPr id="174" name="Google Shape;174;p2"/>
            <p:cNvSpPr/>
            <p:nvPr/>
          </p:nvSpPr>
          <p:spPr>
            <a:xfrm>
              <a:off x="5215375" y="2178475"/>
              <a:ext cx="273025" cy="244900"/>
            </a:xfrm>
            <a:custGeom>
              <a:rect b="b" l="l" r="r" t="t"/>
              <a:pathLst>
                <a:path extrusionOk="0" h="9796" w="10921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236350" y="2199000"/>
              <a:ext cx="229075" cy="203550"/>
            </a:xfrm>
            <a:custGeom>
              <a:rect b="b" l="l" r="r" t="t"/>
              <a:pathLst>
                <a:path extrusionOk="0" h="8142" w="9163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243050" y="2204800"/>
              <a:ext cx="209450" cy="185725"/>
            </a:xfrm>
            <a:custGeom>
              <a:rect b="b" l="l" r="r" t="t"/>
              <a:pathLst>
                <a:path extrusionOk="0" h="7429" w="8378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345850" y="2279425"/>
              <a:ext cx="33050" cy="9850"/>
            </a:xfrm>
            <a:custGeom>
              <a:rect b="b" l="l" r="r" t="t"/>
              <a:pathLst>
                <a:path extrusionOk="0" h="394" w="1322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323100" y="2297800"/>
              <a:ext cx="10750" cy="32575"/>
            </a:xfrm>
            <a:custGeom>
              <a:rect b="b" l="l" r="r" t="t"/>
              <a:pathLst>
                <a:path extrusionOk="0" h="1303" w="43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"/>
          <p:cNvGrpSpPr/>
          <p:nvPr/>
        </p:nvGrpSpPr>
        <p:grpSpPr>
          <a:xfrm>
            <a:off x="1171024" y="211073"/>
            <a:ext cx="566736" cy="517241"/>
            <a:chOff x="6878645" y="4321800"/>
            <a:chExt cx="521329" cy="475799"/>
          </a:xfrm>
        </p:grpSpPr>
        <p:sp>
          <p:nvSpPr>
            <p:cNvPr id="180" name="Google Shape;180;p2"/>
            <p:cNvSpPr/>
            <p:nvPr/>
          </p:nvSpPr>
          <p:spPr>
            <a:xfrm>
              <a:off x="6878645" y="4321800"/>
              <a:ext cx="521329" cy="475799"/>
            </a:xfrm>
            <a:custGeom>
              <a:rect b="b" l="l" r="r" t="t"/>
              <a:pathLst>
                <a:path extrusionOk="0" h="7263" w="7958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31840" y="4376108"/>
              <a:ext cx="409110" cy="367511"/>
            </a:xfrm>
            <a:custGeom>
              <a:rect b="b" l="l" r="r" t="t"/>
              <a:pathLst>
                <a:path extrusionOk="0" h="5610" w="6245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2"/>
          <p:cNvGrpSpPr/>
          <p:nvPr/>
        </p:nvGrpSpPr>
        <p:grpSpPr>
          <a:xfrm>
            <a:off x="6747577" y="4370861"/>
            <a:ext cx="635910" cy="608891"/>
            <a:chOff x="4550100" y="3128775"/>
            <a:chExt cx="315150" cy="301775"/>
          </a:xfrm>
        </p:grpSpPr>
        <p:sp>
          <p:nvSpPr>
            <p:cNvPr id="183" name="Google Shape;183;p2"/>
            <p:cNvSpPr/>
            <p:nvPr/>
          </p:nvSpPr>
          <p:spPr>
            <a:xfrm>
              <a:off x="4554125" y="3128775"/>
              <a:ext cx="311125" cy="301775"/>
            </a:xfrm>
            <a:custGeom>
              <a:rect b="b" l="l" r="r" t="t"/>
              <a:pathLst>
                <a:path extrusionOk="0" h="12071" w="12445">
                  <a:moveTo>
                    <a:pt x="5460" y="1"/>
                  </a:moveTo>
                  <a:cubicBezTo>
                    <a:pt x="5023" y="1"/>
                    <a:pt x="4630" y="117"/>
                    <a:pt x="4309" y="358"/>
                  </a:cubicBezTo>
                  <a:cubicBezTo>
                    <a:pt x="4291" y="367"/>
                    <a:pt x="4273" y="384"/>
                    <a:pt x="4255" y="393"/>
                  </a:cubicBezTo>
                  <a:cubicBezTo>
                    <a:pt x="4238" y="402"/>
                    <a:pt x="4220" y="420"/>
                    <a:pt x="4211" y="429"/>
                  </a:cubicBezTo>
                  <a:cubicBezTo>
                    <a:pt x="2641" y="1562"/>
                    <a:pt x="1436" y="2998"/>
                    <a:pt x="812" y="4479"/>
                  </a:cubicBezTo>
                  <a:cubicBezTo>
                    <a:pt x="0" y="6388"/>
                    <a:pt x="187" y="8244"/>
                    <a:pt x="1356" y="9859"/>
                  </a:cubicBezTo>
                  <a:cubicBezTo>
                    <a:pt x="2400" y="11304"/>
                    <a:pt x="3916" y="12071"/>
                    <a:pt x="5718" y="12071"/>
                  </a:cubicBezTo>
                  <a:cubicBezTo>
                    <a:pt x="7369" y="12071"/>
                    <a:pt x="9278" y="11402"/>
                    <a:pt x="10973" y="10233"/>
                  </a:cubicBezTo>
                  <a:cubicBezTo>
                    <a:pt x="11098" y="10180"/>
                    <a:pt x="11223" y="10108"/>
                    <a:pt x="11330" y="10028"/>
                  </a:cubicBezTo>
                  <a:cubicBezTo>
                    <a:pt x="11767" y="9716"/>
                    <a:pt x="12445" y="8895"/>
                    <a:pt x="12026" y="7040"/>
                  </a:cubicBezTo>
                  <a:cubicBezTo>
                    <a:pt x="11767" y="5907"/>
                    <a:pt x="11142" y="4613"/>
                    <a:pt x="10268" y="3418"/>
                  </a:cubicBezTo>
                  <a:cubicBezTo>
                    <a:pt x="8769" y="1339"/>
                    <a:pt x="6878" y="1"/>
                    <a:pt x="546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550100" y="3156225"/>
              <a:ext cx="271900" cy="253500"/>
            </a:xfrm>
            <a:custGeom>
              <a:rect b="b" l="l" r="r" t="t"/>
              <a:pathLst>
                <a:path extrusionOk="0" h="10140" w="10876">
                  <a:moveTo>
                    <a:pt x="4854" y="0"/>
                  </a:moveTo>
                  <a:cubicBezTo>
                    <a:pt x="2275" y="1874"/>
                    <a:pt x="0" y="5255"/>
                    <a:pt x="2186" y="8270"/>
                  </a:cubicBezTo>
                  <a:cubicBezTo>
                    <a:pt x="3162" y="9617"/>
                    <a:pt x="4486" y="10140"/>
                    <a:pt x="5881" y="10140"/>
                  </a:cubicBezTo>
                  <a:cubicBezTo>
                    <a:pt x="7610" y="10140"/>
                    <a:pt x="9449" y="9337"/>
                    <a:pt x="10875" y="8306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649350" y="3149500"/>
              <a:ext cx="200525" cy="218200"/>
            </a:xfrm>
            <a:custGeom>
              <a:rect b="b" l="l" r="r" t="t"/>
              <a:pathLst>
                <a:path extrusionOk="0" h="8728" w="8021">
                  <a:moveTo>
                    <a:pt x="1649" y="1"/>
                  </a:moveTo>
                  <a:cubicBezTo>
                    <a:pt x="1393" y="1"/>
                    <a:pt x="1167" y="64"/>
                    <a:pt x="982" y="198"/>
                  </a:cubicBezTo>
                  <a:cubicBezTo>
                    <a:pt x="0" y="911"/>
                    <a:pt x="553" y="3356"/>
                    <a:pt x="2222" y="5657"/>
                  </a:cubicBezTo>
                  <a:cubicBezTo>
                    <a:pt x="3585" y="7528"/>
                    <a:pt x="5261" y="8727"/>
                    <a:pt x="6367" y="8727"/>
                  </a:cubicBezTo>
                  <a:cubicBezTo>
                    <a:pt x="6622" y="8727"/>
                    <a:pt x="6846" y="8664"/>
                    <a:pt x="7030" y="8530"/>
                  </a:cubicBezTo>
                  <a:cubicBezTo>
                    <a:pt x="8020" y="7816"/>
                    <a:pt x="7467" y="5372"/>
                    <a:pt x="5790" y="3070"/>
                  </a:cubicBezTo>
                  <a:cubicBezTo>
                    <a:pt x="4434" y="1200"/>
                    <a:pt x="2760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695525" y="3191350"/>
              <a:ext cx="110850" cy="132950"/>
            </a:xfrm>
            <a:custGeom>
              <a:rect b="b" l="l" r="r" t="t"/>
              <a:pathLst>
                <a:path extrusionOk="0" h="5318" w="4434">
                  <a:moveTo>
                    <a:pt x="422" y="0"/>
                  </a:moveTo>
                  <a:cubicBezTo>
                    <a:pt x="379" y="0"/>
                    <a:pt x="342" y="10"/>
                    <a:pt x="312" y="31"/>
                  </a:cubicBezTo>
                  <a:cubicBezTo>
                    <a:pt x="0" y="254"/>
                    <a:pt x="607" y="1619"/>
                    <a:pt x="1650" y="3065"/>
                  </a:cubicBezTo>
                  <a:cubicBezTo>
                    <a:pt x="2603" y="4381"/>
                    <a:pt x="3600" y="5317"/>
                    <a:pt x="4012" y="5317"/>
                  </a:cubicBezTo>
                  <a:cubicBezTo>
                    <a:pt x="4055" y="5317"/>
                    <a:pt x="4092" y="5307"/>
                    <a:pt x="4122" y="5286"/>
                  </a:cubicBezTo>
                  <a:cubicBezTo>
                    <a:pt x="4434" y="5054"/>
                    <a:pt x="3836" y="3698"/>
                    <a:pt x="2783" y="2244"/>
                  </a:cubicBezTo>
                  <a:cubicBezTo>
                    <a:pt x="1830" y="936"/>
                    <a:pt x="834" y="0"/>
                    <a:pt x="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733200" y="3207525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753050" y="3230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770675" y="3257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785625" y="3286025"/>
              <a:ext cx="14725" cy="11400"/>
            </a:xfrm>
            <a:custGeom>
              <a:rect b="b" l="l" r="r" t="t"/>
              <a:pathLst>
                <a:path extrusionOk="0" h="456" w="589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793650" y="33143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0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768225" y="33065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744350" y="32806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90" y="455"/>
                    <a:pt x="59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728075" y="32590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711125" y="32340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698850" y="32088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90" y="456"/>
                    <a:pt x="590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711350" y="31892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691725" y="3182100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"/>
          <p:cNvSpPr txBox="1"/>
          <p:nvPr>
            <p:ph type="ctrTitle"/>
          </p:nvPr>
        </p:nvSpPr>
        <p:spPr>
          <a:xfrm>
            <a:off x="1907550" y="1071725"/>
            <a:ext cx="5328900" cy="25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0" name="Google Shape;200;p2"/>
          <p:cNvSpPr txBox="1"/>
          <p:nvPr>
            <p:ph idx="1" type="subTitle"/>
          </p:nvPr>
        </p:nvSpPr>
        <p:spPr>
          <a:xfrm>
            <a:off x="2307600" y="3625025"/>
            <a:ext cx="45288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1"/>
          <p:cNvSpPr/>
          <p:nvPr/>
        </p:nvSpPr>
        <p:spPr>
          <a:xfrm flipH="1">
            <a:off x="-266635" y="3317253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1"/>
          <p:cNvSpPr/>
          <p:nvPr/>
        </p:nvSpPr>
        <p:spPr>
          <a:xfrm flipH="1">
            <a:off x="5932858" y="-266613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5" name="Google Shape;1345;p11"/>
          <p:cNvGrpSpPr/>
          <p:nvPr/>
        </p:nvGrpSpPr>
        <p:grpSpPr>
          <a:xfrm flipH="1">
            <a:off x="5932858" y="-425763"/>
            <a:ext cx="3704019" cy="2121973"/>
            <a:chOff x="-1389150" y="804800"/>
            <a:chExt cx="971750" cy="556700"/>
          </a:xfrm>
        </p:grpSpPr>
        <p:sp>
          <p:nvSpPr>
            <p:cNvPr id="1346" name="Google Shape;1346;p11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1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11"/>
          <p:cNvGrpSpPr/>
          <p:nvPr/>
        </p:nvGrpSpPr>
        <p:grpSpPr>
          <a:xfrm flipH="1">
            <a:off x="-436660" y="3317253"/>
            <a:ext cx="3704019" cy="2121973"/>
            <a:chOff x="38000" y="1652300"/>
            <a:chExt cx="971750" cy="556700"/>
          </a:xfrm>
        </p:grpSpPr>
        <p:sp>
          <p:nvSpPr>
            <p:cNvPr id="1407" name="Google Shape;1407;p11"/>
            <p:cNvSpPr/>
            <p:nvPr/>
          </p:nvSpPr>
          <p:spPr>
            <a:xfrm>
              <a:off x="38000" y="16523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55175" y="2167500"/>
              <a:ext cx="2475" cy="41275"/>
            </a:xfrm>
            <a:custGeom>
              <a:rect b="b" l="l" r="r" t="t"/>
              <a:pathLst>
                <a:path extrusionOk="0" h="1651" w="99">
                  <a:moveTo>
                    <a:pt x="99" y="0"/>
                  </a:moveTo>
                  <a:cubicBezTo>
                    <a:pt x="63" y="63"/>
                    <a:pt x="36" y="134"/>
                    <a:pt x="0" y="196"/>
                  </a:cubicBezTo>
                  <a:lnTo>
                    <a:pt x="0" y="1650"/>
                  </a:lnTo>
                  <a:lnTo>
                    <a:pt x="99" y="165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142825" y="2025875"/>
              <a:ext cx="2475" cy="14750"/>
            </a:xfrm>
            <a:custGeom>
              <a:rect b="b" l="l" r="r" t="t"/>
              <a:pathLst>
                <a:path extrusionOk="0" h="590" w="99">
                  <a:moveTo>
                    <a:pt x="98" y="0"/>
                  </a:moveTo>
                  <a:cubicBezTo>
                    <a:pt x="63" y="45"/>
                    <a:pt x="36" y="89"/>
                    <a:pt x="0" y="134"/>
                  </a:cubicBezTo>
                  <a:lnTo>
                    <a:pt x="0" y="589"/>
                  </a:lnTo>
                  <a:lnTo>
                    <a:pt x="98" y="58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142825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142825" y="2130700"/>
              <a:ext cx="2475" cy="76950"/>
            </a:xfrm>
            <a:custGeom>
              <a:rect b="b" l="l" r="r" t="t"/>
              <a:pathLst>
                <a:path extrusionOk="0" h="3078" w="99">
                  <a:moveTo>
                    <a:pt x="0" y="0"/>
                  </a:moveTo>
                  <a:lnTo>
                    <a:pt x="0" y="3078"/>
                  </a:lnTo>
                  <a:lnTo>
                    <a:pt x="98" y="307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1"/>
            <p:cNvSpPr/>
            <p:nvPr/>
          </p:nvSpPr>
          <p:spPr>
            <a:xfrm>
              <a:off x="230475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1"/>
            <p:cNvSpPr/>
            <p:nvPr/>
          </p:nvSpPr>
          <p:spPr>
            <a:xfrm>
              <a:off x="230475" y="1935100"/>
              <a:ext cx="2475" cy="17875"/>
            </a:xfrm>
            <a:custGeom>
              <a:rect b="b" l="l" r="r" t="t"/>
              <a:pathLst>
                <a:path extrusionOk="0" h="715" w="99">
                  <a:moveTo>
                    <a:pt x="98" y="0"/>
                  </a:moveTo>
                  <a:cubicBezTo>
                    <a:pt x="72" y="27"/>
                    <a:pt x="36" y="54"/>
                    <a:pt x="0" y="81"/>
                  </a:cubicBezTo>
                  <a:lnTo>
                    <a:pt x="0" y="714"/>
                  </a:lnTo>
                  <a:lnTo>
                    <a:pt x="98" y="71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1"/>
            <p:cNvSpPr/>
            <p:nvPr/>
          </p:nvSpPr>
          <p:spPr>
            <a:xfrm>
              <a:off x="230475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1"/>
            <p:cNvSpPr/>
            <p:nvPr/>
          </p:nvSpPr>
          <p:spPr>
            <a:xfrm>
              <a:off x="230475" y="2130700"/>
              <a:ext cx="2475" cy="75625"/>
            </a:xfrm>
            <a:custGeom>
              <a:rect b="b" l="l" r="r" t="t"/>
              <a:pathLst>
                <a:path extrusionOk="0" h="3025" w="99">
                  <a:moveTo>
                    <a:pt x="0" y="0"/>
                  </a:moveTo>
                  <a:lnTo>
                    <a:pt x="0" y="3024"/>
                  </a:lnTo>
                  <a:lnTo>
                    <a:pt x="98" y="302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1"/>
            <p:cNvSpPr/>
            <p:nvPr/>
          </p:nvSpPr>
          <p:spPr>
            <a:xfrm>
              <a:off x="318125" y="1883575"/>
              <a:ext cx="2700" cy="69400"/>
            </a:xfrm>
            <a:custGeom>
              <a:rect b="b" l="l" r="r" t="t"/>
              <a:pathLst>
                <a:path extrusionOk="0" h="2776" w="108">
                  <a:moveTo>
                    <a:pt x="107" y="1"/>
                  </a:moveTo>
                  <a:cubicBezTo>
                    <a:pt x="72" y="10"/>
                    <a:pt x="36" y="27"/>
                    <a:pt x="0" y="36"/>
                  </a:cubicBezTo>
                  <a:lnTo>
                    <a:pt x="0" y="2775"/>
                  </a:lnTo>
                  <a:lnTo>
                    <a:pt x="107" y="277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1"/>
            <p:cNvSpPr/>
            <p:nvPr/>
          </p:nvSpPr>
          <p:spPr>
            <a:xfrm>
              <a:off x="318125" y="2130700"/>
              <a:ext cx="2700" cy="74500"/>
            </a:xfrm>
            <a:custGeom>
              <a:rect b="b" l="l" r="r" t="t"/>
              <a:pathLst>
                <a:path extrusionOk="0" h="2980" w="108">
                  <a:moveTo>
                    <a:pt x="0" y="0"/>
                  </a:moveTo>
                  <a:lnTo>
                    <a:pt x="0" y="2980"/>
                  </a:lnTo>
                  <a:lnTo>
                    <a:pt x="107" y="298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1"/>
            <p:cNvSpPr/>
            <p:nvPr/>
          </p:nvSpPr>
          <p:spPr>
            <a:xfrm>
              <a:off x="318125" y="20430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1"/>
            <p:cNvSpPr/>
            <p:nvPr/>
          </p:nvSpPr>
          <p:spPr>
            <a:xfrm>
              <a:off x="318125" y="19554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1"/>
            <p:cNvSpPr/>
            <p:nvPr/>
          </p:nvSpPr>
          <p:spPr>
            <a:xfrm>
              <a:off x="406000" y="1858825"/>
              <a:ext cx="2475" cy="6500"/>
            </a:xfrm>
            <a:custGeom>
              <a:rect b="b" l="l" r="r" t="t"/>
              <a:pathLst>
                <a:path extrusionOk="0" h="260" w="99">
                  <a:moveTo>
                    <a:pt x="98" y="0"/>
                  </a:moveTo>
                  <a:cubicBezTo>
                    <a:pt x="63" y="9"/>
                    <a:pt x="27" y="18"/>
                    <a:pt x="0" y="27"/>
                  </a:cubicBezTo>
                  <a:lnTo>
                    <a:pt x="0" y="259"/>
                  </a:lnTo>
                  <a:lnTo>
                    <a:pt x="98" y="25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1"/>
            <p:cNvSpPr/>
            <p:nvPr/>
          </p:nvSpPr>
          <p:spPr>
            <a:xfrm>
              <a:off x="406000" y="213070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0" y="0"/>
                  </a:moveTo>
                  <a:lnTo>
                    <a:pt x="0" y="2926"/>
                  </a:lnTo>
                  <a:lnTo>
                    <a:pt x="98" y="29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1"/>
            <p:cNvSpPr/>
            <p:nvPr/>
          </p:nvSpPr>
          <p:spPr>
            <a:xfrm>
              <a:off x="40600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1"/>
            <p:cNvSpPr/>
            <p:nvPr/>
          </p:nvSpPr>
          <p:spPr>
            <a:xfrm>
              <a:off x="40600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1"/>
            <p:cNvSpPr/>
            <p:nvPr/>
          </p:nvSpPr>
          <p:spPr>
            <a:xfrm>
              <a:off x="40600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1"/>
            <p:cNvSpPr/>
            <p:nvPr/>
          </p:nvSpPr>
          <p:spPr>
            <a:xfrm>
              <a:off x="49365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1"/>
            <p:cNvSpPr/>
            <p:nvPr/>
          </p:nvSpPr>
          <p:spPr>
            <a:xfrm>
              <a:off x="493650" y="183875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98" y="1"/>
                  </a:moveTo>
                  <a:cubicBezTo>
                    <a:pt x="63" y="9"/>
                    <a:pt x="36" y="18"/>
                    <a:pt x="0" y="27"/>
                  </a:cubicBezTo>
                  <a:lnTo>
                    <a:pt x="0" y="1062"/>
                  </a:lnTo>
                  <a:lnTo>
                    <a:pt x="98" y="106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1"/>
            <p:cNvSpPr/>
            <p:nvPr/>
          </p:nvSpPr>
          <p:spPr>
            <a:xfrm>
              <a:off x="49365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1"/>
            <p:cNvSpPr/>
            <p:nvPr/>
          </p:nvSpPr>
          <p:spPr>
            <a:xfrm>
              <a:off x="493650" y="2130700"/>
              <a:ext cx="2475" cy="72050"/>
            </a:xfrm>
            <a:custGeom>
              <a:rect b="b" l="l" r="r" t="t"/>
              <a:pathLst>
                <a:path extrusionOk="0" h="2882" w="99">
                  <a:moveTo>
                    <a:pt x="0" y="0"/>
                  </a:moveTo>
                  <a:lnTo>
                    <a:pt x="0" y="2882"/>
                  </a:lnTo>
                  <a:lnTo>
                    <a:pt x="98" y="288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1"/>
            <p:cNvSpPr/>
            <p:nvPr/>
          </p:nvSpPr>
          <p:spPr>
            <a:xfrm>
              <a:off x="49365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1"/>
            <p:cNvSpPr/>
            <p:nvPr/>
          </p:nvSpPr>
          <p:spPr>
            <a:xfrm>
              <a:off x="581300" y="1808200"/>
              <a:ext cx="2475" cy="57125"/>
            </a:xfrm>
            <a:custGeom>
              <a:rect b="b" l="l" r="r" t="t"/>
              <a:pathLst>
                <a:path extrusionOk="0" h="2285" w="99">
                  <a:moveTo>
                    <a:pt x="98" y="0"/>
                  </a:moveTo>
                  <a:cubicBezTo>
                    <a:pt x="71" y="9"/>
                    <a:pt x="36" y="27"/>
                    <a:pt x="0" y="36"/>
                  </a:cubicBezTo>
                  <a:lnTo>
                    <a:pt x="0" y="2284"/>
                  </a:lnTo>
                  <a:lnTo>
                    <a:pt x="98" y="228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1"/>
            <p:cNvSpPr/>
            <p:nvPr/>
          </p:nvSpPr>
          <p:spPr>
            <a:xfrm>
              <a:off x="58130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1"/>
            <p:cNvSpPr/>
            <p:nvPr/>
          </p:nvSpPr>
          <p:spPr>
            <a:xfrm>
              <a:off x="58130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1"/>
            <p:cNvSpPr/>
            <p:nvPr/>
          </p:nvSpPr>
          <p:spPr>
            <a:xfrm>
              <a:off x="58130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1"/>
            <p:cNvSpPr/>
            <p:nvPr/>
          </p:nvSpPr>
          <p:spPr>
            <a:xfrm>
              <a:off x="581300" y="2130700"/>
              <a:ext cx="2475" cy="70725"/>
            </a:xfrm>
            <a:custGeom>
              <a:rect b="b" l="l" r="r" t="t"/>
              <a:pathLst>
                <a:path extrusionOk="0" h="2829" w="99">
                  <a:moveTo>
                    <a:pt x="0" y="0"/>
                  </a:moveTo>
                  <a:lnTo>
                    <a:pt x="0" y="2828"/>
                  </a:lnTo>
                  <a:lnTo>
                    <a:pt x="98" y="282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1"/>
            <p:cNvSpPr/>
            <p:nvPr/>
          </p:nvSpPr>
          <p:spPr>
            <a:xfrm>
              <a:off x="668950" y="17801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1"/>
            <p:cNvSpPr/>
            <p:nvPr/>
          </p:nvSpPr>
          <p:spPr>
            <a:xfrm>
              <a:off x="668950" y="19554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1"/>
            <p:cNvSpPr/>
            <p:nvPr/>
          </p:nvSpPr>
          <p:spPr>
            <a:xfrm>
              <a:off x="668950" y="1767600"/>
              <a:ext cx="2700" cy="9850"/>
            </a:xfrm>
            <a:custGeom>
              <a:rect b="b" l="l" r="r" t="t"/>
              <a:pathLst>
                <a:path extrusionOk="0" h="394" w="108">
                  <a:moveTo>
                    <a:pt x="107" y="1"/>
                  </a:moveTo>
                  <a:cubicBezTo>
                    <a:pt x="71" y="19"/>
                    <a:pt x="36" y="36"/>
                    <a:pt x="0" y="54"/>
                  </a:cubicBezTo>
                  <a:lnTo>
                    <a:pt x="0" y="393"/>
                  </a:lnTo>
                  <a:lnTo>
                    <a:pt x="107" y="39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1"/>
            <p:cNvSpPr/>
            <p:nvPr/>
          </p:nvSpPr>
          <p:spPr>
            <a:xfrm>
              <a:off x="668950" y="2130700"/>
              <a:ext cx="2700" cy="69600"/>
            </a:xfrm>
            <a:custGeom>
              <a:rect b="b" l="l" r="r" t="t"/>
              <a:pathLst>
                <a:path extrusionOk="0" h="2784" w="108">
                  <a:moveTo>
                    <a:pt x="0" y="0"/>
                  </a:moveTo>
                  <a:lnTo>
                    <a:pt x="0" y="2783"/>
                  </a:lnTo>
                  <a:lnTo>
                    <a:pt x="107" y="278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1"/>
            <p:cNvSpPr/>
            <p:nvPr/>
          </p:nvSpPr>
          <p:spPr>
            <a:xfrm>
              <a:off x="668950" y="20430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1"/>
            <p:cNvSpPr/>
            <p:nvPr/>
          </p:nvSpPr>
          <p:spPr>
            <a:xfrm>
              <a:off x="668950" y="18677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1"/>
            <p:cNvSpPr/>
            <p:nvPr/>
          </p:nvSpPr>
          <p:spPr>
            <a:xfrm>
              <a:off x="756800" y="2130700"/>
              <a:ext cx="2500" cy="68475"/>
            </a:xfrm>
            <a:custGeom>
              <a:rect b="b" l="l" r="r" t="t"/>
              <a:pathLst>
                <a:path extrusionOk="0" h="2739" w="100">
                  <a:moveTo>
                    <a:pt x="1" y="0"/>
                  </a:moveTo>
                  <a:lnTo>
                    <a:pt x="1" y="2739"/>
                  </a:lnTo>
                  <a:lnTo>
                    <a:pt x="99" y="273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1"/>
            <p:cNvSpPr/>
            <p:nvPr/>
          </p:nvSpPr>
          <p:spPr>
            <a:xfrm>
              <a:off x="75680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1"/>
            <p:cNvSpPr/>
            <p:nvPr/>
          </p:nvSpPr>
          <p:spPr>
            <a:xfrm>
              <a:off x="756800" y="1724575"/>
              <a:ext cx="2500" cy="52875"/>
            </a:xfrm>
            <a:custGeom>
              <a:rect b="b" l="l" r="r" t="t"/>
              <a:pathLst>
                <a:path extrusionOk="0" h="2115" w="100">
                  <a:moveTo>
                    <a:pt x="99" y="0"/>
                  </a:moveTo>
                  <a:cubicBezTo>
                    <a:pt x="63" y="9"/>
                    <a:pt x="28" y="27"/>
                    <a:pt x="1" y="45"/>
                  </a:cubicBezTo>
                  <a:lnTo>
                    <a:pt x="1" y="2114"/>
                  </a:lnTo>
                  <a:lnTo>
                    <a:pt x="99" y="211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1"/>
            <p:cNvSpPr/>
            <p:nvPr/>
          </p:nvSpPr>
          <p:spPr>
            <a:xfrm>
              <a:off x="75680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1"/>
            <p:cNvSpPr/>
            <p:nvPr/>
          </p:nvSpPr>
          <p:spPr>
            <a:xfrm>
              <a:off x="75680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1"/>
            <p:cNvSpPr/>
            <p:nvPr/>
          </p:nvSpPr>
          <p:spPr>
            <a:xfrm>
              <a:off x="75680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1"/>
            <p:cNvSpPr/>
            <p:nvPr/>
          </p:nvSpPr>
          <p:spPr>
            <a:xfrm>
              <a:off x="844450" y="2130700"/>
              <a:ext cx="2500" cy="67150"/>
            </a:xfrm>
            <a:custGeom>
              <a:rect b="b" l="l" r="r" t="t"/>
              <a:pathLst>
                <a:path extrusionOk="0" h="2686" w="100">
                  <a:moveTo>
                    <a:pt x="1" y="0"/>
                  </a:moveTo>
                  <a:lnTo>
                    <a:pt x="1" y="2685"/>
                  </a:lnTo>
                  <a:lnTo>
                    <a:pt x="99" y="268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1"/>
            <p:cNvSpPr/>
            <p:nvPr/>
          </p:nvSpPr>
          <p:spPr>
            <a:xfrm>
              <a:off x="84445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1"/>
            <p:cNvSpPr/>
            <p:nvPr/>
          </p:nvSpPr>
          <p:spPr>
            <a:xfrm>
              <a:off x="84445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1"/>
            <p:cNvSpPr/>
            <p:nvPr/>
          </p:nvSpPr>
          <p:spPr>
            <a:xfrm>
              <a:off x="844450" y="1692225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1"/>
            <p:cNvSpPr/>
            <p:nvPr/>
          </p:nvSpPr>
          <p:spPr>
            <a:xfrm>
              <a:off x="84445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1"/>
            <p:cNvSpPr/>
            <p:nvPr/>
          </p:nvSpPr>
          <p:spPr>
            <a:xfrm>
              <a:off x="844450" y="1686425"/>
              <a:ext cx="2500" cy="3375"/>
            </a:xfrm>
            <a:custGeom>
              <a:rect b="b" l="l" r="r" t="t"/>
              <a:pathLst>
                <a:path extrusionOk="0" h="135" w="100">
                  <a:moveTo>
                    <a:pt x="99" y="1"/>
                  </a:moveTo>
                  <a:cubicBezTo>
                    <a:pt x="63" y="9"/>
                    <a:pt x="37" y="27"/>
                    <a:pt x="1" y="36"/>
                  </a:cubicBezTo>
                  <a:lnTo>
                    <a:pt x="1" y="134"/>
                  </a:lnTo>
                  <a:lnTo>
                    <a:pt x="99" y="13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1"/>
            <p:cNvSpPr/>
            <p:nvPr/>
          </p:nvSpPr>
          <p:spPr>
            <a:xfrm>
              <a:off x="84445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1"/>
            <p:cNvSpPr/>
            <p:nvPr/>
          </p:nvSpPr>
          <p:spPr>
            <a:xfrm>
              <a:off x="93210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1"/>
            <p:cNvSpPr/>
            <p:nvPr/>
          </p:nvSpPr>
          <p:spPr>
            <a:xfrm>
              <a:off x="93210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1"/>
            <p:cNvSpPr/>
            <p:nvPr/>
          </p:nvSpPr>
          <p:spPr>
            <a:xfrm>
              <a:off x="932100" y="2130700"/>
              <a:ext cx="2500" cy="66025"/>
            </a:xfrm>
            <a:custGeom>
              <a:rect b="b" l="l" r="r" t="t"/>
              <a:pathLst>
                <a:path extrusionOk="0" h="2641" w="100">
                  <a:moveTo>
                    <a:pt x="1" y="0"/>
                  </a:moveTo>
                  <a:lnTo>
                    <a:pt x="1" y="2641"/>
                  </a:lnTo>
                  <a:lnTo>
                    <a:pt x="99" y="263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1"/>
            <p:cNvSpPr/>
            <p:nvPr/>
          </p:nvSpPr>
          <p:spPr>
            <a:xfrm>
              <a:off x="932100" y="1660550"/>
              <a:ext cx="2500" cy="29250"/>
            </a:xfrm>
            <a:custGeom>
              <a:rect b="b" l="l" r="r" t="t"/>
              <a:pathLst>
                <a:path extrusionOk="0" h="1170" w="100">
                  <a:moveTo>
                    <a:pt x="99" y="1"/>
                  </a:moveTo>
                  <a:cubicBezTo>
                    <a:pt x="63" y="10"/>
                    <a:pt x="37" y="19"/>
                    <a:pt x="1" y="27"/>
                  </a:cubicBezTo>
                  <a:lnTo>
                    <a:pt x="1" y="1169"/>
                  </a:lnTo>
                  <a:lnTo>
                    <a:pt x="99" y="116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1"/>
            <p:cNvSpPr/>
            <p:nvPr/>
          </p:nvSpPr>
          <p:spPr>
            <a:xfrm>
              <a:off x="932100" y="1692225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1"/>
            <p:cNvSpPr/>
            <p:nvPr/>
          </p:nvSpPr>
          <p:spPr>
            <a:xfrm>
              <a:off x="93210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93210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1"/>
            <p:cNvSpPr/>
            <p:nvPr/>
          </p:nvSpPr>
          <p:spPr>
            <a:xfrm>
              <a:off x="831750" y="1689775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250" y="0"/>
                  </a:moveTo>
                  <a:cubicBezTo>
                    <a:pt x="170" y="36"/>
                    <a:pt x="81" y="72"/>
                    <a:pt x="0" y="98"/>
                  </a:cubicBezTo>
                  <a:lnTo>
                    <a:pt x="7119" y="98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1"/>
            <p:cNvSpPr/>
            <p:nvPr/>
          </p:nvSpPr>
          <p:spPr>
            <a:xfrm>
              <a:off x="646200" y="1777425"/>
              <a:ext cx="363550" cy="2700"/>
            </a:xfrm>
            <a:custGeom>
              <a:rect b="b" l="l" r="r" t="t"/>
              <a:pathLst>
                <a:path extrusionOk="0" h="108" w="14542">
                  <a:moveTo>
                    <a:pt x="205" y="0"/>
                  </a:moveTo>
                  <a:cubicBezTo>
                    <a:pt x="134" y="36"/>
                    <a:pt x="63" y="72"/>
                    <a:pt x="0" y="107"/>
                  </a:cubicBezTo>
                  <a:lnTo>
                    <a:pt x="14541" y="107"/>
                  </a:lnTo>
                  <a:lnTo>
                    <a:pt x="14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1"/>
            <p:cNvSpPr/>
            <p:nvPr/>
          </p:nvSpPr>
          <p:spPr>
            <a:xfrm>
              <a:off x="371200" y="1865300"/>
              <a:ext cx="638550" cy="2475"/>
            </a:xfrm>
            <a:custGeom>
              <a:rect b="b" l="l" r="r" t="t"/>
              <a:pathLst>
                <a:path extrusionOk="0" h="99" w="25542">
                  <a:moveTo>
                    <a:pt x="393" y="0"/>
                  </a:moveTo>
                  <a:cubicBezTo>
                    <a:pt x="268" y="27"/>
                    <a:pt x="134" y="63"/>
                    <a:pt x="0" y="98"/>
                  </a:cubicBezTo>
                  <a:lnTo>
                    <a:pt x="25541" y="98"/>
                  </a:lnTo>
                  <a:lnTo>
                    <a:pt x="25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1"/>
            <p:cNvSpPr/>
            <p:nvPr/>
          </p:nvSpPr>
          <p:spPr>
            <a:xfrm>
              <a:off x="209275" y="1952950"/>
              <a:ext cx="800475" cy="2475"/>
            </a:xfrm>
            <a:custGeom>
              <a:rect b="b" l="l" r="r" t="t"/>
              <a:pathLst>
                <a:path extrusionOk="0" h="99" w="32019">
                  <a:moveTo>
                    <a:pt x="117" y="0"/>
                  </a:moveTo>
                  <a:cubicBezTo>
                    <a:pt x="81" y="36"/>
                    <a:pt x="45" y="63"/>
                    <a:pt x="1" y="98"/>
                  </a:cubicBezTo>
                  <a:lnTo>
                    <a:pt x="32018" y="98"/>
                  </a:lnTo>
                  <a:lnTo>
                    <a:pt x="320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1"/>
            <p:cNvSpPr/>
            <p:nvPr/>
          </p:nvSpPr>
          <p:spPr>
            <a:xfrm>
              <a:off x="132550" y="204060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72" y="0"/>
                  </a:moveTo>
                  <a:cubicBezTo>
                    <a:pt x="46" y="36"/>
                    <a:pt x="19" y="71"/>
                    <a:pt x="1" y="98"/>
                  </a:cubicBezTo>
                  <a:lnTo>
                    <a:pt x="35087" y="98"/>
                  </a:lnTo>
                  <a:lnTo>
                    <a:pt x="350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1"/>
            <p:cNvSpPr/>
            <p:nvPr/>
          </p:nvSpPr>
          <p:spPr>
            <a:xfrm>
              <a:off x="76800" y="2128250"/>
              <a:ext cx="932950" cy="2475"/>
            </a:xfrm>
            <a:custGeom>
              <a:rect b="b" l="l" r="r" t="t"/>
              <a:pathLst>
                <a:path extrusionOk="0" h="99" w="37318">
                  <a:moveTo>
                    <a:pt x="63" y="0"/>
                  </a:moveTo>
                  <a:cubicBezTo>
                    <a:pt x="45" y="36"/>
                    <a:pt x="27" y="71"/>
                    <a:pt x="1" y="98"/>
                  </a:cubicBezTo>
                  <a:lnTo>
                    <a:pt x="37317" y="98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11"/>
          <p:cNvGrpSpPr/>
          <p:nvPr/>
        </p:nvGrpSpPr>
        <p:grpSpPr>
          <a:xfrm rot="1646810">
            <a:off x="278230" y="214148"/>
            <a:ext cx="967591" cy="1038259"/>
            <a:chOff x="4636200" y="2444325"/>
            <a:chExt cx="409050" cy="438925"/>
          </a:xfrm>
        </p:grpSpPr>
        <p:sp>
          <p:nvSpPr>
            <p:cNvPr id="1468" name="Google Shape;1468;p11"/>
            <p:cNvSpPr/>
            <p:nvPr/>
          </p:nvSpPr>
          <p:spPr>
            <a:xfrm>
              <a:off x="4636200" y="2444325"/>
              <a:ext cx="399450" cy="438925"/>
            </a:xfrm>
            <a:custGeom>
              <a:rect b="b" l="l" r="r" t="t"/>
              <a:pathLst>
                <a:path extrusionOk="0" h="17557" w="15978">
                  <a:moveTo>
                    <a:pt x="11374" y="0"/>
                  </a:moveTo>
                  <a:cubicBezTo>
                    <a:pt x="11330" y="0"/>
                    <a:pt x="11276" y="9"/>
                    <a:pt x="11223" y="18"/>
                  </a:cubicBezTo>
                  <a:cubicBezTo>
                    <a:pt x="8957" y="455"/>
                    <a:pt x="7654" y="1446"/>
                    <a:pt x="6905" y="2489"/>
                  </a:cubicBezTo>
                  <a:cubicBezTo>
                    <a:pt x="6869" y="2480"/>
                    <a:pt x="6825" y="2480"/>
                    <a:pt x="6780" y="2480"/>
                  </a:cubicBezTo>
                  <a:cubicBezTo>
                    <a:pt x="6726" y="2480"/>
                    <a:pt x="6673" y="2480"/>
                    <a:pt x="6619" y="2489"/>
                  </a:cubicBezTo>
                  <a:cubicBezTo>
                    <a:pt x="5924" y="2614"/>
                    <a:pt x="5558" y="2891"/>
                    <a:pt x="5460" y="2971"/>
                  </a:cubicBezTo>
                  <a:cubicBezTo>
                    <a:pt x="5210" y="3185"/>
                    <a:pt x="5112" y="3524"/>
                    <a:pt x="5210" y="3836"/>
                  </a:cubicBezTo>
                  <a:lnTo>
                    <a:pt x="5317" y="4202"/>
                  </a:lnTo>
                  <a:cubicBezTo>
                    <a:pt x="5183" y="4193"/>
                    <a:pt x="5040" y="4184"/>
                    <a:pt x="4898" y="4184"/>
                  </a:cubicBezTo>
                  <a:cubicBezTo>
                    <a:pt x="3702" y="4184"/>
                    <a:pt x="2016" y="4595"/>
                    <a:pt x="749" y="6531"/>
                  </a:cubicBezTo>
                  <a:cubicBezTo>
                    <a:pt x="178" y="7405"/>
                    <a:pt x="0" y="8743"/>
                    <a:pt x="259" y="10295"/>
                  </a:cubicBezTo>
                  <a:cubicBezTo>
                    <a:pt x="509" y="11758"/>
                    <a:pt x="1097" y="13239"/>
                    <a:pt x="1936" y="14470"/>
                  </a:cubicBezTo>
                  <a:cubicBezTo>
                    <a:pt x="2971" y="15996"/>
                    <a:pt x="4380" y="17557"/>
                    <a:pt x="6950" y="17557"/>
                  </a:cubicBezTo>
                  <a:cubicBezTo>
                    <a:pt x="7654" y="17557"/>
                    <a:pt x="8421" y="17432"/>
                    <a:pt x="9242" y="17191"/>
                  </a:cubicBezTo>
                  <a:cubicBezTo>
                    <a:pt x="9314" y="17173"/>
                    <a:pt x="9376" y="17147"/>
                    <a:pt x="9438" y="17111"/>
                  </a:cubicBezTo>
                  <a:lnTo>
                    <a:pt x="10108" y="16709"/>
                  </a:lnTo>
                  <a:cubicBezTo>
                    <a:pt x="10232" y="16727"/>
                    <a:pt x="10384" y="16745"/>
                    <a:pt x="10563" y="16745"/>
                  </a:cubicBezTo>
                  <a:cubicBezTo>
                    <a:pt x="11009" y="16745"/>
                    <a:pt x="11526" y="16665"/>
                    <a:pt x="12124" y="16513"/>
                  </a:cubicBezTo>
                  <a:cubicBezTo>
                    <a:pt x="13292" y="16201"/>
                    <a:pt x="14318" y="14345"/>
                    <a:pt x="14818" y="12641"/>
                  </a:cubicBezTo>
                  <a:cubicBezTo>
                    <a:pt x="15255" y="11134"/>
                    <a:pt x="15978" y="7289"/>
                    <a:pt x="13141" y="4238"/>
                  </a:cubicBezTo>
                  <a:cubicBezTo>
                    <a:pt x="12721" y="3783"/>
                    <a:pt x="12266" y="3444"/>
                    <a:pt x="11785" y="3212"/>
                  </a:cubicBezTo>
                  <a:cubicBezTo>
                    <a:pt x="12195" y="2034"/>
                    <a:pt x="12204" y="892"/>
                    <a:pt x="12204" y="830"/>
                  </a:cubicBezTo>
                  <a:cubicBezTo>
                    <a:pt x="12204" y="589"/>
                    <a:pt x="12097" y="348"/>
                    <a:pt x="11910" y="188"/>
                  </a:cubicBezTo>
                  <a:cubicBezTo>
                    <a:pt x="11758" y="72"/>
                    <a:pt x="11571" y="0"/>
                    <a:pt x="113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4648450" y="2535925"/>
              <a:ext cx="396800" cy="326650"/>
            </a:xfrm>
            <a:custGeom>
              <a:rect b="b" l="l" r="r" t="t"/>
              <a:pathLst>
                <a:path extrusionOk="0" h="13066" w="15872">
                  <a:moveTo>
                    <a:pt x="9649" y="0"/>
                  </a:moveTo>
                  <a:cubicBezTo>
                    <a:pt x="7774" y="0"/>
                    <a:pt x="6165" y="1689"/>
                    <a:pt x="6165" y="1689"/>
                  </a:cubicBezTo>
                  <a:cubicBezTo>
                    <a:pt x="6165" y="1689"/>
                    <a:pt x="5411" y="1347"/>
                    <a:pt x="4406" y="1347"/>
                  </a:cubicBezTo>
                  <a:cubicBezTo>
                    <a:pt x="3339" y="1347"/>
                    <a:pt x="1989" y="1732"/>
                    <a:pt x="955" y="3321"/>
                  </a:cubicBezTo>
                  <a:cubicBezTo>
                    <a:pt x="1" y="4776"/>
                    <a:pt x="536" y="8005"/>
                    <a:pt x="2133" y="10342"/>
                  </a:cubicBezTo>
                  <a:cubicBezTo>
                    <a:pt x="3125" y="11807"/>
                    <a:pt x="4323" y="13066"/>
                    <a:pt x="6452" y="13066"/>
                  </a:cubicBezTo>
                  <a:cubicBezTo>
                    <a:pt x="7060" y="13066"/>
                    <a:pt x="7744" y="12963"/>
                    <a:pt x="8520" y="12733"/>
                  </a:cubicBezTo>
                  <a:lnTo>
                    <a:pt x="9484" y="12153"/>
                  </a:lnTo>
                  <a:cubicBezTo>
                    <a:pt x="9484" y="12153"/>
                    <a:pt x="9645" y="12250"/>
                    <a:pt x="10081" y="12250"/>
                  </a:cubicBezTo>
                  <a:cubicBezTo>
                    <a:pt x="10383" y="12250"/>
                    <a:pt x="10817" y="12203"/>
                    <a:pt x="11420" y="12046"/>
                  </a:cubicBezTo>
                  <a:cubicBezTo>
                    <a:pt x="12892" y="11663"/>
                    <a:pt x="15871" y="5248"/>
                    <a:pt x="12044" y="1136"/>
                  </a:cubicBezTo>
                  <a:cubicBezTo>
                    <a:pt x="11265" y="296"/>
                    <a:pt x="10434" y="0"/>
                    <a:pt x="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4697925" y="267637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0" y="47"/>
                    <a:pt x="9" y="438"/>
                    <a:pt x="242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8" y="391"/>
                    <a:pt x="539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4790025" y="265652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1" y="47"/>
                    <a:pt x="9" y="438"/>
                    <a:pt x="243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9" y="391"/>
                    <a:pt x="540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4757625" y="2720125"/>
              <a:ext cx="13850" cy="11100"/>
            </a:xfrm>
            <a:custGeom>
              <a:rect b="b" l="l" r="r" t="t"/>
              <a:pathLst>
                <a:path extrusionOk="0" h="444" w="554">
                  <a:moveTo>
                    <a:pt x="302" y="0"/>
                  </a:moveTo>
                  <a:cubicBezTo>
                    <a:pt x="290" y="0"/>
                    <a:pt x="277" y="1"/>
                    <a:pt x="264" y="4"/>
                  </a:cubicBezTo>
                  <a:cubicBezTo>
                    <a:pt x="1" y="46"/>
                    <a:pt x="12" y="444"/>
                    <a:pt x="252" y="444"/>
                  </a:cubicBezTo>
                  <a:cubicBezTo>
                    <a:pt x="264" y="444"/>
                    <a:pt x="277" y="443"/>
                    <a:pt x="290" y="441"/>
                  </a:cubicBezTo>
                  <a:cubicBezTo>
                    <a:pt x="554" y="398"/>
                    <a:pt x="542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4786275" y="2527000"/>
              <a:ext cx="31475" cy="66100"/>
            </a:xfrm>
            <a:custGeom>
              <a:rect b="b" l="l" r="r" t="t"/>
              <a:pathLst>
                <a:path extrusionOk="0" h="2644" w="1259">
                  <a:moveTo>
                    <a:pt x="775" y="1"/>
                  </a:moveTo>
                  <a:cubicBezTo>
                    <a:pt x="767" y="1"/>
                    <a:pt x="759" y="2"/>
                    <a:pt x="750" y="3"/>
                  </a:cubicBezTo>
                  <a:cubicBezTo>
                    <a:pt x="233" y="92"/>
                    <a:pt x="1" y="289"/>
                    <a:pt x="1" y="289"/>
                  </a:cubicBezTo>
                  <a:lnTo>
                    <a:pt x="715" y="2644"/>
                  </a:lnTo>
                  <a:cubicBezTo>
                    <a:pt x="715" y="2644"/>
                    <a:pt x="1259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4792975" y="2465075"/>
              <a:ext cx="127600" cy="125350"/>
            </a:xfrm>
            <a:custGeom>
              <a:rect b="b" l="l" r="r" t="t"/>
              <a:pathLst>
                <a:path extrusionOk="0" h="5014" w="5104">
                  <a:moveTo>
                    <a:pt x="5103" y="0"/>
                  </a:moveTo>
                  <a:lnTo>
                    <a:pt x="5103" y="0"/>
                  </a:lnTo>
                  <a:cubicBezTo>
                    <a:pt x="1" y="981"/>
                    <a:pt x="500" y="5014"/>
                    <a:pt x="500" y="5014"/>
                  </a:cubicBezTo>
                  <a:cubicBezTo>
                    <a:pt x="500" y="5014"/>
                    <a:pt x="2962" y="4755"/>
                    <a:pt x="4158" y="3203"/>
                  </a:cubicBezTo>
                  <a:cubicBezTo>
                    <a:pt x="5094" y="1972"/>
                    <a:pt x="5103" y="0"/>
                    <a:pt x="5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4805700" y="2501850"/>
              <a:ext cx="74950" cy="88350"/>
            </a:xfrm>
            <a:custGeom>
              <a:rect b="b" l="l" r="r" t="t"/>
              <a:pathLst>
                <a:path extrusionOk="0" h="3534" w="2998">
                  <a:moveTo>
                    <a:pt x="2997" y="1"/>
                  </a:moveTo>
                  <a:cubicBezTo>
                    <a:pt x="1918" y="884"/>
                    <a:pt x="0" y="3534"/>
                    <a:pt x="0" y="3534"/>
                  </a:cubicBezTo>
                  <a:cubicBezTo>
                    <a:pt x="0" y="3534"/>
                    <a:pt x="1276" y="2249"/>
                    <a:pt x="1668" y="1785"/>
                  </a:cubicBezTo>
                  <a:cubicBezTo>
                    <a:pt x="1989" y="1393"/>
                    <a:pt x="2997" y="1"/>
                    <a:pt x="2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6" name="Google Shape;1476;p11"/>
          <p:cNvGrpSpPr/>
          <p:nvPr/>
        </p:nvGrpSpPr>
        <p:grpSpPr>
          <a:xfrm rot="-679743">
            <a:off x="269244" y="3134106"/>
            <a:ext cx="811753" cy="1185022"/>
            <a:chOff x="5852575" y="1940500"/>
            <a:chExt cx="321175" cy="468825"/>
          </a:xfrm>
        </p:grpSpPr>
        <p:sp>
          <p:nvSpPr>
            <p:cNvPr id="1477" name="Google Shape;1477;p11"/>
            <p:cNvSpPr/>
            <p:nvPr/>
          </p:nvSpPr>
          <p:spPr>
            <a:xfrm>
              <a:off x="5852575" y="1940500"/>
              <a:ext cx="321175" cy="468825"/>
            </a:xfrm>
            <a:custGeom>
              <a:rect b="b" l="l" r="r" t="t"/>
              <a:pathLst>
                <a:path extrusionOk="0" h="18753" w="12847">
                  <a:moveTo>
                    <a:pt x="5023" y="1"/>
                  </a:moveTo>
                  <a:cubicBezTo>
                    <a:pt x="4916" y="1"/>
                    <a:pt x="4800" y="28"/>
                    <a:pt x="4693" y="72"/>
                  </a:cubicBezTo>
                  <a:cubicBezTo>
                    <a:pt x="4488" y="161"/>
                    <a:pt x="2793" y="955"/>
                    <a:pt x="2240" y="2525"/>
                  </a:cubicBezTo>
                  <a:cubicBezTo>
                    <a:pt x="1945" y="2463"/>
                    <a:pt x="1660" y="2445"/>
                    <a:pt x="1419" y="2445"/>
                  </a:cubicBezTo>
                  <a:cubicBezTo>
                    <a:pt x="1026" y="2445"/>
                    <a:pt x="732" y="2499"/>
                    <a:pt x="705" y="2499"/>
                  </a:cubicBezTo>
                  <a:cubicBezTo>
                    <a:pt x="322" y="2570"/>
                    <a:pt x="36" y="2900"/>
                    <a:pt x="27" y="3293"/>
                  </a:cubicBezTo>
                  <a:cubicBezTo>
                    <a:pt x="18" y="3471"/>
                    <a:pt x="0" y="5077"/>
                    <a:pt x="1071" y="5996"/>
                  </a:cubicBezTo>
                  <a:cubicBezTo>
                    <a:pt x="1321" y="6210"/>
                    <a:pt x="1597" y="6353"/>
                    <a:pt x="1874" y="6460"/>
                  </a:cubicBezTo>
                  <a:cubicBezTo>
                    <a:pt x="1856" y="6486"/>
                    <a:pt x="1829" y="6513"/>
                    <a:pt x="1802" y="6549"/>
                  </a:cubicBezTo>
                  <a:cubicBezTo>
                    <a:pt x="1437" y="6959"/>
                    <a:pt x="1142" y="7432"/>
                    <a:pt x="901" y="7932"/>
                  </a:cubicBezTo>
                  <a:cubicBezTo>
                    <a:pt x="759" y="8244"/>
                    <a:pt x="634" y="8565"/>
                    <a:pt x="536" y="8895"/>
                  </a:cubicBezTo>
                  <a:cubicBezTo>
                    <a:pt x="491" y="9065"/>
                    <a:pt x="446" y="9225"/>
                    <a:pt x="420" y="9395"/>
                  </a:cubicBezTo>
                  <a:cubicBezTo>
                    <a:pt x="348" y="9734"/>
                    <a:pt x="304" y="10090"/>
                    <a:pt x="277" y="10438"/>
                  </a:cubicBezTo>
                  <a:cubicBezTo>
                    <a:pt x="223" y="11518"/>
                    <a:pt x="420" y="12633"/>
                    <a:pt x="839" y="13668"/>
                  </a:cubicBezTo>
                  <a:cubicBezTo>
                    <a:pt x="1026" y="14132"/>
                    <a:pt x="1267" y="14587"/>
                    <a:pt x="1544" y="15006"/>
                  </a:cubicBezTo>
                  <a:cubicBezTo>
                    <a:pt x="1606" y="15095"/>
                    <a:pt x="1669" y="15184"/>
                    <a:pt x="1731" y="15274"/>
                  </a:cubicBezTo>
                  <a:cubicBezTo>
                    <a:pt x="1776" y="15336"/>
                    <a:pt x="1820" y="15398"/>
                    <a:pt x="1874" y="15461"/>
                  </a:cubicBezTo>
                  <a:cubicBezTo>
                    <a:pt x="2124" y="15782"/>
                    <a:pt x="2400" y="16076"/>
                    <a:pt x="2686" y="16344"/>
                  </a:cubicBezTo>
                  <a:cubicBezTo>
                    <a:pt x="2900" y="16540"/>
                    <a:pt x="3132" y="16728"/>
                    <a:pt x="3373" y="16897"/>
                  </a:cubicBezTo>
                  <a:cubicBezTo>
                    <a:pt x="3587" y="17049"/>
                    <a:pt x="3810" y="17192"/>
                    <a:pt x="4042" y="17316"/>
                  </a:cubicBezTo>
                  <a:cubicBezTo>
                    <a:pt x="4961" y="17825"/>
                    <a:pt x="5978" y="18093"/>
                    <a:pt x="6977" y="18093"/>
                  </a:cubicBezTo>
                  <a:lnTo>
                    <a:pt x="7155" y="18093"/>
                  </a:lnTo>
                  <a:lnTo>
                    <a:pt x="8279" y="18610"/>
                  </a:lnTo>
                  <a:cubicBezTo>
                    <a:pt x="8475" y="18708"/>
                    <a:pt x="8681" y="18753"/>
                    <a:pt x="8904" y="18753"/>
                  </a:cubicBezTo>
                  <a:cubicBezTo>
                    <a:pt x="9519" y="18753"/>
                    <a:pt x="10081" y="18360"/>
                    <a:pt x="10295" y="17789"/>
                  </a:cubicBezTo>
                  <a:lnTo>
                    <a:pt x="10732" y="16621"/>
                  </a:lnTo>
                  <a:cubicBezTo>
                    <a:pt x="11642" y="15782"/>
                    <a:pt x="12285" y="14605"/>
                    <a:pt x="12552" y="13302"/>
                  </a:cubicBezTo>
                  <a:cubicBezTo>
                    <a:pt x="12847" y="11901"/>
                    <a:pt x="12695" y="10429"/>
                    <a:pt x="12133" y="9047"/>
                  </a:cubicBezTo>
                  <a:cubicBezTo>
                    <a:pt x="11410" y="7289"/>
                    <a:pt x="10063" y="5871"/>
                    <a:pt x="8431" y="5148"/>
                  </a:cubicBezTo>
                  <a:cubicBezTo>
                    <a:pt x="8261" y="5077"/>
                    <a:pt x="8092" y="5006"/>
                    <a:pt x="7913" y="4952"/>
                  </a:cubicBezTo>
                  <a:cubicBezTo>
                    <a:pt x="7851" y="4925"/>
                    <a:pt x="7797" y="4907"/>
                    <a:pt x="7744" y="4898"/>
                  </a:cubicBezTo>
                  <a:lnTo>
                    <a:pt x="7726" y="4890"/>
                  </a:lnTo>
                  <a:cubicBezTo>
                    <a:pt x="7610" y="4854"/>
                    <a:pt x="7494" y="4818"/>
                    <a:pt x="7387" y="4791"/>
                  </a:cubicBezTo>
                  <a:cubicBezTo>
                    <a:pt x="7333" y="4782"/>
                    <a:pt x="7289" y="4774"/>
                    <a:pt x="7244" y="4765"/>
                  </a:cubicBezTo>
                  <a:cubicBezTo>
                    <a:pt x="7218" y="4756"/>
                    <a:pt x="7200" y="4756"/>
                    <a:pt x="7173" y="4747"/>
                  </a:cubicBezTo>
                  <a:cubicBezTo>
                    <a:pt x="7128" y="4738"/>
                    <a:pt x="7084" y="4729"/>
                    <a:pt x="7039" y="4720"/>
                  </a:cubicBezTo>
                  <a:cubicBezTo>
                    <a:pt x="7012" y="4711"/>
                    <a:pt x="6977" y="4711"/>
                    <a:pt x="6950" y="4702"/>
                  </a:cubicBezTo>
                  <a:lnTo>
                    <a:pt x="6932" y="4702"/>
                  </a:lnTo>
                  <a:cubicBezTo>
                    <a:pt x="6870" y="4693"/>
                    <a:pt x="6816" y="4684"/>
                    <a:pt x="6763" y="4675"/>
                  </a:cubicBezTo>
                  <a:cubicBezTo>
                    <a:pt x="6718" y="4667"/>
                    <a:pt x="6673" y="4667"/>
                    <a:pt x="6629" y="4658"/>
                  </a:cubicBezTo>
                  <a:cubicBezTo>
                    <a:pt x="6602" y="4658"/>
                    <a:pt x="6566" y="4649"/>
                    <a:pt x="6531" y="4649"/>
                  </a:cubicBezTo>
                  <a:cubicBezTo>
                    <a:pt x="6486" y="4649"/>
                    <a:pt x="6432" y="4640"/>
                    <a:pt x="6388" y="4640"/>
                  </a:cubicBezTo>
                  <a:lnTo>
                    <a:pt x="6370" y="4640"/>
                  </a:lnTo>
                  <a:cubicBezTo>
                    <a:pt x="6352" y="4640"/>
                    <a:pt x="6334" y="4631"/>
                    <a:pt x="6317" y="4631"/>
                  </a:cubicBezTo>
                  <a:lnTo>
                    <a:pt x="6254" y="4631"/>
                  </a:lnTo>
                  <a:cubicBezTo>
                    <a:pt x="6388" y="4399"/>
                    <a:pt x="6486" y="4158"/>
                    <a:pt x="6548" y="3908"/>
                  </a:cubicBezTo>
                  <a:cubicBezTo>
                    <a:pt x="7003" y="2195"/>
                    <a:pt x="5835" y="527"/>
                    <a:pt x="5692" y="340"/>
                  </a:cubicBezTo>
                  <a:cubicBezTo>
                    <a:pt x="5531" y="126"/>
                    <a:pt x="5282" y="1"/>
                    <a:pt x="502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5872875" y="2022375"/>
              <a:ext cx="74500" cy="64225"/>
            </a:xfrm>
            <a:custGeom>
              <a:rect b="b" l="l" r="r" t="t"/>
              <a:pathLst>
                <a:path extrusionOk="0" h="2569" w="2980">
                  <a:moveTo>
                    <a:pt x="617" y="0"/>
                  </a:moveTo>
                  <a:cubicBezTo>
                    <a:pt x="282" y="0"/>
                    <a:pt x="45" y="44"/>
                    <a:pt x="45" y="44"/>
                  </a:cubicBezTo>
                  <a:cubicBezTo>
                    <a:pt x="45" y="44"/>
                    <a:pt x="0" y="1400"/>
                    <a:pt x="803" y="2087"/>
                  </a:cubicBezTo>
                  <a:cubicBezTo>
                    <a:pt x="1263" y="2485"/>
                    <a:pt x="1908" y="2569"/>
                    <a:pt x="2370" y="2569"/>
                  </a:cubicBezTo>
                  <a:cubicBezTo>
                    <a:pt x="2705" y="2569"/>
                    <a:pt x="2944" y="2524"/>
                    <a:pt x="2944" y="2524"/>
                  </a:cubicBezTo>
                  <a:cubicBezTo>
                    <a:pt x="2944" y="2524"/>
                    <a:pt x="2980" y="1168"/>
                    <a:pt x="2186" y="482"/>
                  </a:cubicBezTo>
                  <a:cubicBezTo>
                    <a:pt x="1721" y="84"/>
                    <a:pt x="1077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5917700" y="1961250"/>
              <a:ext cx="87900" cy="124925"/>
            </a:xfrm>
            <a:custGeom>
              <a:rect b="b" l="l" r="r" t="t"/>
              <a:pathLst>
                <a:path extrusionOk="0" h="4997" w="3516">
                  <a:moveTo>
                    <a:pt x="2427" y="0"/>
                  </a:moveTo>
                  <a:cubicBezTo>
                    <a:pt x="2427" y="0"/>
                    <a:pt x="741" y="750"/>
                    <a:pt x="366" y="2133"/>
                  </a:cubicBezTo>
                  <a:cubicBezTo>
                    <a:pt x="0" y="3506"/>
                    <a:pt x="1089" y="4996"/>
                    <a:pt x="1089" y="4996"/>
                  </a:cubicBezTo>
                  <a:cubicBezTo>
                    <a:pt x="1089" y="4996"/>
                    <a:pt x="2775" y="4247"/>
                    <a:pt x="3141" y="2873"/>
                  </a:cubicBezTo>
                  <a:cubicBezTo>
                    <a:pt x="3515" y="1490"/>
                    <a:pt x="2427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5866625" y="2060625"/>
              <a:ext cx="295975" cy="327925"/>
            </a:xfrm>
            <a:custGeom>
              <a:rect b="b" l="l" r="r" t="t"/>
              <a:pathLst>
                <a:path extrusionOk="0" h="13117" w="11839">
                  <a:moveTo>
                    <a:pt x="3500" y="1"/>
                  </a:moveTo>
                  <a:cubicBezTo>
                    <a:pt x="3237" y="1"/>
                    <a:pt x="2989" y="164"/>
                    <a:pt x="2891" y="432"/>
                  </a:cubicBezTo>
                  <a:lnTo>
                    <a:pt x="2400" y="1753"/>
                  </a:lnTo>
                  <a:cubicBezTo>
                    <a:pt x="625" y="3251"/>
                    <a:pt x="0" y="6008"/>
                    <a:pt x="1044" y="8551"/>
                  </a:cubicBezTo>
                  <a:cubicBezTo>
                    <a:pt x="2029" y="10962"/>
                    <a:pt x="4219" y="12461"/>
                    <a:pt x="6420" y="12461"/>
                  </a:cubicBezTo>
                  <a:cubicBezTo>
                    <a:pt x="6531" y="12461"/>
                    <a:pt x="6643" y="12457"/>
                    <a:pt x="6754" y="12449"/>
                  </a:cubicBezTo>
                  <a:lnTo>
                    <a:pt x="8065" y="13056"/>
                  </a:lnTo>
                  <a:cubicBezTo>
                    <a:pt x="8155" y="13097"/>
                    <a:pt x="8248" y="13116"/>
                    <a:pt x="8341" y="13116"/>
                  </a:cubicBezTo>
                  <a:cubicBezTo>
                    <a:pt x="8606" y="13116"/>
                    <a:pt x="8858" y="12955"/>
                    <a:pt x="8957" y="12690"/>
                  </a:cubicBezTo>
                  <a:lnTo>
                    <a:pt x="9466" y="11334"/>
                  </a:lnTo>
                  <a:cubicBezTo>
                    <a:pt x="11223" y="9835"/>
                    <a:pt x="11839" y="7088"/>
                    <a:pt x="10804" y="4554"/>
                  </a:cubicBezTo>
                  <a:cubicBezTo>
                    <a:pt x="9815" y="2146"/>
                    <a:pt x="7634" y="650"/>
                    <a:pt x="5436" y="650"/>
                  </a:cubicBezTo>
                  <a:cubicBezTo>
                    <a:pt x="5313" y="650"/>
                    <a:pt x="5190" y="655"/>
                    <a:pt x="5068" y="664"/>
                  </a:cubicBezTo>
                  <a:lnTo>
                    <a:pt x="3783" y="67"/>
                  </a:lnTo>
                  <a:cubicBezTo>
                    <a:pt x="3691" y="22"/>
                    <a:pt x="3594" y="1"/>
                    <a:pt x="3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5866625" y="2060625"/>
              <a:ext cx="273000" cy="322825"/>
            </a:xfrm>
            <a:custGeom>
              <a:rect b="b" l="l" r="r" t="t"/>
              <a:pathLst>
                <a:path extrusionOk="0" h="12913" w="10920">
                  <a:moveTo>
                    <a:pt x="3500" y="1"/>
                  </a:moveTo>
                  <a:cubicBezTo>
                    <a:pt x="3237" y="1"/>
                    <a:pt x="2989" y="164"/>
                    <a:pt x="2891" y="432"/>
                  </a:cubicBezTo>
                  <a:lnTo>
                    <a:pt x="2400" y="1753"/>
                  </a:lnTo>
                  <a:cubicBezTo>
                    <a:pt x="625" y="3251"/>
                    <a:pt x="0" y="6008"/>
                    <a:pt x="1044" y="8551"/>
                  </a:cubicBezTo>
                  <a:cubicBezTo>
                    <a:pt x="2029" y="10962"/>
                    <a:pt x="4219" y="12461"/>
                    <a:pt x="6420" y="12461"/>
                  </a:cubicBezTo>
                  <a:cubicBezTo>
                    <a:pt x="6531" y="12461"/>
                    <a:pt x="6643" y="12457"/>
                    <a:pt x="6754" y="12449"/>
                  </a:cubicBezTo>
                  <a:lnTo>
                    <a:pt x="7762" y="12913"/>
                  </a:lnTo>
                  <a:cubicBezTo>
                    <a:pt x="7797" y="12868"/>
                    <a:pt x="7833" y="12806"/>
                    <a:pt x="7851" y="12743"/>
                  </a:cubicBezTo>
                  <a:lnTo>
                    <a:pt x="8395" y="11307"/>
                  </a:lnTo>
                  <a:cubicBezTo>
                    <a:pt x="10269" y="9701"/>
                    <a:pt x="10920" y="6775"/>
                    <a:pt x="9822" y="4081"/>
                  </a:cubicBezTo>
                  <a:cubicBezTo>
                    <a:pt x="9314" y="2832"/>
                    <a:pt x="8502" y="1824"/>
                    <a:pt x="7530" y="1102"/>
                  </a:cubicBezTo>
                  <a:cubicBezTo>
                    <a:pt x="6867" y="808"/>
                    <a:pt x="6167" y="648"/>
                    <a:pt x="5460" y="648"/>
                  </a:cubicBezTo>
                  <a:cubicBezTo>
                    <a:pt x="5330" y="648"/>
                    <a:pt x="5199" y="653"/>
                    <a:pt x="5068" y="664"/>
                  </a:cubicBezTo>
                  <a:lnTo>
                    <a:pt x="3783" y="67"/>
                  </a:lnTo>
                  <a:cubicBezTo>
                    <a:pt x="3691" y="22"/>
                    <a:pt x="3594" y="1"/>
                    <a:pt x="3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5965875" y="2111625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6" y="0"/>
                  </a:moveTo>
                  <a:cubicBezTo>
                    <a:pt x="210" y="0"/>
                    <a:pt x="185" y="5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3" y="391"/>
                  </a:cubicBezTo>
                  <a:cubicBezTo>
                    <a:pt x="420" y="346"/>
                    <a:pt x="464" y="230"/>
                    <a:pt x="420" y="123"/>
                  </a:cubicBezTo>
                  <a:cubicBezTo>
                    <a:pt x="393" y="49"/>
                    <a:pt x="315" y="0"/>
                    <a:pt x="236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6004900" y="2114950"/>
              <a:ext cx="11625" cy="10200"/>
            </a:xfrm>
            <a:custGeom>
              <a:rect b="b" l="l" r="r" t="t"/>
              <a:pathLst>
                <a:path extrusionOk="0" h="408" w="465">
                  <a:moveTo>
                    <a:pt x="231" y="1"/>
                  </a:moveTo>
                  <a:cubicBezTo>
                    <a:pt x="205" y="1"/>
                    <a:pt x="178" y="6"/>
                    <a:pt x="152" y="17"/>
                  </a:cubicBezTo>
                  <a:cubicBezTo>
                    <a:pt x="54" y="61"/>
                    <a:pt x="0" y="177"/>
                    <a:pt x="45" y="276"/>
                  </a:cubicBezTo>
                  <a:cubicBezTo>
                    <a:pt x="79" y="357"/>
                    <a:pt x="154" y="407"/>
                    <a:pt x="231" y="407"/>
                  </a:cubicBezTo>
                  <a:cubicBezTo>
                    <a:pt x="256" y="407"/>
                    <a:pt x="280" y="402"/>
                    <a:pt x="304" y="392"/>
                  </a:cubicBezTo>
                  <a:cubicBezTo>
                    <a:pt x="411" y="347"/>
                    <a:pt x="464" y="231"/>
                    <a:pt x="420" y="124"/>
                  </a:cubicBezTo>
                  <a:cubicBezTo>
                    <a:pt x="386" y="50"/>
                    <a:pt x="311" y="1"/>
                    <a:pt x="231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5960300" y="2158675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0" y="1"/>
                  </a:moveTo>
                  <a:cubicBezTo>
                    <a:pt x="204" y="1"/>
                    <a:pt x="178" y="6"/>
                    <a:pt x="152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3" y="391"/>
                  </a:cubicBezTo>
                  <a:cubicBezTo>
                    <a:pt x="411" y="346"/>
                    <a:pt x="464" y="231"/>
                    <a:pt x="420" y="132"/>
                  </a:cubicBezTo>
                  <a:cubicBezTo>
                    <a:pt x="386" y="51"/>
                    <a:pt x="311" y="1"/>
                    <a:pt x="230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5991525" y="2262250"/>
              <a:ext cx="11625" cy="10225"/>
            </a:xfrm>
            <a:custGeom>
              <a:rect b="b" l="l" r="r" t="t"/>
              <a:pathLst>
                <a:path extrusionOk="0" h="409" w="465">
                  <a:moveTo>
                    <a:pt x="226" y="1"/>
                  </a:moveTo>
                  <a:cubicBezTo>
                    <a:pt x="201" y="1"/>
                    <a:pt x="176" y="5"/>
                    <a:pt x="152" y="13"/>
                  </a:cubicBezTo>
                  <a:cubicBezTo>
                    <a:pt x="54" y="57"/>
                    <a:pt x="0" y="173"/>
                    <a:pt x="45" y="280"/>
                  </a:cubicBezTo>
                  <a:cubicBezTo>
                    <a:pt x="79" y="363"/>
                    <a:pt x="156" y="408"/>
                    <a:pt x="239" y="408"/>
                  </a:cubicBezTo>
                  <a:cubicBezTo>
                    <a:pt x="263" y="408"/>
                    <a:pt x="288" y="404"/>
                    <a:pt x="312" y="396"/>
                  </a:cubicBezTo>
                  <a:cubicBezTo>
                    <a:pt x="411" y="352"/>
                    <a:pt x="464" y="236"/>
                    <a:pt x="420" y="129"/>
                  </a:cubicBezTo>
                  <a:cubicBezTo>
                    <a:pt x="385" y="46"/>
                    <a:pt x="308" y="1"/>
                    <a:pt x="226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6045725" y="2295800"/>
              <a:ext cx="11375" cy="10125"/>
            </a:xfrm>
            <a:custGeom>
              <a:rect b="b" l="l" r="r" t="t"/>
              <a:pathLst>
                <a:path extrusionOk="0" h="405" w="455">
                  <a:moveTo>
                    <a:pt x="236" y="1"/>
                  </a:moveTo>
                  <a:cubicBezTo>
                    <a:pt x="208" y="1"/>
                    <a:pt x="180" y="6"/>
                    <a:pt x="152" y="18"/>
                  </a:cubicBezTo>
                  <a:cubicBezTo>
                    <a:pt x="45" y="54"/>
                    <a:pt x="0" y="178"/>
                    <a:pt x="45" y="277"/>
                  </a:cubicBezTo>
                  <a:cubicBezTo>
                    <a:pt x="72" y="359"/>
                    <a:pt x="153" y="405"/>
                    <a:pt x="233" y="405"/>
                  </a:cubicBezTo>
                  <a:cubicBezTo>
                    <a:pt x="257" y="405"/>
                    <a:pt x="281" y="401"/>
                    <a:pt x="303" y="393"/>
                  </a:cubicBezTo>
                  <a:cubicBezTo>
                    <a:pt x="410" y="348"/>
                    <a:pt x="455" y="232"/>
                    <a:pt x="419" y="125"/>
                  </a:cubicBezTo>
                  <a:cubicBezTo>
                    <a:pt x="386" y="46"/>
                    <a:pt x="314" y="1"/>
                    <a:pt x="236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6005800" y="2330850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5" y="1"/>
                  </a:moveTo>
                  <a:cubicBezTo>
                    <a:pt x="210" y="1"/>
                    <a:pt x="185" y="6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2" y="391"/>
                  </a:cubicBezTo>
                  <a:cubicBezTo>
                    <a:pt x="411" y="346"/>
                    <a:pt x="464" y="231"/>
                    <a:pt x="419" y="123"/>
                  </a:cubicBezTo>
                  <a:cubicBezTo>
                    <a:pt x="392" y="49"/>
                    <a:pt x="314" y="1"/>
                    <a:pt x="235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5957850" y="2303875"/>
              <a:ext cx="11400" cy="10175"/>
            </a:xfrm>
            <a:custGeom>
              <a:rect b="b" l="l" r="r" t="t"/>
              <a:pathLst>
                <a:path extrusionOk="0" h="407" w="456">
                  <a:moveTo>
                    <a:pt x="227" y="0"/>
                  </a:moveTo>
                  <a:cubicBezTo>
                    <a:pt x="201" y="0"/>
                    <a:pt x="176" y="5"/>
                    <a:pt x="152" y="16"/>
                  </a:cubicBezTo>
                  <a:cubicBezTo>
                    <a:pt x="45" y="61"/>
                    <a:pt x="0" y="177"/>
                    <a:pt x="36" y="284"/>
                  </a:cubicBezTo>
                  <a:cubicBezTo>
                    <a:pt x="70" y="358"/>
                    <a:pt x="144" y="407"/>
                    <a:pt x="225" y="407"/>
                  </a:cubicBezTo>
                  <a:cubicBezTo>
                    <a:pt x="251" y="407"/>
                    <a:pt x="277" y="402"/>
                    <a:pt x="303" y="391"/>
                  </a:cubicBezTo>
                  <a:cubicBezTo>
                    <a:pt x="411" y="346"/>
                    <a:pt x="455" y="230"/>
                    <a:pt x="411" y="123"/>
                  </a:cubicBezTo>
                  <a:cubicBezTo>
                    <a:pt x="384" y="49"/>
                    <a:pt x="305" y="0"/>
                    <a:pt x="227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5920825" y="2159350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1" y="0"/>
                  </a:moveTo>
                  <a:cubicBezTo>
                    <a:pt x="205" y="0"/>
                    <a:pt x="178" y="5"/>
                    <a:pt x="152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2" y="391"/>
                  </a:cubicBezTo>
                  <a:cubicBezTo>
                    <a:pt x="411" y="346"/>
                    <a:pt x="464" y="230"/>
                    <a:pt x="420" y="123"/>
                  </a:cubicBezTo>
                  <a:cubicBezTo>
                    <a:pt x="386" y="49"/>
                    <a:pt x="311" y="0"/>
                    <a:pt x="231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6081625" y="2251675"/>
              <a:ext cx="11625" cy="10225"/>
            </a:xfrm>
            <a:custGeom>
              <a:rect b="b" l="l" r="r" t="t"/>
              <a:pathLst>
                <a:path extrusionOk="0" h="409" w="465">
                  <a:moveTo>
                    <a:pt x="235" y="1"/>
                  </a:moveTo>
                  <a:cubicBezTo>
                    <a:pt x="210" y="1"/>
                    <a:pt x="184" y="6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8" y="363"/>
                    <a:pt x="150" y="408"/>
                    <a:pt x="229" y="408"/>
                  </a:cubicBezTo>
                  <a:cubicBezTo>
                    <a:pt x="256" y="408"/>
                    <a:pt x="285" y="403"/>
                    <a:pt x="313" y="391"/>
                  </a:cubicBezTo>
                  <a:cubicBezTo>
                    <a:pt x="420" y="355"/>
                    <a:pt x="464" y="231"/>
                    <a:pt x="420" y="132"/>
                  </a:cubicBezTo>
                  <a:cubicBezTo>
                    <a:pt x="392" y="51"/>
                    <a:pt x="314" y="1"/>
                    <a:pt x="235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1" name="Google Shape;1491;p11"/>
          <p:cNvGrpSpPr/>
          <p:nvPr/>
        </p:nvGrpSpPr>
        <p:grpSpPr>
          <a:xfrm rot="-4239092">
            <a:off x="7729941" y="311789"/>
            <a:ext cx="1401910" cy="1401910"/>
            <a:chOff x="298130" y="942694"/>
            <a:chExt cx="1628579" cy="1628579"/>
          </a:xfrm>
        </p:grpSpPr>
        <p:sp>
          <p:nvSpPr>
            <p:cNvPr id="1492" name="Google Shape;1492;p11"/>
            <p:cNvSpPr/>
            <p:nvPr/>
          </p:nvSpPr>
          <p:spPr>
            <a:xfrm rot="-2700000">
              <a:off x="334730" y="1383094"/>
              <a:ext cx="1555379" cy="747779"/>
            </a:xfrm>
            <a:custGeom>
              <a:rect b="b" l="l" r="r" t="t"/>
              <a:pathLst>
                <a:path extrusionOk="0" h="12182" w="25340">
                  <a:moveTo>
                    <a:pt x="15064" y="1129"/>
                  </a:moveTo>
                  <a:cubicBezTo>
                    <a:pt x="15640" y="1129"/>
                    <a:pt x="16166" y="1103"/>
                    <a:pt x="16643" y="1078"/>
                  </a:cubicBezTo>
                  <a:cubicBezTo>
                    <a:pt x="17119" y="1028"/>
                    <a:pt x="16718" y="1053"/>
                    <a:pt x="16843" y="1053"/>
                  </a:cubicBezTo>
                  <a:cubicBezTo>
                    <a:pt x="17044" y="1028"/>
                    <a:pt x="17269" y="1003"/>
                    <a:pt x="17495" y="978"/>
                  </a:cubicBezTo>
                  <a:cubicBezTo>
                    <a:pt x="17971" y="677"/>
                    <a:pt x="18497" y="427"/>
                    <a:pt x="19049" y="327"/>
                  </a:cubicBezTo>
                  <a:cubicBezTo>
                    <a:pt x="19725" y="226"/>
                    <a:pt x="20402" y="276"/>
                    <a:pt x="21054" y="577"/>
                  </a:cubicBezTo>
                  <a:cubicBezTo>
                    <a:pt x="21505" y="778"/>
                    <a:pt x="21981" y="1129"/>
                    <a:pt x="22307" y="1404"/>
                  </a:cubicBezTo>
                  <a:cubicBezTo>
                    <a:pt x="22332" y="1404"/>
                    <a:pt x="22332" y="1404"/>
                    <a:pt x="22357" y="1404"/>
                  </a:cubicBezTo>
                  <a:cubicBezTo>
                    <a:pt x="22532" y="1304"/>
                    <a:pt x="22683" y="1179"/>
                    <a:pt x="22858" y="978"/>
                  </a:cubicBezTo>
                  <a:lnTo>
                    <a:pt x="22858" y="978"/>
                  </a:lnTo>
                  <a:cubicBezTo>
                    <a:pt x="22933" y="903"/>
                    <a:pt x="22984" y="853"/>
                    <a:pt x="23059" y="803"/>
                  </a:cubicBezTo>
                  <a:cubicBezTo>
                    <a:pt x="23560" y="477"/>
                    <a:pt x="24212" y="602"/>
                    <a:pt x="24512" y="1103"/>
                  </a:cubicBezTo>
                  <a:lnTo>
                    <a:pt x="25014" y="1805"/>
                  </a:lnTo>
                  <a:cubicBezTo>
                    <a:pt x="25339" y="2206"/>
                    <a:pt x="25314" y="2808"/>
                    <a:pt x="24938" y="3184"/>
                  </a:cubicBezTo>
                  <a:cubicBezTo>
                    <a:pt x="24562" y="3585"/>
                    <a:pt x="24212" y="3860"/>
                    <a:pt x="23760" y="4036"/>
                  </a:cubicBezTo>
                  <a:cubicBezTo>
                    <a:pt x="23560" y="4136"/>
                    <a:pt x="23385" y="4186"/>
                    <a:pt x="23159" y="4236"/>
                  </a:cubicBezTo>
                  <a:cubicBezTo>
                    <a:pt x="23034" y="4938"/>
                    <a:pt x="22833" y="5464"/>
                    <a:pt x="22156" y="6266"/>
                  </a:cubicBezTo>
                  <a:cubicBezTo>
                    <a:pt x="21304" y="7269"/>
                    <a:pt x="20076" y="7845"/>
                    <a:pt x="19725" y="7996"/>
                  </a:cubicBezTo>
                  <a:cubicBezTo>
                    <a:pt x="19575" y="8071"/>
                    <a:pt x="19374" y="8121"/>
                    <a:pt x="19199" y="8121"/>
                  </a:cubicBezTo>
                  <a:cubicBezTo>
                    <a:pt x="18598" y="8472"/>
                    <a:pt x="17946" y="8848"/>
                    <a:pt x="17269" y="9224"/>
                  </a:cubicBezTo>
                  <a:cubicBezTo>
                    <a:pt x="16342" y="9700"/>
                    <a:pt x="15339" y="10126"/>
                    <a:pt x="14362" y="10502"/>
                  </a:cubicBezTo>
                  <a:cubicBezTo>
                    <a:pt x="12633" y="11154"/>
                    <a:pt x="9851" y="11855"/>
                    <a:pt x="7344" y="12031"/>
                  </a:cubicBezTo>
                  <a:cubicBezTo>
                    <a:pt x="5339" y="12181"/>
                    <a:pt x="3460" y="12006"/>
                    <a:pt x="2206" y="11279"/>
                  </a:cubicBezTo>
                  <a:cubicBezTo>
                    <a:pt x="1605" y="10903"/>
                    <a:pt x="1129" y="10402"/>
                    <a:pt x="778" y="9775"/>
                  </a:cubicBezTo>
                  <a:cubicBezTo>
                    <a:pt x="227" y="8823"/>
                    <a:pt x="1" y="7570"/>
                    <a:pt x="76" y="6367"/>
                  </a:cubicBezTo>
                  <a:cubicBezTo>
                    <a:pt x="126" y="5164"/>
                    <a:pt x="452" y="3961"/>
                    <a:pt x="1003" y="3008"/>
                  </a:cubicBezTo>
                  <a:cubicBezTo>
                    <a:pt x="1404" y="2332"/>
                    <a:pt x="1931" y="1780"/>
                    <a:pt x="2557" y="1429"/>
                  </a:cubicBezTo>
                  <a:cubicBezTo>
                    <a:pt x="5114" y="1"/>
                    <a:pt x="8222" y="377"/>
                    <a:pt x="12758" y="953"/>
                  </a:cubicBezTo>
                  <a:lnTo>
                    <a:pt x="13184" y="1003"/>
                  </a:lnTo>
                  <a:cubicBezTo>
                    <a:pt x="13836" y="1078"/>
                    <a:pt x="14462" y="1129"/>
                    <a:pt x="15064" y="11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1"/>
            <p:cNvSpPr/>
            <p:nvPr/>
          </p:nvSpPr>
          <p:spPr>
            <a:xfrm rot="-2700000">
              <a:off x="392361" y="1502876"/>
              <a:ext cx="1347668" cy="661596"/>
            </a:xfrm>
            <a:custGeom>
              <a:rect b="b" l="l" r="r" t="t"/>
              <a:pathLst>
                <a:path extrusionOk="0" h="10778" w="21956">
                  <a:moveTo>
                    <a:pt x="16467" y="1053"/>
                  </a:moveTo>
                  <a:cubicBezTo>
                    <a:pt x="15439" y="1153"/>
                    <a:pt x="14211" y="1178"/>
                    <a:pt x="12758" y="978"/>
                  </a:cubicBezTo>
                  <a:cubicBezTo>
                    <a:pt x="8196" y="426"/>
                    <a:pt x="5113" y="0"/>
                    <a:pt x="2808" y="1304"/>
                  </a:cubicBezTo>
                  <a:cubicBezTo>
                    <a:pt x="502" y="2607"/>
                    <a:pt x="1" y="7845"/>
                    <a:pt x="2457" y="9299"/>
                  </a:cubicBezTo>
                  <a:cubicBezTo>
                    <a:pt x="4938" y="10777"/>
                    <a:pt x="10828" y="9524"/>
                    <a:pt x="13735" y="8472"/>
                  </a:cubicBezTo>
                  <a:cubicBezTo>
                    <a:pt x="16642" y="7394"/>
                    <a:pt x="19625" y="5489"/>
                    <a:pt x="20753" y="4386"/>
                  </a:cubicBezTo>
                  <a:cubicBezTo>
                    <a:pt x="21956" y="3208"/>
                    <a:pt x="21705" y="2431"/>
                    <a:pt x="21505" y="1905"/>
                  </a:cubicBezTo>
                  <a:cubicBezTo>
                    <a:pt x="21003" y="527"/>
                    <a:pt x="17469" y="978"/>
                    <a:pt x="16467" y="10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 rot="-2700000">
              <a:off x="1161420" y="1130007"/>
              <a:ext cx="423095" cy="373890"/>
            </a:xfrm>
            <a:custGeom>
              <a:rect b="b" l="l" r="r" t="t"/>
              <a:pathLst>
                <a:path extrusionOk="0" h="6091" w="6893">
                  <a:moveTo>
                    <a:pt x="4060" y="4612"/>
                  </a:moveTo>
                  <a:cubicBezTo>
                    <a:pt x="3233" y="5564"/>
                    <a:pt x="1955" y="6090"/>
                    <a:pt x="1955" y="6090"/>
                  </a:cubicBezTo>
                  <a:lnTo>
                    <a:pt x="2732" y="4737"/>
                  </a:lnTo>
                  <a:cubicBezTo>
                    <a:pt x="2732" y="4737"/>
                    <a:pt x="1579" y="4712"/>
                    <a:pt x="1078" y="4411"/>
                  </a:cubicBezTo>
                  <a:cubicBezTo>
                    <a:pt x="602" y="4110"/>
                    <a:pt x="326" y="3785"/>
                    <a:pt x="326" y="3785"/>
                  </a:cubicBezTo>
                  <a:cubicBezTo>
                    <a:pt x="326" y="3785"/>
                    <a:pt x="1028" y="3659"/>
                    <a:pt x="1579" y="3083"/>
                  </a:cubicBezTo>
                  <a:cubicBezTo>
                    <a:pt x="2131" y="2506"/>
                    <a:pt x="2181" y="2080"/>
                    <a:pt x="2181" y="2080"/>
                  </a:cubicBezTo>
                  <a:cubicBezTo>
                    <a:pt x="2181" y="2080"/>
                    <a:pt x="1705" y="1704"/>
                    <a:pt x="1028" y="1679"/>
                  </a:cubicBezTo>
                  <a:cubicBezTo>
                    <a:pt x="351" y="1654"/>
                    <a:pt x="0" y="1855"/>
                    <a:pt x="0" y="1855"/>
                  </a:cubicBezTo>
                  <a:cubicBezTo>
                    <a:pt x="502" y="677"/>
                    <a:pt x="2106" y="0"/>
                    <a:pt x="3309" y="552"/>
                  </a:cubicBezTo>
                  <a:cubicBezTo>
                    <a:pt x="3960" y="827"/>
                    <a:pt x="4712" y="1554"/>
                    <a:pt x="4712" y="1554"/>
                  </a:cubicBezTo>
                  <a:cubicBezTo>
                    <a:pt x="5188" y="1579"/>
                    <a:pt x="5815" y="1303"/>
                    <a:pt x="6366" y="702"/>
                  </a:cubicBezTo>
                  <a:lnTo>
                    <a:pt x="6893" y="1479"/>
                  </a:lnTo>
                  <a:cubicBezTo>
                    <a:pt x="6316" y="2080"/>
                    <a:pt x="5865" y="2256"/>
                    <a:pt x="4938" y="2331"/>
                  </a:cubicBezTo>
                  <a:cubicBezTo>
                    <a:pt x="4812" y="3283"/>
                    <a:pt x="4787" y="3760"/>
                    <a:pt x="4060" y="46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5" name="Google Shape;1495;p11"/>
          <p:cNvSpPr/>
          <p:nvPr/>
        </p:nvSpPr>
        <p:spPr>
          <a:xfrm flipH="1" rot="-155088">
            <a:off x="3301413" y="404714"/>
            <a:ext cx="254684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1"/>
          <p:cNvSpPr/>
          <p:nvPr/>
        </p:nvSpPr>
        <p:spPr>
          <a:xfrm flipH="1" rot="3790586">
            <a:off x="4908762" y="4469417"/>
            <a:ext cx="254684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1"/>
          <p:cNvSpPr/>
          <p:nvPr/>
        </p:nvSpPr>
        <p:spPr>
          <a:xfrm flipH="1" rot="3790586">
            <a:off x="286562" y="2106755"/>
            <a:ext cx="254684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1"/>
          <p:cNvSpPr/>
          <p:nvPr/>
        </p:nvSpPr>
        <p:spPr>
          <a:xfrm flipH="1" rot="9299640">
            <a:off x="8531811" y="2437048"/>
            <a:ext cx="254690" cy="26938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1"/>
          <p:cNvSpPr txBox="1"/>
          <p:nvPr>
            <p:ph hasCustomPrompt="1" type="title"/>
          </p:nvPr>
        </p:nvSpPr>
        <p:spPr>
          <a:xfrm>
            <a:off x="1284000" y="1339475"/>
            <a:ext cx="6576000" cy="19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0" name="Google Shape;1500;p11"/>
          <p:cNvSpPr txBox="1"/>
          <p:nvPr>
            <p:ph idx="1" type="subTitle"/>
          </p:nvPr>
        </p:nvSpPr>
        <p:spPr>
          <a:xfrm>
            <a:off x="1284000" y="3306925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01" name="Google Shape;1501;p11"/>
          <p:cNvGrpSpPr/>
          <p:nvPr/>
        </p:nvGrpSpPr>
        <p:grpSpPr>
          <a:xfrm rot="-1845983">
            <a:off x="7479379" y="3787365"/>
            <a:ext cx="1401643" cy="861634"/>
            <a:chOff x="3996400" y="3818950"/>
            <a:chExt cx="2307675" cy="1418600"/>
          </a:xfrm>
        </p:grpSpPr>
        <p:sp>
          <p:nvSpPr>
            <p:cNvPr id="1502" name="Google Shape;1502;p11"/>
            <p:cNvSpPr/>
            <p:nvPr/>
          </p:nvSpPr>
          <p:spPr>
            <a:xfrm>
              <a:off x="3996400" y="3818950"/>
              <a:ext cx="2307675" cy="1418600"/>
            </a:xfrm>
            <a:custGeom>
              <a:rect b="b" l="l" r="r" t="t"/>
              <a:pathLst>
                <a:path extrusionOk="0" h="56744" w="92307">
                  <a:moveTo>
                    <a:pt x="22632" y="1"/>
                  </a:moveTo>
                  <a:cubicBezTo>
                    <a:pt x="17018" y="1"/>
                    <a:pt x="11955" y="1229"/>
                    <a:pt x="7594" y="3635"/>
                  </a:cubicBezTo>
                  <a:cubicBezTo>
                    <a:pt x="7544" y="3660"/>
                    <a:pt x="7494" y="3710"/>
                    <a:pt x="7444" y="3735"/>
                  </a:cubicBezTo>
                  <a:cubicBezTo>
                    <a:pt x="0" y="7595"/>
                    <a:pt x="702" y="21780"/>
                    <a:pt x="3634" y="33034"/>
                  </a:cubicBezTo>
                  <a:cubicBezTo>
                    <a:pt x="4411" y="35941"/>
                    <a:pt x="5339" y="38773"/>
                    <a:pt x="6416" y="41380"/>
                  </a:cubicBezTo>
                  <a:cubicBezTo>
                    <a:pt x="6416" y="41405"/>
                    <a:pt x="6416" y="41405"/>
                    <a:pt x="6416" y="41430"/>
                  </a:cubicBezTo>
                  <a:cubicBezTo>
                    <a:pt x="8772" y="47169"/>
                    <a:pt x="13810" y="56743"/>
                    <a:pt x="21078" y="56743"/>
                  </a:cubicBezTo>
                  <a:cubicBezTo>
                    <a:pt x="21755" y="56743"/>
                    <a:pt x="22431" y="56668"/>
                    <a:pt x="23083" y="56492"/>
                  </a:cubicBezTo>
                  <a:cubicBezTo>
                    <a:pt x="23258" y="56442"/>
                    <a:pt x="23434" y="56392"/>
                    <a:pt x="23609" y="56317"/>
                  </a:cubicBezTo>
                  <a:cubicBezTo>
                    <a:pt x="24537" y="56192"/>
                    <a:pt x="26091" y="55941"/>
                    <a:pt x="28071" y="55565"/>
                  </a:cubicBezTo>
                  <a:cubicBezTo>
                    <a:pt x="28096" y="55540"/>
                    <a:pt x="28622" y="55440"/>
                    <a:pt x="28822" y="55415"/>
                  </a:cubicBezTo>
                  <a:cubicBezTo>
                    <a:pt x="28822" y="55415"/>
                    <a:pt x="29750" y="55214"/>
                    <a:pt x="29750" y="55214"/>
                  </a:cubicBezTo>
                  <a:cubicBezTo>
                    <a:pt x="36817" y="53735"/>
                    <a:pt x="46517" y="51029"/>
                    <a:pt x="52782" y="46517"/>
                  </a:cubicBezTo>
                  <a:cubicBezTo>
                    <a:pt x="53409" y="46041"/>
                    <a:pt x="54111" y="45590"/>
                    <a:pt x="54863" y="45114"/>
                  </a:cubicBezTo>
                  <a:cubicBezTo>
                    <a:pt x="56066" y="44387"/>
                    <a:pt x="57419" y="43635"/>
                    <a:pt x="58873" y="42908"/>
                  </a:cubicBezTo>
                  <a:cubicBezTo>
                    <a:pt x="60477" y="42106"/>
                    <a:pt x="62231" y="41329"/>
                    <a:pt x="64261" y="40502"/>
                  </a:cubicBezTo>
                  <a:cubicBezTo>
                    <a:pt x="64838" y="40277"/>
                    <a:pt x="65389" y="40051"/>
                    <a:pt x="65940" y="39826"/>
                  </a:cubicBezTo>
                  <a:cubicBezTo>
                    <a:pt x="66843" y="39475"/>
                    <a:pt x="67695" y="39149"/>
                    <a:pt x="68522" y="38823"/>
                  </a:cubicBezTo>
                  <a:lnTo>
                    <a:pt x="69123" y="38598"/>
                  </a:lnTo>
                  <a:cubicBezTo>
                    <a:pt x="70402" y="38121"/>
                    <a:pt x="71730" y="37620"/>
                    <a:pt x="72858" y="37169"/>
                  </a:cubicBezTo>
                  <a:lnTo>
                    <a:pt x="72933" y="37119"/>
                  </a:lnTo>
                  <a:cubicBezTo>
                    <a:pt x="75314" y="36141"/>
                    <a:pt x="76717" y="35364"/>
                    <a:pt x="77720" y="34437"/>
                  </a:cubicBezTo>
                  <a:cubicBezTo>
                    <a:pt x="78071" y="34136"/>
                    <a:pt x="78447" y="33735"/>
                    <a:pt x="78798" y="33259"/>
                  </a:cubicBezTo>
                  <a:cubicBezTo>
                    <a:pt x="80677" y="34588"/>
                    <a:pt x="82983" y="35540"/>
                    <a:pt x="85138" y="35540"/>
                  </a:cubicBezTo>
                  <a:cubicBezTo>
                    <a:pt x="88848" y="35540"/>
                    <a:pt x="91680" y="32833"/>
                    <a:pt x="92031" y="28973"/>
                  </a:cubicBezTo>
                  <a:cubicBezTo>
                    <a:pt x="92306" y="25740"/>
                    <a:pt x="91028" y="23535"/>
                    <a:pt x="89775" y="22131"/>
                  </a:cubicBezTo>
                  <a:cubicBezTo>
                    <a:pt x="90326" y="19550"/>
                    <a:pt x="89925" y="16668"/>
                    <a:pt x="88973" y="14587"/>
                  </a:cubicBezTo>
                  <a:cubicBezTo>
                    <a:pt x="87570" y="11505"/>
                    <a:pt x="84863" y="9650"/>
                    <a:pt x="81755" y="9600"/>
                  </a:cubicBezTo>
                  <a:lnTo>
                    <a:pt x="81630" y="9600"/>
                  </a:lnTo>
                  <a:cubicBezTo>
                    <a:pt x="78522" y="9600"/>
                    <a:pt x="75966" y="11279"/>
                    <a:pt x="74587" y="14186"/>
                  </a:cubicBezTo>
                  <a:cubicBezTo>
                    <a:pt x="74512" y="14312"/>
                    <a:pt x="74462" y="14437"/>
                    <a:pt x="74412" y="14562"/>
                  </a:cubicBezTo>
                  <a:cubicBezTo>
                    <a:pt x="73935" y="14412"/>
                    <a:pt x="73434" y="14337"/>
                    <a:pt x="72908" y="14337"/>
                  </a:cubicBezTo>
                  <a:lnTo>
                    <a:pt x="70151" y="14337"/>
                  </a:lnTo>
                  <a:cubicBezTo>
                    <a:pt x="69650" y="14312"/>
                    <a:pt x="69073" y="14287"/>
                    <a:pt x="68472" y="14262"/>
                  </a:cubicBezTo>
                  <a:cubicBezTo>
                    <a:pt x="67219" y="14186"/>
                    <a:pt x="66016" y="14111"/>
                    <a:pt x="64913" y="13961"/>
                  </a:cubicBezTo>
                  <a:cubicBezTo>
                    <a:pt x="64361" y="13911"/>
                    <a:pt x="63860" y="13836"/>
                    <a:pt x="63359" y="13760"/>
                  </a:cubicBezTo>
                  <a:cubicBezTo>
                    <a:pt x="62833" y="13685"/>
                    <a:pt x="62331" y="13585"/>
                    <a:pt x="61830" y="13485"/>
                  </a:cubicBezTo>
                  <a:cubicBezTo>
                    <a:pt x="61254" y="13359"/>
                    <a:pt x="60727" y="13234"/>
                    <a:pt x="60226" y="13084"/>
                  </a:cubicBezTo>
                  <a:cubicBezTo>
                    <a:pt x="59098" y="12758"/>
                    <a:pt x="58622" y="12457"/>
                    <a:pt x="58447" y="12357"/>
                  </a:cubicBezTo>
                  <a:cubicBezTo>
                    <a:pt x="57720" y="11856"/>
                    <a:pt x="40226" y="1"/>
                    <a:pt x="22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5589125" y="4184250"/>
              <a:ext cx="592150" cy="397875"/>
            </a:xfrm>
            <a:custGeom>
              <a:rect b="b" l="l" r="r" t="t"/>
              <a:pathLst>
                <a:path extrusionOk="0" h="15915" w="23686">
                  <a:moveTo>
                    <a:pt x="17945" y="0"/>
                  </a:moveTo>
                  <a:cubicBezTo>
                    <a:pt x="14564" y="0"/>
                    <a:pt x="14862" y="4890"/>
                    <a:pt x="14462" y="5865"/>
                  </a:cubicBezTo>
                  <a:cubicBezTo>
                    <a:pt x="14061" y="6843"/>
                    <a:pt x="3585" y="8597"/>
                    <a:pt x="3585" y="8597"/>
                  </a:cubicBezTo>
                  <a:cubicBezTo>
                    <a:pt x="1" y="9249"/>
                    <a:pt x="2056" y="15615"/>
                    <a:pt x="2056" y="15615"/>
                  </a:cubicBezTo>
                  <a:cubicBezTo>
                    <a:pt x="2056" y="15615"/>
                    <a:pt x="10581" y="12242"/>
                    <a:pt x="14418" y="12242"/>
                  </a:cubicBezTo>
                  <a:cubicBezTo>
                    <a:pt x="15247" y="12242"/>
                    <a:pt x="15858" y="12400"/>
                    <a:pt x="16116" y="12782"/>
                  </a:cubicBezTo>
                  <a:cubicBezTo>
                    <a:pt x="17050" y="14152"/>
                    <a:pt x="19610" y="15914"/>
                    <a:pt x="21420" y="15914"/>
                  </a:cubicBezTo>
                  <a:cubicBezTo>
                    <a:pt x="22426" y="15914"/>
                    <a:pt x="23200" y="15370"/>
                    <a:pt x="23334" y="13910"/>
                  </a:cubicBezTo>
                  <a:cubicBezTo>
                    <a:pt x="23685" y="9850"/>
                    <a:pt x="18973" y="9775"/>
                    <a:pt x="20527" y="7920"/>
                  </a:cubicBezTo>
                  <a:cubicBezTo>
                    <a:pt x="22081" y="6041"/>
                    <a:pt x="21404" y="51"/>
                    <a:pt x="17971" y="0"/>
                  </a:cubicBezTo>
                  <a:cubicBezTo>
                    <a:pt x="17962" y="0"/>
                    <a:pt x="17954" y="0"/>
                    <a:pt x="17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4247025" y="3944000"/>
              <a:ext cx="1673600" cy="1161950"/>
            </a:xfrm>
            <a:custGeom>
              <a:rect b="b" l="l" r="r" t="t"/>
              <a:pathLst>
                <a:path extrusionOk="0" h="46478" w="66944">
                  <a:moveTo>
                    <a:pt x="12602" y="1"/>
                  </a:moveTo>
                  <a:cubicBezTo>
                    <a:pt x="8205" y="1"/>
                    <a:pt x="3885" y="856"/>
                    <a:pt x="0" y="3019"/>
                  </a:cubicBezTo>
                  <a:cubicBezTo>
                    <a:pt x="0" y="3019"/>
                    <a:pt x="23108" y="23871"/>
                    <a:pt x="12030" y="46478"/>
                  </a:cubicBezTo>
                  <a:cubicBezTo>
                    <a:pt x="12030" y="46478"/>
                    <a:pt x="30677" y="44047"/>
                    <a:pt x="39825" y="37455"/>
                  </a:cubicBezTo>
                  <a:cubicBezTo>
                    <a:pt x="48948" y="30839"/>
                    <a:pt x="61755" y="28057"/>
                    <a:pt x="64362" y="25726"/>
                  </a:cubicBezTo>
                  <a:cubicBezTo>
                    <a:pt x="66943" y="23370"/>
                    <a:pt x="65164" y="16402"/>
                    <a:pt x="62883" y="14347"/>
                  </a:cubicBezTo>
                  <a:cubicBezTo>
                    <a:pt x="62883" y="14347"/>
                    <a:pt x="62477" y="14359"/>
                    <a:pt x="61783" y="14359"/>
                  </a:cubicBezTo>
                  <a:cubicBezTo>
                    <a:pt x="58613" y="14359"/>
                    <a:pt x="49435" y="14122"/>
                    <a:pt x="45590" y="11490"/>
                  </a:cubicBezTo>
                  <a:cubicBezTo>
                    <a:pt x="42005" y="9037"/>
                    <a:pt x="26898" y="1"/>
                    <a:pt x="1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5659925" y="4300800"/>
              <a:ext cx="192400" cy="374075"/>
            </a:xfrm>
            <a:custGeom>
              <a:rect b="b" l="l" r="r" t="t"/>
              <a:pathLst>
                <a:path extrusionOk="0" h="14963" w="7696">
                  <a:moveTo>
                    <a:pt x="1680" y="0"/>
                  </a:moveTo>
                  <a:lnTo>
                    <a:pt x="1680" y="0"/>
                  </a:lnTo>
                  <a:cubicBezTo>
                    <a:pt x="1805" y="426"/>
                    <a:pt x="1956" y="902"/>
                    <a:pt x="2081" y="1354"/>
                  </a:cubicBezTo>
                  <a:cubicBezTo>
                    <a:pt x="2833" y="3835"/>
                    <a:pt x="3284" y="6141"/>
                    <a:pt x="3585" y="8321"/>
                  </a:cubicBezTo>
                  <a:cubicBezTo>
                    <a:pt x="2758" y="10176"/>
                    <a:pt x="1705" y="12181"/>
                    <a:pt x="402" y="14311"/>
                  </a:cubicBezTo>
                  <a:cubicBezTo>
                    <a:pt x="277" y="14537"/>
                    <a:pt x="151" y="14737"/>
                    <a:pt x="1" y="14963"/>
                  </a:cubicBezTo>
                  <a:cubicBezTo>
                    <a:pt x="928" y="14612"/>
                    <a:pt x="1780" y="14286"/>
                    <a:pt x="2607" y="13960"/>
                  </a:cubicBezTo>
                  <a:cubicBezTo>
                    <a:pt x="3059" y="13133"/>
                    <a:pt x="3510" y="12331"/>
                    <a:pt x="3936" y="11554"/>
                  </a:cubicBezTo>
                  <a:cubicBezTo>
                    <a:pt x="3961" y="12181"/>
                    <a:pt x="3986" y="12807"/>
                    <a:pt x="3986" y="13409"/>
                  </a:cubicBezTo>
                  <a:cubicBezTo>
                    <a:pt x="4612" y="13158"/>
                    <a:pt x="5214" y="12907"/>
                    <a:pt x="5715" y="12682"/>
                  </a:cubicBezTo>
                  <a:cubicBezTo>
                    <a:pt x="5665" y="11379"/>
                    <a:pt x="5565" y="9975"/>
                    <a:pt x="5364" y="8521"/>
                  </a:cubicBezTo>
                  <a:cubicBezTo>
                    <a:pt x="6467" y="6065"/>
                    <a:pt x="7194" y="3860"/>
                    <a:pt x="7695" y="1905"/>
                  </a:cubicBezTo>
                  <a:cubicBezTo>
                    <a:pt x="7294" y="1153"/>
                    <a:pt x="6843" y="501"/>
                    <a:pt x="6367" y="75"/>
                  </a:cubicBezTo>
                  <a:lnTo>
                    <a:pt x="6342" y="75"/>
                  </a:lnTo>
                  <a:cubicBezTo>
                    <a:pt x="6016" y="1604"/>
                    <a:pt x="5540" y="3333"/>
                    <a:pt x="4838" y="5263"/>
                  </a:cubicBezTo>
                  <a:cubicBezTo>
                    <a:pt x="4562" y="3860"/>
                    <a:pt x="4186" y="2381"/>
                    <a:pt x="3735" y="877"/>
                  </a:cubicBezTo>
                  <a:cubicBezTo>
                    <a:pt x="3660" y="602"/>
                    <a:pt x="3560" y="326"/>
                    <a:pt x="3485" y="75"/>
                  </a:cubicBezTo>
                  <a:cubicBezTo>
                    <a:pt x="2933" y="50"/>
                    <a:pt x="2332" y="25"/>
                    <a:pt x="1680" y="0"/>
                  </a:cubicBezTo>
                  <a:close/>
                </a:path>
              </a:pathLst>
            </a:custGeom>
            <a:solidFill>
              <a:srgbClr val="992E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4178100" y="3944275"/>
              <a:ext cx="1426725" cy="1140375"/>
            </a:xfrm>
            <a:custGeom>
              <a:rect b="b" l="l" r="r" t="t"/>
              <a:pathLst>
                <a:path extrusionOk="0" h="45615" w="57069">
                  <a:moveTo>
                    <a:pt x="25214" y="1930"/>
                  </a:moveTo>
                  <a:cubicBezTo>
                    <a:pt x="27269" y="4186"/>
                    <a:pt x="29875" y="7870"/>
                    <a:pt x="32106" y="13610"/>
                  </a:cubicBezTo>
                  <a:cubicBezTo>
                    <a:pt x="31580" y="15314"/>
                    <a:pt x="30903" y="17118"/>
                    <a:pt x="30051" y="19048"/>
                  </a:cubicBezTo>
                  <a:cubicBezTo>
                    <a:pt x="29023" y="21429"/>
                    <a:pt x="27870" y="23559"/>
                    <a:pt x="26692" y="25414"/>
                  </a:cubicBezTo>
                  <a:cubicBezTo>
                    <a:pt x="26392" y="23484"/>
                    <a:pt x="25915" y="21429"/>
                    <a:pt x="25289" y="19274"/>
                  </a:cubicBezTo>
                  <a:cubicBezTo>
                    <a:pt x="24437" y="16442"/>
                    <a:pt x="23509" y="13985"/>
                    <a:pt x="22532" y="11855"/>
                  </a:cubicBezTo>
                  <a:cubicBezTo>
                    <a:pt x="23985" y="8046"/>
                    <a:pt x="24787" y="4737"/>
                    <a:pt x="25214" y="1930"/>
                  </a:cubicBezTo>
                  <a:close/>
                  <a:moveTo>
                    <a:pt x="33033" y="16191"/>
                  </a:moveTo>
                  <a:cubicBezTo>
                    <a:pt x="33259" y="16843"/>
                    <a:pt x="33484" y="17519"/>
                    <a:pt x="33685" y="18221"/>
                  </a:cubicBezTo>
                  <a:cubicBezTo>
                    <a:pt x="35489" y="24286"/>
                    <a:pt x="35790" y="29424"/>
                    <a:pt x="35489" y="33459"/>
                  </a:cubicBezTo>
                  <a:cubicBezTo>
                    <a:pt x="32106" y="37971"/>
                    <a:pt x="28597" y="40853"/>
                    <a:pt x="25790" y="42657"/>
                  </a:cubicBezTo>
                  <a:cubicBezTo>
                    <a:pt x="26742" y="39700"/>
                    <a:pt x="27770" y="34712"/>
                    <a:pt x="27043" y="28021"/>
                  </a:cubicBezTo>
                  <a:cubicBezTo>
                    <a:pt x="28647" y="25690"/>
                    <a:pt x="30226" y="22958"/>
                    <a:pt x="31630" y="19725"/>
                  </a:cubicBezTo>
                  <a:cubicBezTo>
                    <a:pt x="32156" y="18497"/>
                    <a:pt x="32632" y="17319"/>
                    <a:pt x="33033" y="16191"/>
                  </a:cubicBezTo>
                  <a:close/>
                  <a:moveTo>
                    <a:pt x="15690" y="0"/>
                  </a:moveTo>
                  <a:cubicBezTo>
                    <a:pt x="14236" y="0"/>
                    <a:pt x="12807" y="76"/>
                    <a:pt x="11404" y="251"/>
                  </a:cubicBezTo>
                  <a:cubicBezTo>
                    <a:pt x="11429" y="276"/>
                    <a:pt x="11429" y="301"/>
                    <a:pt x="11479" y="301"/>
                  </a:cubicBezTo>
                  <a:cubicBezTo>
                    <a:pt x="11479" y="326"/>
                    <a:pt x="12206" y="702"/>
                    <a:pt x="13309" y="1655"/>
                  </a:cubicBezTo>
                  <a:cubicBezTo>
                    <a:pt x="12933" y="2732"/>
                    <a:pt x="12482" y="3860"/>
                    <a:pt x="11955" y="5063"/>
                  </a:cubicBezTo>
                  <a:cubicBezTo>
                    <a:pt x="8321" y="13434"/>
                    <a:pt x="3509" y="18371"/>
                    <a:pt x="0" y="21078"/>
                  </a:cubicBezTo>
                  <a:cubicBezTo>
                    <a:pt x="101" y="21705"/>
                    <a:pt x="226" y="22331"/>
                    <a:pt x="351" y="22983"/>
                  </a:cubicBezTo>
                  <a:cubicBezTo>
                    <a:pt x="4086" y="20276"/>
                    <a:pt x="9474" y="15088"/>
                    <a:pt x="13534" y="5740"/>
                  </a:cubicBezTo>
                  <a:cubicBezTo>
                    <a:pt x="13960" y="4762"/>
                    <a:pt x="14336" y="3835"/>
                    <a:pt x="14687" y="2933"/>
                  </a:cubicBezTo>
                  <a:cubicBezTo>
                    <a:pt x="16417" y="4712"/>
                    <a:pt x="18597" y="7569"/>
                    <a:pt x="20677" y="11905"/>
                  </a:cubicBezTo>
                  <a:cubicBezTo>
                    <a:pt x="20402" y="12582"/>
                    <a:pt x="20126" y="13284"/>
                    <a:pt x="19825" y="13985"/>
                  </a:cubicBezTo>
                  <a:cubicBezTo>
                    <a:pt x="13409" y="28773"/>
                    <a:pt x="3334" y="32808"/>
                    <a:pt x="3233" y="32858"/>
                  </a:cubicBezTo>
                  <a:cubicBezTo>
                    <a:pt x="3208" y="32858"/>
                    <a:pt x="3183" y="32883"/>
                    <a:pt x="3158" y="32908"/>
                  </a:cubicBezTo>
                  <a:cubicBezTo>
                    <a:pt x="3359" y="33434"/>
                    <a:pt x="3559" y="33961"/>
                    <a:pt x="3785" y="34487"/>
                  </a:cubicBezTo>
                  <a:cubicBezTo>
                    <a:pt x="3810" y="34462"/>
                    <a:pt x="3810" y="34462"/>
                    <a:pt x="3835" y="34462"/>
                  </a:cubicBezTo>
                  <a:cubicBezTo>
                    <a:pt x="4286" y="34286"/>
                    <a:pt x="14662" y="30151"/>
                    <a:pt x="21404" y="14662"/>
                  </a:cubicBezTo>
                  <a:cubicBezTo>
                    <a:pt x="21479" y="14462"/>
                    <a:pt x="21554" y="14286"/>
                    <a:pt x="21630" y="14086"/>
                  </a:cubicBezTo>
                  <a:cubicBezTo>
                    <a:pt x="22331" y="15790"/>
                    <a:pt x="23008" y="17645"/>
                    <a:pt x="23635" y="19750"/>
                  </a:cubicBezTo>
                  <a:cubicBezTo>
                    <a:pt x="24462" y="22557"/>
                    <a:pt x="24988" y="25163"/>
                    <a:pt x="25264" y="27544"/>
                  </a:cubicBezTo>
                  <a:cubicBezTo>
                    <a:pt x="19549" y="35464"/>
                    <a:pt x="13534" y="37895"/>
                    <a:pt x="13459" y="37920"/>
                  </a:cubicBezTo>
                  <a:cubicBezTo>
                    <a:pt x="13008" y="38096"/>
                    <a:pt x="12782" y="38572"/>
                    <a:pt x="12958" y="39023"/>
                  </a:cubicBezTo>
                  <a:cubicBezTo>
                    <a:pt x="13105" y="39360"/>
                    <a:pt x="13430" y="39573"/>
                    <a:pt x="13782" y="39573"/>
                  </a:cubicBezTo>
                  <a:cubicBezTo>
                    <a:pt x="13849" y="39573"/>
                    <a:pt x="13917" y="39566"/>
                    <a:pt x="13985" y="39550"/>
                  </a:cubicBezTo>
                  <a:cubicBezTo>
                    <a:pt x="14010" y="39550"/>
                    <a:pt x="14036" y="39524"/>
                    <a:pt x="14061" y="39524"/>
                  </a:cubicBezTo>
                  <a:cubicBezTo>
                    <a:pt x="14386" y="39399"/>
                    <a:pt x="19900" y="37194"/>
                    <a:pt x="25489" y="30126"/>
                  </a:cubicBezTo>
                  <a:lnTo>
                    <a:pt x="25489" y="30126"/>
                  </a:lnTo>
                  <a:cubicBezTo>
                    <a:pt x="25890" y="37319"/>
                    <a:pt x="24236" y="42181"/>
                    <a:pt x="23459" y="44036"/>
                  </a:cubicBezTo>
                  <a:cubicBezTo>
                    <a:pt x="21504" y="45038"/>
                    <a:pt x="20251" y="45389"/>
                    <a:pt x="20226" y="45414"/>
                  </a:cubicBezTo>
                  <a:cubicBezTo>
                    <a:pt x="20076" y="45439"/>
                    <a:pt x="19975" y="45514"/>
                    <a:pt x="19875" y="45615"/>
                  </a:cubicBezTo>
                  <a:cubicBezTo>
                    <a:pt x="21880" y="45214"/>
                    <a:pt x="24336" y="44687"/>
                    <a:pt x="26968" y="43986"/>
                  </a:cubicBezTo>
                  <a:cubicBezTo>
                    <a:pt x="29374" y="42407"/>
                    <a:pt x="32231" y="40076"/>
                    <a:pt x="35113" y="36717"/>
                  </a:cubicBezTo>
                  <a:lnTo>
                    <a:pt x="35113" y="36717"/>
                  </a:lnTo>
                  <a:cubicBezTo>
                    <a:pt x="34712" y="39023"/>
                    <a:pt x="34161" y="40753"/>
                    <a:pt x="33735" y="41880"/>
                  </a:cubicBezTo>
                  <a:cubicBezTo>
                    <a:pt x="34462" y="41605"/>
                    <a:pt x="35163" y="41329"/>
                    <a:pt x="35865" y="41028"/>
                  </a:cubicBezTo>
                  <a:cubicBezTo>
                    <a:pt x="36417" y="39349"/>
                    <a:pt x="36968" y="36993"/>
                    <a:pt x="37219" y="34036"/>
                  </a:cubicBezTo>
                  <a:cubicBezTo>
                    <a:pt x="38246" y="32607"/>
                    <a:pt x="39274" y="31028"/>
                    <a:pt x="40276" y="29299"/>
                  </a:cubicBezTo>
                  <a:cubicBezTo>
                    <a:pt x="42206" y="25890"/>
                    <a:pt x="43585" y="22833"/>
                    <a:pt x="44512" y="20101"/>
                  </a:cubicBezTo>
                  <a:cubicBezTo>
                    <a:pt x="45991" y="26742"/>
                    <a:pt x="45665" y="32106"/>
                    <a:pt x="44963" y="35840"/>
                  </a:cubicBezTo>
                  <a:cubicBezTo>
                    <a:pt x="46392" y="34963"/>
                    <a:pt x="47895" y="34136"/>
                    <a:pt x="49374" y="33409"/>
                  </a:cubicBezTo>
                  <a:cubicBezTo>
                    <a:pt x="50251" y="32081"/>
                    <a:pt x="51078" y="30652"/>
                    <a:pt x="51905" y="29098"/>
                  </a:cubicBezTo>
                  <a:cubicBezTo>
                    <a:pt x="52958" y="27068"/>
                    <a:pt x="53810" y="25163"/>
                    <a:pt x="54512" y="23359"/>
                  </a:cubicBezTo>
                  <a:cubicBezTo>
                    <a:pt x="54988" y="26116"/>
                    <a:pt x="55139" y="28622"/>
                    <a:pt x="55088" y="30853"/>
                  </a:cubicBezTo>
                  <a:cubicBezTo>
                    <a:pt x="55690" y="30602"/>
                    <a:pt x="56266" y="30377"/>
                    <a:pt x="56843" y="30151"/>
                  </a:cubicBezTo>
                  <a:cubicBezTo>
                    <a:pt x="56843" y="27244"/>
                    <a:pt x="56492" y="23910"/>
                    <a:pt x="55640" y="20201"/>
                  </a:cubicBezTo>
                  <a:cubicBezTo>
                    <a:pt x="56367" y="17845"/>
                    <a:pt x="56818" y="15765"/>
                    <a:pt x="57068" y="13935"/>
                  </a:cubicBezTo>
                  <a:cubicBezTo>
                    <a:pt x="56492" y="13885"/>
                    <a:pt x="55915" y="13785"/>
                    <a:pt x="55339" y="13710"/>
                  </a:cubicBezTo>
                  <a:cubicBezTo>
                    <a:pt x="55189" y="14687"/>
                    <a:pt x="55013" y="15765"/>
                    <a:pt x="54738" y="16918"/>
                  </a:cubicBezTo>
                  <a:cubicBezTo>
                    <a:pt x="54362" y="15665"/>
                    <a:pt x="53961" y="14487"/>
                    <a:pt x="53560" y="13384"/>
                  </a:cubicBezTo>
                  <a:cubicBezTo>
                    <a:pt x="52858" y="13234"/>
                    <a:pt x="52156" y="13083"/>
                    <a:pt x="51529" y="12883"/>
                  </a:cubicBezTo>
                  <a:lnTo>
                    <a:pt x="51529" y="12883"/>
                  </a:lnTo>
                  <a:cubicBezTo>
                    <a:pt x="52106" y="14361"/>
                    <a:pt x="52682" y="15965"/>
                    <a:pt x="53209" y="17745"/>
                  </a:cubicBezTo>
                  <a:cubicBezTo>
                    <a:pt x="53434" y="18572"/>
                    <a:pt x="53635" y="19349"/>
                    <a:pt x="53835" y="20126"/>
                  </a:cubicBezTo>
                  <a:cubicBezTo>
                    <a:pt x="53058" y="22582"/>
                    <a:pt x="51931" y="25314"/>
                    <a:pt x="50377" y="28296"/>
                  </a:cubicBezTo>
                  <a:cubicBezTo>
                    <a:pt x="49324" y="30351"/>
                    <a:pt x="48196" y="32156"/>
                    <a:pt x="47068" y="33760"/>
                  </a:cubicBezTo>
                  <a:cubicBezTo>
                    <a:pt x="47570" y="29474"/>
                    <a:pt x="47419" y="23785"/>
                    <a:pt x="45489" y="16893"/>
                  </a:cubicBezTo>
                  <a:cubicBezTo>
                    <a:pt x="46166" y="14236"/>
                    <a:pt x="46417" y="12005"/>
                    <a:pt x="46467" y="10251"/>
                  </a:cubicBezTo>
                  <a:cubicBezTo>
                    <a:pt x="45966" y="9950"/>
                    <a:pt x="45389" y="9599"/>
                    <a:pt x="44737" y="9224"/>
                  </a:cubicBezTo>
                  <a:lnTo>
                    <a:pt x="44737" y="9224"/>
                  </a:lnTo>
                  <a:cubicBezTo>
                    <a:pt x="44763" y="10376"/>
                    <a:pt x="44687" y="11805"/>
                    <a:pt x="44412" y="13509"/>
                  </a:cubicBezTo>
                  <a:cubicBezTo>
                    <a:pt x="43660" y="11354"/>
                    <a:pt x="42858" y="9449"/>
                    <a:pt x="42031" y="7745"/>
                  </a:cubicBezTo>
                  <a:cubicBezTo>
                    <a:pt x="41204" y="7319"/>
                    <a:pt x="40326" y="6868"/>
                    <a:pt x="39399" y="6416"/>
                  </a:cubicBezTo>
                  <a:lnTo>
                    <a:pt x="39399" y="6416"/>
                  </a:lnTo>
                  <a:cubicBezTo>
                    <a:pt x="40903" y="9098"/>
                    <a:pt x="42382" y="12482"/>
                    <a:pt x="43660" y="16767"/>
                  </a:cubicBezTo>
                  <a:cubicBezTo>
                    <a:pt x="43660" y="16792"/>
                    <a:pt x="43685" y="16843"/>
                    <a:pt x="43685" y="16893"/>
                  </a:cubicBezTo>
                  <a:cubicBezTo>
                    <a:pt x="42833" y="20101"/>
                    <a:pt x="41329" y="23960"/>
                    <a:pt x="38773" y="28447"/>
                  </a:cubicBezTo>
                  <a:cubicBezTo>
                    <a:pt x="38321" y="29274"/>
                    <a:pt x="37820" y="30076"/>
                    <a:pt x="37344" y="30828"/>
                  </a:cubicBezTo>
                  <a:cubicBezTo>
                    <a:pt x="37344" y="27118"/>
                    <a:pt x="36818" y="22732"/>
                    <a:pt x="35339" y="17720"/>
                  </a:cubicBezTo>
                  <a:cubicBezTo>
                    <a:pt x="34888" y="16241"/>
                    <a:pt x="34412" y="14838"/>
                    <a:pt x="33935" y="13534"/>
                  </a:cubicBezTo>
                  <a:cubicBezTo>
                    <a:pt x="34988" y="10126"/>
                    <a:pt x="35489" y="7193"/>
                    <a:pt x="35690" y="4737"/>
                  </a:cubicBezTo>
                  <a:cubicBezTo>
                    <a:pt x="35138" y="4512"/>
                    <a:pt x="34587" y="4286"/>
                    <a:pt x="34011" y="4061"/>
                  </a:cubicBezTo>
                  <a:cubicBezTo>
                    <a:pt x="33885" y="5990"/>
                    <a:pt x="33559" y="8296"/>
                    <a:pt x="32883" y="10953"/>
                  </a:cubicBezTo>
                  <a:cubicBezTo>
                    <a:pt x="31078" y="6843"/>
                    <a:pt x="29148" y="3910"/>
                    <a:pt x="27419" y="1805"/>
                  </a:cubicBezTo>
                  <a:cubicBezTo>
                    <a:pt x="26166" y="1454"/>
                    <a:pt x="24888" y="1153"/>
                    <a:pt x="23610" y="878"/>
                  </a:cubicBezTo>
                  <a:cubicBezTo>
                    <a:pt x="23309" y="3359"/>
                    <a:pt x="22657" y="6291"/>
                    <a:pt x="21504" y="9700"/>
                  </a:cubicBezTo>
                  <a:cubicBezTo>
                    <a:pt x="19324" y="5514"/>
                    <a:pt x="17068" y="2807"/>
                    <a:pt x="15314" y="1128"/>
                  </a:cubicBezTo>
                  <a:cubicBezTo>
                    <a:pt x="15464" y="752"/>
                    <a:pt x="15564" y="376"/>
                    <a:pt x="15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4129850" y="4014750"/>
              <a:ext cx="538250" cy="1097275"/>
            </a:xfrm>
            <a:custGeom>
              <a:rect b="b" l="l" r="r" t="t"/>
              <a:pathLst>
                <a:path extrusionOk="0" h="43891" w="21530">
                  <a:moveTo>
                    <a:pt x="5751" y="0"/>
                  </a:moveTo>
                  <a:cubicBezTo>
                    <a:pt x="5508" y="0"/>
                    <a:pt x="5271" y="29"/>
                    <a:pt x="5038" y="89"/>
                  </a:cubicBezTo>
                  <a:cubicBezTo>
                    <a:pt x="853" y="1191"/>
                    <a:pt x="1" y="11868"/>
                    <a:pt x="3158" y="23948"/>
                  </a:cubicBezTo>
                  <a:cubicBezTo>
                    <a:pt x="6139" y="35326"/>
                    <a:pt x="11597" y="43891"/>
                    <a:pt x="15741" y="43891"/>
                  </a:cubicBezTo>
                  <a:cubicBezTo>
                    <a:pt x="15988" y="43891"/>
                    <a:pt x="16230" y="43860"/>
                    <a:pt x="16467" y="43798"/>
                  </a:cubicBezTo>
                  <a:cubicBezTo>
                    <a:pt x="20677" y="42721"/>
                    <a:pt x="21530" y="32044"/>
                    <a:pt x="18372" y="19963"/>
                  </a:cubicBezTo>
                  <a:cubicBezTo>
                    <a:pt x="15388" y="8550"/>
                    <a:pt x="9899" y="0"/>
                    <a:pt x="5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4176225" y="4077175"/>
              <a:ext cx="399150" cy="987925"/>
            </a:xfrm>
            <a:custGeom>
              <a:rect b="b" l="l" r="r" t="t"/>
              <a:pathLst>
                <a:path extrusionOk="0" h="39517" w="15966">
                  <a:moveTo>
                    <a:pt x="3203" y="0"/>
                  </a:moveTo>
                  <a:cubicBezTo>
                    <a:pt x="3076" y="0"/>
                    <a:pt x="2953" y="16"/>
                    <a:pt x="2832" y="48"/>
                  </a:cubicBezTo>
                  <a:cubicBezTo>
                    <a:pt x="0" y="775"/>
                    <a:pt x="25" y="10198"/>
                    <a:pt x="2857" y="21101"/>
                  </a:cubicBezTo>
                  <a:cubicBezTo>
                    <a:pt x="5597" y="31530"/>
                    <a:pt x="9926" y="39516"/>
                    <a:pt x="12774" y="39516"/>
                  </a:cubicBezTo>
                  <a:cubicBezTo>
                    <a:pt x="12897" y="39516"/>
                    <a:pt x="13016" y="39502"/>
                    <a:pt x="13133" y="39472"/>
                  </a:cubicBezTo>
                  <a:cubicBezTo>
                    <a:pt x="15965" y="38720"/>
                    <a:pt x="15940" y="29296"/>
                    <a:pt x="13108" y="18419"/>
                  </a:cubicBezTo>
                  <a:cubicBezTo>
                    <a:pt x="10372" y="7980"/>
                    <a:pt x="6051" y="0"/>
                    <a:pt x="3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4281475" y="4420675"/>
              <a:ext cx="155425" cy="384400"/>
            </a:xfrm>
            <a:custGeom>
              <a:rect b="b" l="l" r="r" t="t"/>
              <a:pathLst>
                <a:path extrusionOk="0" h="15376" w="6217">
                  <a:moveTo>
                    <a:pt x="1239" y="1"/>
                  </a:moveTo>
                  <a:cubicBezTo>
                    <a:pt x="1193" y="1"/>
                    <a:pt x="1148" y="6"/>
                    <a:pt x="1104" y="17"/>
                  </a:cubicBezTo>
                  <a:cubicBezTo>
                    <a:pt x="1" y="318"/>
                    <a:pt x="1" y="3977"/>
                    <a:pt x="1104" y="8213"/>
                  </a:cubicBezTo>
                  <a:cubicBezTo>
                    <a:pt x="2182" y="12264"/>
                    <a:pt x="3857" y="15375"/>
                    <a:pt x="4966" y="15375"/>
                  </a:cubicBezTo>
                  <a:cubicBezTo>
                    <a:pt x="5016" y="15375"/>
                    <a:pt x="5066" y="15369"/>
                    <a:pt x="5114" y="15356"/>
                  </a:cubicBezTo>
                  <a:cubicBezTo>
                    <a:pt x="6216" y="15080"/>
                    <a:pt x="6191" y="11421"/>
                    <a:pt x="5089" y="7185"/>
                  </a:cubicBezTo>
                  <a:cubicBezTo>
                    <a:pt x="4030" y="3120"/>
                    <a:pt x="2348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3"/>
          <p:cNvSpPr/>
          <p:nvPr/>
        </p:nvSpPr>
        <p:spPr>
          <a:xfrm>
            <a:off x="-1519385" y="-52290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3" name="Google Shape;1513;p13"/>
          <p:cNvGrpSpPr/>
          <p:nvPr/>
        </p:nvGrpSpPr>
        <p:grpSpPr>
          <a:xfrm>
            <a:off x="-1519385" y="-682050"/>
            <a:ext cx="3704019" cy="2121973"/>
            <a:chOff x="-1389150" y="804800"/>
            <a:chExt cx="971750" cy="556700"/>
          </a:xfrm>
        </p:grpSpPr>
        <p:sp>
          <p:nvSpPr>
            <p:cNvPr id="1514" name="Google Shape;1514;p13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4" name="Google Shape;1574;p13"/>
          <p:cNvSpPr/>
          <p:nvPr/>
        </p:nvSpPr>
        <p:spPr>
          <a:xfrm flipH="1" rot="10800000">
            <a:off x="6392463" y="-111977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5" name="Google Shape;1575;p13"/>
          <p:cNvGrpSpPr/>
          <p:nvPr/>
        </p:nvGrpSpPr>
        <p:grpSpPr>
          <a:xfrm flipH="1">
            <a:off x="6496617" y="-1119788"/>
            <a:ext cx="3836998" cy="2198307"/>
            <a:chOff x="-9376871" y="-61513"/>
            <a:chExt cx="3836998" cy="2198307"/>
          </a:xfrm>
        </p:grpSpPr>
        <p:sp>
          <p:nvSpPr>
            <p:cNvPr id="1576" name="Google Shape;1576;p13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3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3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3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3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3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3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3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6" name="Google Shape;1636;p13"/>
          <p:cNvSpPr/>
          <p:nvPr/>
        </p:nvSpPr>
        <p:spPr>
          <a:xfrm>
            <a:off x="205275" y="2065513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7" name="Google Shape;1637;p13"/>
          <p:cNvGrpSpPr/>
          <p:nvPr/>
        </p:nvGrpSpPr>
        <p:grpSpPr>
          <a:xfrm>
            <a:off x="8195270" y="152312"/>
            <a:ext cx="808486" cy="774174"/>
            <a:chOff x="4550100" y="3128775"/>
            <a:chExt cx="315150" cy="301775"/>
          </a:xfrm>
        </p:grpSpPr>
        <p:sp>
          <p:nvSpPr>
            <p:cNvPr id="1638" name="Google Shape;1638;p13"/>
            <p:cNvSpPr/>
            <p:nvPr/>
          </p:nvSpPr>
          <p:spPr>
            <a:xfrm>
              <a:off x="4554125" y="3128775"/>
              <a:ext cx="311125" cy="301775"/>
            </a:xfrm>
            <a:custGeom>
              <a:rect b="b" l="l" r="r" t="t"/>
              <a:pathLst>
                <a:path extrusionOk="0" h="12071" w="12445">
                  <a:moveTo>
                    <a:pt x="5460" y="1"/>
                  </a:moveTo>
                  <a:cubicBezTo>
                    <a:pt x="5023" y="1"/>
                    <a:pt x="4630" y="117"/>
                    <a:pt x="4309" y="358"/>
                  </a:cubicBezTo>
                  <a:cubicBezTo>
                    <a:pt x="4291" y="367"/>
                    <a:pt x="4273" y="384"/>
                    <a:pt x="4255" y="393"/>
                  </a:cubicBezTo>
                  <a:cubicBezTo>
                    <a:pt x="4238" y="402"/>
                    <a:pt x="4220" y="420"/>
                    <a:pt x="4211" y="429"/>
                  </a:cubicBezTo>
                  <a:cubicBezTo>
                    <a:pt x="2641" y="1562"/>
                    <a:pt x="1436" y="2998"/>
                    <a:pt x="812" y="4479"/>
                  </a:cubicBezTo>
                  <a:cubicBezTo>
                    <a:pt x="0" y="6388"/>
                    <a:pt x="187" y="8244"/>
                    <a:pt x="1356" y="9859"/>
                  </a:cubicBezTo>
                  <a:cubicBezTo>
                    <a:pt x="2400" y="11304"/>
                    <a:pt x="3916" y="12071"/>
                    <a:pt x="5718" y="12071"/>
                  </a:cubicBezTo>
                  <a:cubicBezTo>
                    <a:pt x="7369" y="12071"/>
                    <a:pt x="9278" y="11402"/>
                    <a:pt x="10973" y="10233"/>
                  </a:cubicBezTo>
                  <a:cubicBezTo>
                    <a:pt x="11098" y="10180"/>
                    <a:pt x="11223" y="10108"/>
                    <a:pt x="11330" y="10028"/>
                  </a:cubicBezTo>
                  <a:cubicBezTo>
                    <a:pt x="11767" y="9716"/>
                    <a:pt x="12445" y="8895"/>
                    <a:pt x="12026" y="7040"/>
                  </a:cubicBezTo>
                  <a:cubicBezTo>
                    <a:pt x="11767" y="5907"/>
                    <a:pt x="11142" y="4613"/>
                    <a:pt x="10268" y="3418"/>
                  </a:cubicBezTo>
                  <a:cubicBezTo>
                    <a:pt x="8769" y="1339"/>
                    <a:pt x="6878" y="1"/>
                    <a:pt x="546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3"/>
            <p:cNvSpPr/>
            <p:nvPr/>
          </p:nvSpPr>
          <p:spPr>
            <a:xfrm>
              <a:off x="4550100" y="3156225"/>
              <a:ext cx="271900" cy="253500"/>
            </a:xfrm>
            <a:custGeom>
              <a:rect b="b" l="l" r="r" t="t"/>
              <a:pathLst>
                <a:path extrusionOk="0" h="10140" w="10876">
                  <a:moveTo>
                    <a:pt x="4854" y="0"/>
                  </a:moveTo>
                  <a:cubicBezTo>
                    <a:pt x="2275" y="1874"/>
                    <a:pt x="0" y="5255"/>
                    <a:pt x="2186" y="8270"/>
                  </a:cubicBezTo>
                  <a:cubicBezTo>
                    <a:pt x="3162" y="9617"/>
                    <a:pt x="4486" y="10140"/>
                    <a:pt x="5881" y="10140"/>
                  </a:cubicBezTo>
                  <a:cubicBezTo>
                    <a:pt x="7610" y="10140"/>
                    <a:pt x="9449" y="9337"/>
                    <a:pt x="10875" y="8306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3"/>
            <p:cNvSpPr/>
            <p:nvPr/>
          </p:nvSpPr>
          <p:spPr>
            <a:xfrm>
              <a:off x="4649350" y="3149500"/>
              <a:ext cx="200525" cy="218200"/>
            </a:xfrm>
            <a:custGeom>
              <a:rect b="b" l="l" r="r" t="t"/>
              <a:pathLst>
                <a:path extrusionOk="0" h="8728" w="8021">
                  <a:moveTo>
                    <a:pt x="1649" y="1"/>
                  </a:moveTo>
                  <a:cubicBezTo>
                    <a:pt x="1393" y="1"/>
                    <a:pt x="1167" y="64"/>
                    <a:pt x="982" y="198"/>
                  </a:cubicBezTo>
                  <a:cubicBezTo>
                    <a:pt x="0" y="911"/>
                    <a:pt x="553" y="3356"/>
                    <a:pt x="2222" y="5657"/>
                  </a:cubicBezTo>
                  <a:cubicBezTo>
                    <a:pt x="3585" y="7528"/>
                    <a:pt x="5261" y="8727"/>
                    <a:pt x="6367" y="8727"/>
                  </a:cubicBezTo>
                  <a:cubicBezTo>
                    <a:pt x="6622" y="8727"/>
                    <a:pt x="6846" y="8664"/>
                    <a:pt x="7030" y="8530"/>
                  </a:cubicBezTo>
                  <a:cubicBezTo>
                    <a:pt x="8020" y="7816"/>
                    <a:pt x="7467" y="5372"/>
                    <a:pt x="5790" y="3070"/>
                  </a:cubicBezTo>
                  <a:cubicBezTo>
                    <a:pt x="4434" y="1200"/>
                    <a:pt x="2760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3"/>
            <p:cNvSpPr/>
            <p:nvPr/>
          </p:nvSpPr>
          <p:spPr>
            <a:xfrm>
              <a:off x="4695525" y="3191350"/>
              <a:ext cx="110850" cy="132950"/>
            </a:xfrm>
            <a:custGeom>
              <a:rect b="b" l="l" r="r" t="t"/>
              <a:pathLst>
                <a:path extrusionOk="0" h="5318" w="4434">
                  <a:moveTo>
                    <a:pt x="422" y="0"/>
                  </a:moveTo>
                  <a:cubicBezTo>
                    <a:pt x="379" y="0"/>
                    <a:pt x="342" y="10"/>
                    <a:pt x="312" y="31"/>
                  </a:cubicBezTo>
                  <a:cubicBezTo>
                    <a:pt x="0" y="254"/>
                    <a:pt x="607" y="1619"/>
                    <a:pt x="1650" y="3065"/>
                  </a:cubicBezTo>
                  <a:cubicBezTo>
                    <a:pt x="2603" y="4381"/>
                    <a:pt x="3600" y="5317"/>
                    <a:pt x="4012" y="5317"/>
                  </a:cubicBezTo>
                  <a:cubicBezTo>
                    <a:pt x="4055" y="5317"/>
                    <a:pt x="4092" y="5307"/>
                    <a:pt x="4122" y="5286"/>
                  </a:cubicBezTo>
                  <a:cubicBezTo>
                    <a:pt x="4434" y="5054"/>
                    <a:pt x="3836" y="3698"/>
                    <a:pt x="2783" y="2244"/>
                  </a:cubicBezTo>
                  <a:cubicBezTo>
                    <a:pt x="1830" y="936"/>
                    <a:pt x="834" y="0"/>
                    <a:pt x="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3"/>
            <p:cNvSpPr/>
            <p:nvPr/>
          </p:nvSpPr>
          <p:spPr>
            <a:xfrm>
              <a:off x="4733200" y="3207525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3"/>
            <p:cNvSpPr/>
            <p:nvPr/>
          </p:nvSpPr>
          <p:spPr>
            <a:xfrm>
              <a:off x="4753050" y="3230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3"/>
            <p:cNvSpPr/>
            <p:nvPr/>
          </p:nvSpPr>
          <p:spPr>
            <a:xfrm>
              <a:off x="4770675" y="3257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3"/>
            <p:cNvSpPr/>
            <p:nvPr/>
          </p:nvSpPr>
          <p:spPr>
            <a:xfrm>
              <a:off x="4785625" y="3286025"/>
              <a:ext cx="14725" cy="11400"/>
            </a:xfrm>
            <a:custGeom>
              <a:rect b="b" l="l" r="r" t="t"/>
              <a:pathLst>
                <a:path extrusionOk="0" h="456" w="589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3"/>
            <p:cNvSpPr/>
            <p:nvPr/>
          </p:nvSpPr>
          <p:spPr>
            <a:xfrm>
              <a:off x="4793650" y="33143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0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3"/>
            <p:cNvSpPr/>
            <p:nvPr/>
          </p:nvSpPr>
          <p:spPr>
            <a:xfrm>
              <a:off x="4768225" y="33065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3"/>
            <p:cNvSpPr/>
            <p:nvPr/>
          </p:nvSpPr>
          <p:spPr>
            <a:xfrm>
              <a:off x="4744350" y="32806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90" y="455"/>
                    <a:pt x="59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3"/>
            <p:cNvSpPr/>
            <p:nvPr/>
          </p:nvSpPr>
          <p:spPr>
            <a:xfrm>
              <a:off x="4728075" y="32590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3"/>
            <p:cNvSpPr/>
            <p:nvPr/>
          </p:nvSpPr>
          <p:spPr>
            <a:xfrm>
              <a:off x="4711125" y="32340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3"/>
            <p:cNvSpPr/>
            <p:nvPr/>
          </p:nvSpPr>
          <p:spPr>
            <a:xfrm>
              <a:off x="4698850" y="32088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90" y="456"/>
                    <a:pt x="590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3"/>
            <p:cNvSpPr/>
            <p:nvPr/>
          </p:nvSpPr>
          <p:spPr>
            <a:xfrm>
              <a:off x="4711350" y="31892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3"/>
            <p:cNvSpPr/>
            <p:nvPr/>
          </p:nvSpPr>
          <p:spPr>
            <a:xfrm>
              <a:off x="4691725" y="3182100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4" name="Google Shape;1654;p13"/>
          <p:cNvGrpSpPr/>
          <p:nvPr/>
        </p:nvGrpSpPr>
        <p:grpSpPr>
          <a:xfrm>
            <a:off x="214365" y="396221"/>
            <a:ext cx="734396" cy="670306"/>
            <a:chOff x="6878645" y="4321800"/>
            <a:chExt cx="521329" cy="475799"/>
          </a:xfrm>
        </p:grpSpPr>
        <p:sp>
          <p:nvSpPr>
            <p:cNvPr id="1655" name="Google Shape;1655;p13"/>
            <p:cNvSpPr/>
            <p:nvPr/>
          </p:nvSpPr>
          <p:spPr>
            <a:xfrm>
              <a:off x="6878645" y="4321800"/>
              <a:ext cx="521329" cy="475799"/>
            </a:xfrm>
            <a:custGeom>
              <a:rect b="b" l="l" r="r" t="t"/>
              <a:pathLst>
                <a:path extrusionOk="0" h="7263" w="7958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3"/>
            <p:cNvSpPr/>
            <p:nvPr/>
          </p:nvSpPr>
          <p:spPr>
            <a:xfrm>
              <a:off x="6931840" y="4376108"/>
              <a:ext cx="409110" cy="367511"/>
            </a:xfrm>
            <a:custGeom>
              <a:rect b="b" l="l" r="r" t="t"/>
              <a:pathLst>
                <a:path extrusionOk="0" h="5610" w="6245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7" name="Google Shape;1657;p13"/>
          <p:cNvSpPr/>
          <p:nvPr/>
        </p:nvSpPr>
        <p:spPr>
          <a:xfrm rot="-3020781">
            <a:off x="8663475" y="1800085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13"/>
          <p:cNvSpPr/>
          <p:nvPr/>
        </p:nvSpPr>
        <p:spPr>
          <a:xfrm rot="1164818">
            <a:off x="8663472" y="3396037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13"/>
          <p:cNvSpPr/>
          <p:nvPr/>
        </p:nvSpPr>
        <p:spPr>
          <a:xfrm rot="-3287884">
            <a:off x="205276" y="3597061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13"/>
          <p:cNvSpPr txBox="1"/>
          <p:nvPr>
            <p:ph type="title"/>
          </p:nvPr>
        </p:nvSpPr>
        <p:spPr>
          <a:xfrm>
            <a:off x="2032213" y="1599075"/>
            <a:ext cx="2173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1" name="Google Shape;1661;p13"/>
          <p:cNvSpPr txBox="1"/>
          <p:nvPr>
            <p:ph hasCustomPrompt="1" idx="2" type="title"/>
          </p:nvPr>
        </p:nvSpPr>
        <p:spPr>
          <a:xfrm>
            <a:off x="985788" y="2020800"/>
            <a:ext cx="7344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2" name="Google Shape;1662;p13"/>
          <p:cNvSpPr txBox="1"/>
          <p:nvPr>
            <p:ph idx="1" type="subTitle"/>
          </p:nvPr>
        </p:nvSpPr>
        <p:spPr>
          <a:xfrm>
            <a:off x="2032213" y="2270475"/>
            <a:ext cx="21732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3" name="Google Shape;1663;p13"/>
          <p:cNvSpPr txBox="1"/>
          <p:nvPr>
            <p:ph idx="3" type="title"/>
          </p:nvPr>
        </p:nvSpPr>
        <p:spPr>
          <a:xfrm>
            <a:off x="6022063" y="1599075"/>
            <a:ext cx="2173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4" name="Google Shape;1664;p13"/>
          <p:cNvSpPr txBox="1"/>
          <p:nvPr>
            <p:ph hasCustomPrompt="1" idx="4" type="title"/>
          </p:nvPr>
        </p:nvSpPr>
        <p:spPr>
          <a:xfrm>
            <a:off x="4984963" y="2020800"/>
            <a:ext cx="8085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5" name="Google Shape;1665;p13"/>
          <p:cNvSpPr txBox="1"/>
          <p:nvPr>
            <p:ph idx="5" type="subTitle"/>
          </p:nvPr>
        </p:nvSpPr>
        <p:spPr>
          <a:xfrm>
            <a:off x="6022063" y="2270475"/>
            <a:ext cx="21732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6" name="Google Shape;1666;p13"/>
          <p:cNvSpPr txBox="1"/>
          <p:nvPr>
            <p:ph idx="6" type="title"/>
          </p:nvPr>
        </p:nvSpPr>
        <p:spPr>
          <a:xfrm>
            <a:off x="2032213" y="3195025"/>
            <a:ext cx="2173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7" name="Google Shape;1667;p13"/>
          <p:cNvSpPr txBox="1"/>
          <p:nvPr>
            <p:ph hasCustomPrompt="1" idx="7" type="title"/>
          </p:nvPr>
        </p:nvSpPr>
        <p:spPr>
          <a:xfrm>
            <a:off x="985788" y="3617175"/>
            <a:ext cx="7344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68" name="Google Shape;1668;p13"/>
          <p:cNvSpPr txBox="1"/>
          <p:nvPr>
            <p:ph idx="8" type="subTitle"/>
          </p:nvPr>
        </p:nvSpPr>
        <p:spPr>
          <a:xfrm>
            <a:off x="2032213" y="3866475"/>
            <a:ext cx="21732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9" name="Google Shape;1669;p13"/>
          <p:cNvSpPr txBox="1"/>
          <p:nvPr>
            <p:ph idx="9" type="title"/>
          </p:nvPr>
        </p:nvSpPr>
        <p:spPr>
          <a:xfrm>
            <a:off x="6022063" y="3195025"/>
            <a:ext cx="2173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0" name="Google Shape;1670;p13"/>
          <p:cNvSpPr txBox="1"/>
          <p:nvPr>
            <p:ph hasCustomPrompt="1" idx="13" type="title"/>
          </p:nvPr>
        </p:nvSpPr>
        <p:spPr>
          <a:xfrm>
            <a:off x="4984963" y="3617175"/>
            <a:ext cx="8085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71" name="Google Shape;1671;p13"/>
          <p:cNvSpPr txBox="1"/>
          <p:nvPr>
            <p:ph idx="14" type="subTitle"/>
          </p:nvPr>
        </p:nvSpPr>
        <p:spPr>
          <a:xfrm>
            <a:off x="6022063" y="3866475"/>
            <a:ext cx="21732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2" name="Google Shape;1672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14"/>
          <p:cNvGrpSpPr/>
          <p:nvPr/>
        </p:nvGrpSpPr>
        <p:grpSpPr>
          <a:xfrm>
            <a:off x="-721297" y="3928812"/>
            <a:ext cx="3704019" cy="2281123"/>
            <a:chOff x="-721297" y="3928812"/>
            <a:chExt cx="3704019" cy="2281123"/>
          </a:xfrm>
        </p:grpSpPr>
        <p:sp>
          <p:nvSpPr>
            <p:cNvPr id="1675" name="Google Shape;1675;p14"/>
            <p:cNvSpPr/>
            <p:nvPr/>
          </p:nvSpPr>
          <p:spPr>
            <a:xfrm flipH="1" rot="10800000">
              <a:off x="-721297" y="3928812"/>
              <a:ext cx="3704019" cy="2121973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6" name="Google Shape;1676;p14"/>
            <p:cNvGrpSpPr/>
            <p:nvPr/>
          </p:nvGrpSpPr>
          <p:grpSpPr>
            <a:xfrm flipH="1" rot="10800000">
              <a:off x="-721297" y="4087962"/>
              <a:ext cx="3704019" cy="2121973"/>
              <a:chOff x="-1389150" y="804800"/>
              <a:chExt cx="971750" cy="556700"/>
            </a:xfrm>
          </p:grpSpPr>
          <p:sp>
            <p:nvSpPr>
              <p:cNvPr id="1677" name="Google Shape;1677;p14"/>
              <p:cNvSpPr/>
              <p:nvPr/>
            </p:nvSpPr>
            <p:spPr>
              <a:xfrm>
                <a:off x="-1389150" y="804800"/>
                <a:ext cx="971750" cy="556700"/>
              </a:xfrm>
              <a:custGeom>
                <a:rect b="b" l="l" r="r" t="t"/>
                <a:pathLst>
                  <a:path extrusionOk="0" h="22268" w="38870">
                    <a:moveTo>
                      <a:pt x="38870" y="1"/>
                    </a:moveTo>
                    <a:lnTo>
                      <a:pt x="1" y="545"/>
                    </a:lnTo>
                    <a:lnTo>
                      <a:pt x="1" y="545"/>
                    </a:lnTo>
                    <a:lnTo>
                      <a:pt x="1" y="22268"/>
                    </a:lnTo>
                    <a:cubicBezTo>
                      <a:pt x="7218" y="22161"/>
                      <a:pt x="13257" y="16897"/>
                      <a:pt x="20198" y="14917"/>
                    </a:cubicBezTo>
                    <a:cubicBezTo>
                      <a:pt x="22598" y="14221"/>
                      <a:pt x="25122" y="13926"/>
                      <a:pt x="27469" y="13052"/>
                    </a:cubicBezTo>
                    <a:cubicBezTo>
                      <a:pt x="32687" y="11107"/>
                      <a:pt x="36604" y="5086"/>
                      <a:pt x="38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14"/>
              <p:cNvSpPr/>
              <p:nvPr/>
            </p:nvSpPr>
            <p:spPr>
              <a:xfrm>
                <a:off x="-437050" y="805025"/>
                <a:ext cx="2475" cy="41525"/>
              </a:xfrm>
              <a:custGeom>
                <a:rect b="b" l="l" r="r" t="t"/>
                <a:pathLst>
                  <a:path extrusionOk="0" h="1661" w="99">
                    <a:moveTo>
                      <a:pt x="1" y="1"/>
                    </a:moveTo>
                    <a:lnTo>
                      <a:pt x="1" y="1660"/>
                    </a:lnTo>
                    <a:cubicBezTo>
                      <a:pt x="36" y="1589"/>
                      <a:pt x="63" y="1526"/>
                      <a:pt x="99" y="1455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14"/>
              <p:cNvSpPr/>
              <p:nvPr/>
            </p:nvSpPr>
            <p:spPr>
              <a:xfrm>
                <a:off x="-524700" y="806375"/>
                <a:ext cx="2475" cy="76750"/>
              </a:xfrm>
              <a:custGeom>
                <a:rect b="b" l="l" r="r" t="t"/>
                <a:pathLst>
                  <a:path extrusionOk="0" h="3070" w="99">
                    <a:moveTo>
                      <a:pt x="1" y="0"/>
                    </a:moveTo>
                    <a:lnTo>
                      <a:pt x="1" y="3069"/>
                    </a:lnTo>
                    <a:lnTo>
                      <a:pt x="99" y="306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14"/>
              <p:cNvSpPr/>
              <p:nvPr/>
            </p:nvSpPr>
            <p:spPr>
              <a:xfrm>
                <a:off x="-524700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14"/>
              <p:cNvSpPr/>
              <p:nvPr/>
            </p:nvSpPr>
            <p:spPr>
              <a:xfrm>
                <a:off x="-524700" y="973200"/>
                <a:ext cx="2475" cy="14725"/>
              </a:xfrm>
              <a:custGeom>
                <a:rect b="b" l="l" r="r" t="t"/>
                <a:pathLst>
                  <a:path extrusionOk="0" h="589" w="99">
                    <a:moveTo>
                      <a:pt x="1" y="0"/>
                    </a:moveTo>
                    <a:lnTo>
                      <a:pt x="1" y="589"/>
                    </a:lnTo>
                    <a:cubicBezTo>
                      <a:pt x="27" y="544"/>
                      <a:pt x="63" y="500"/>
                      <a:pt x="99" y="455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14"/>
              <p:cNvSpPr/>
              <p:nvPr/>
            </p:nvSpPr>
            <p:spPr>
              <a:xfrm>
                <a:off x="-612575" y="8855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14"/>
              <p:cNvSpPr/>
              <p:nvPr/>
            </p:nvSpPr>
            <p:spPr>
              <a:xfrm>
                <a:off x="-612575" y="807475"/>
                <a:ext cx="2700" cy="75650"/>
              </a:xfrm>
              <a:custGeom>
                <a:rect b="b" l="l" r="r" t="t"/>
                <a:pathLst>
                  <a:path extrusionOk="0" h="3026" w="108">
                    <a:moveTo>
                      <a:pt x="1" y="1"/>
                    </a:moveTo>
                    <a:lnTo>
                      <a:pt x="1" y="3025"/>
                    </a:lnTo>
                    <a:lnTo>
                      <a:pt x="108" y="302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14"/>
              <p:cNvSpPr/>
              <p:nvPr/>
            </p:nvSpPr>
            <p:spPr>
              <a:xfrm>
                <a:off x="-612575" y="973200"/>
                <a:ext cx="2700" cy="85200"/>
              </a:xfrm>
              <a:custGeom>
                <a:rect b="b" l="l" r="r" t="t"/>
                <a:pathLst>
                  <a:path extrusionOk="0" h="3408" w="108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14"/>
              <p:cNvSpPr/>
              <p:nvPr/>
            </p:nvSpPr>
            <p:spPr>
              <a:xfrm>
                <a:off x="-612575" y="1061075"/>
                <a:ext cx="2700" cy="17625"/>
              </a:xfrm>
              <a:custGeom>
                <a:rect b="b" l="l" r="r" t="t"/>
                <a:pathLst>
                  <a:path extrusionOk="0" h="705" w="108">
                    <a:moveTo>
                      <a:pt x="1" y="0"/>
                    </a:moveTo>
                    <a:lnTo>
                      <a:pt x="1" y="705"/>
                    </a:lnTo>
                    <a:cubicBezTo>
                      <a:pt x="36" y="678"/>
                      <a:pt x="72" y="651"/>
                      <a:pt x="108" y="625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14"/>
              <p:cNvSpPr/>
              <p:nvPr/>
            </p:nvSpPr>
            <p:spPr>
              <a:xfrm>
                <a:off x="-700225" y="808825"/>
                <a:ext cx="2475" cy="74300"/>
              </a:xfrm>
              <a:custGeom>
                <a:rect b="b" l="l" r="r" t="t"/>
                <a:pathLst>
                  <a:path extrusionOk="0" h="2972" w="99">
                    <a:moveTo>
                      <a:pt x="1" y="0"/>
                    </a:moveTo>
                    <a:lnTo>
                      <a:pt x="1" y="2971"/>
                    </a:lnTo>
                    <a:lnTo>
                      <a:pt x="99" y="2971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14"/>
              <p:cNvSpPr/>
              <p:nvPr/>
            </p:nvSpPr>
            <p:spPr>
              <a:xfrm>
                <a:off x="-7002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14"/>
              <p:cNvSpPr/>
              <p:nvPr/>
            </p:nvSpPr>
            <p:spPr>
              <a:xfrm>
                <a:off x="-7002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14"/>
              <p:cNvSpPr/>
              <p:nvPr/>
            </p:nvSpPr>
            <p:spPr>
              <a:xfrm>
                <a:off x="-700225" y="1061075"/>
                <a:ext cx="2475" cy="69150"/>
              </a:xfrm>
              <a:custGeom>
                <a:rect b="b" l="l" r="r" t="t"/>
                <a:pathLst>
                  <a:path extrusionOk="0" h="2766" w="99">
                    <a:moveTo>
                      <a:pt x="1" y="0"/>
                    </a:moveTo>
                    <a:lnTo>
                      <a:pt x="1" y="2766"/>
                    </a:lnTo>
                    <a:cubicBezTo>
                      <a:pt x="36" y="2757"/>
                      <a:pt x="72" y="2739"/>
                      <a:pt x="99" y="2730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14"/>
              <p:cNvSpPr/>
              <p:nvPr/>
            </p:nvSpPr>
            <p:spPr>
              <a:xfrm>
                <a:off x="-7878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14"/>
              <p:cNvSpPr/>
              <p:nvPr/>
            </p:nvSpPr>
            <p:spPr>
              <a:xfrm>
                <a:off x="-7878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14"/>
              <p:cNvSpPr/>
              <p:nvPr/>
            </p:nvSpPr>
            <p:spPr>
              <a:xfrm>
                <a:off x="-787875" y="809950"/>
                <a:ext cx="2475" cy="73175"/>
              </a:xfrm>
              <a:custGeom>
                <a:rect b="b" l="l" r="r" t="t"/>
                <a:pathLst>
                  <a:path extrusionOk="0" h="2927" w="99">
                    <a:moveTo>
                      <a:pt x="1" y="0"/>
                    </a:moveTo>
                    <a:lnTo>
                      <a:pt x="1" y="2926"/>
                    </a:lnTo>
                    <a:lnTo>
                      <a:pt x="99" y="2926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14"/>
              <p:cNvSpPr/>
              <p:nvPr/>
            </p:nvSpPr>
            <p:spPr>
              <a:xfrm>
                <a:off x="-7878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4"/>
              <p:cNvSpPr/>
              <p:nvPr/>
            </p:nvSpPr>
            <p:spPr>
              <a:xfrm>
                <a:off x="-787875" y="1148700"/>
                <a:ext cx="2475" cy="6275"/>
              </a:xfrm>
              <a:custGeom>
                <a:rect b="b" l="l" r="r" t="t"/>
                <a:pathLst>
                  <a:path extrusionOk="0" h="251" w="99">
                    <a:moveTo>
                      <a:pt x="1" y="1"/>
                    </a:moveTo>
                    <a:lnTo>
                      <a:pt x="1" y="251"/>
                    </a:lnTo>
                    <a:cubicBezTo>
                      <a:pt x="37" y="242"/>
                      <a:pt x="63" y="242"/>
                      <a:pt x="99" y="233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14"/>
              <p:cNvSpPr/>
              <p:nvPr/>
            </p:nvSpPr>
            <p:spPr>
              <a:xfrm>
                <a:off x="-875525" y="1148700"/>
                <a:ext cx="2475" cy="26575"/>
              </a:xfrm>
              <a:custGeom>
                <a:rect b="b" l="l" r="r" t="t"/>
                <a:pathLst>
                  <a:path extrusionOk="0" h="1063" w="99">
                    <a:moveTo>
                      <a:pt x="1" y="1"/>
                    </a:moveTo>
                    <a:lnTo>
                      <a:pt x="1" y="1063"/>
                    </a:lnTo>
                    <a:cubicBezTo>
                      <a:pt x="28" y="1054"/>
                      <a:pt x="63" y="1045"/>
                      <a:pt x="99" y="1036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14"/>
              <p:cNvSpPr/>
              <p:nvPr/>
            </p:nvSpPr>
            <p:spPr>
              <a:xfrm>
                <a:off x="-8755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14"/>
              <p:cNvSpPr/>
              <p:nvPr/>
            </p:nvSpPr>
            <p:spPr>
              <a:xfrm>
                <a:off x="-875525" y="811050"/>
                <a:ext cx="2475" cy="72075"/>
              </a:xfrm>
              <a:custGeom>
                <a:rect b="b" l="l" r="r" t="t"/>
                <a:pathLst>
                  <a:path extrusionOk="0" h="2883" w="99">
                    <a:moveTo>
                      <a:pt x="99" y="1"/>
                    </a:moveTo>
                    <a:lnTo>
                      <a:pt x="1" y="10"/>
                    </a:lnTo>
                    <a:lnTo>
                      <a:pt x="1" y="2882"/>
                    </a:lnTo>
                    <a:lnTo>
                      <a:pt x="99" y="2882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14"/>
              <p:cNvSpPr/>
              <p:nvPr/>
            </p:nvSpPr>
            <p:spPr>
              <a:xfrm>
                <a:off x="-87552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14"/>
              <p:cNvSpPr/>
              <p:nvPr/>
            </p:nvSpPr>
            <p:spPr>
              <a:xfrm>
                <a:off x="-8755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14"/>
              <p:cNvSpPr/>
              <p:nvPr/>
            </p:nvSpPr>
            <p:spPr>
              <a:xfrm>
                <a:off x="-963175" y="812400"/>
                <a:ext cx="2500" cy="70725"/>
              </a:xfrm>
              <a:custGeom>
                <a:rect b="b" l="l" r="r" t="t"/>
                <a:pathLst>
                  <a:path extrusionOk="0" h="2829" w="100">
                    <a:moveTo>
                      <a:pt x="1" y="0"/>
                    </a:moveTo>
                    <a:lnTo>
                      <a:pt x="1" y="2828"/>
                    </a:lnTo>
                    <a:lnTo>
                      <a:pt x="99" y="282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14"/>
              <p:cNvSpPr/>
              <p:nvPr/>
            </p:nvSpPr>
            <p:spPr>
              <a:xfrm>
                <a:off x="-963175" y="8855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14"/>
              <p:cNvSpPr/>
              <p:nvPr/>
            </p:nvSpPr>
            <p:spPr>
              <a:xfrm>
                <a:off x="-963175" y="1061075"/>
                <a:ext cx="2500" cy="85200"/>
              </a:xfrm>
              <a:custGeom>
                <a:rect b="b" l="l" r="r" t="t"/>
                <a:pathLst>
                  <a:path extrusionOk="0" h="3408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14"/>
              <p:cNvSpPr/>
              <p:nvPr/>
            </p:nvSpPr>
            <p:spPr>
              <a:xfrm>
                <a:off x="-963175" y="1148700"/>
                <a:ext cx="2500" cy="57125"/>
              </a:xfrm>
              <a:custGeom>
                <a:rect b="b" l="l" r="r" t="t"/>
                <a:pathLst>
                  <a:path extrusionOk="0" h="2285" w="100">
                    <a:moveTo>
                      <a:pt x="1" y="1"/>
                    </a:moveTo>
                    <a:lnTo>
                      <a:pt x="1" y="2285"/>
                    </a:lnTo>
                    <a:cubicBezTo>
                      <a:pt x="28" y="2267"/>
                      <a:pt x="63" y="2258"/>
                      <a:pt x="99" y="224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14"/>
              <p:cNvSpPr/>
              <p:nvPr/>
            </p:nvSpPr>
            <p:spPr>
              <a:xfrm>
                <a:off x="-963175" y="973200"/>
                <a:ext cx="2500" cy="85200"/>
              </a:xfrm>
              <a:custGeom>
                <a:rect b="b" l="l" r="r" t="t"/>
                <a:pathLst>
                  <a:path extrusionOk="0" h="3408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14"/>
              <p:cNvSpPr/>
              <p:nvPr/>
            </p:nvSpPr>
            <p:spPr>
              <a:xfrm>
                <a:off x="-1051050" y="813500"/>
                <a:ext cx="2725" cy="69625"/>
              </a:xfrm>
              <a:custGeom>
                <a:rect b="b" l="l" r="r" t="t"/>
                <a:pathLst>
                  <a:path extrusionOk="0" h="2785" w="109">
                    <a:moveTo>
                      <a:pt x="108" y="1"/>
                    </a:moveTo>
                    <a:lnTo>
                      <a:pt x="1" y="10"/>
                    </a:lnTo>
                    <a:lnTo>
                      <a:pt x="1" y="2784"/>
                    </a:lnTo>
                    <a:lnTo>
                      <a:pt x="108" y="278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14"/>
              <p:cNvSpPr/>
              <p:nvPr/>
            </p:nvSpPr>
            <p:spPr>
              <a:xfrm>
                <a:off x="-1051050" y="1148700"/>
                <a:ext cx="2725" cy="85225"/>
              </a:xfrm>
              <a:custGeom>
                <a:rect b="b" l="l" r="r" t="t"/>
                <a:pathLst>
                  <a:path extrusionOk="0" h="3409" w="109">
                    <a:moveTo>
                      <a:pt x="1" y="1"/>
                    </a:moveTo>
                    <a:lnTo>
                      <a:pt x="1" y="3409"/>
                    </a:lnTo>
                    <a:lnTo>
                      <a:pt x="108" y="340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14"/>
              <p:cNvSpPr/>
              <p:nvPr/>
            </p:nvSpPr>
            <p:spPr>
              <a:xfrm>
                <a:off x="-1051050" y="1061075"/>
                <a:ext cx="2725" cy="85200"/>
              </a:xfrm>
              <a:custGeom>
                <a:rect b="b" l="l" r="r" t="t"/>
                <a:pathLst>
                  <a:path extrusionOk="0" h="3408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14"/>
              <p:cNvSpPr/>
              <p:nvPr/>
            </p:nvSpPr>
            <p:spPr>
              <a:xfrm>
                <a:off x="-1051050" y="1236350"/>
                <a:ext cx="2725" cy="9850"/>
              </a:xfrm>
              <a:custGeom>
                <a:rect b="b" l="l" r="r" t="t"/>
                <a:pathLst>
                  <a:path extrusionOk="0" h="394" w="109">
                    <a:moveTo>
                      <a:pt x="1" y="1"/>
                    </a:moveTo>
                    <a:lnTo>
                      <a:pt x="1" y="393"/>
                    </a:lnTo>
                    <a:cubicBezTo>
                      <a:pt x="37" y="376"/>
                      <a:pt x="72" y="358"/>
                      <a:pt x="108" y="349"/>
                    </a:cubicBez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14"/>
              <p:cNvSpPr/>
              <p:nvPr/>
            </p:nvSpPr>
            <p:spPr>
              <a:xfrm>
                <a:off x="-1051050" y="973200"/>
                <a:ext cx="2725" cy="85200"/>
              </a:xfrm>
              <a:custGeom>
                <a:rect b="b" l="l" r="r" t="t"/>
                <a:pathLst>
                  <a:path extrusionOk="0" h="3408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14"/>
              <p:cNvSpPr/>
              <p:nvPr/>
            </p:nvSpPr>
            <p:spPr>
              <a:xfrm>
                <a:off x="-1051050" y="885550"/>
                <a:ext cx="2725" cy="85225"/>
              </a:xfrm>
              <a:custGeom>
                <a:rect b="b" l="l" r="r" t="t"/>
                <a:pathLst>
                  <a:path extrusionOk="0" h="3409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14"/>
              <p:cNvSpPr/>
              <p:nvPr/>
            </p:nvSpPr>
            <p:spPr>
              <a:xfrm>
                <a:off x="-113867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14"/>
              <p:cNvSpPr/>
              <p:nvPr/>
            </p:nvSpPr>
            <p:spPr>
              <a:xfrm>
                <a:off x="-1138675" y="814850"/>
                <a:ext cx="2475" cy="68275"/>
              </a:xfrm>
              <a:custGeom>
                <a:rect b="b" l="l" r="r" t="t"/>
                <a:pathLst>
                  <a:path extrusionOk="0" h="2731" w="99">
                    <a:moveTo>
                      <a:pt x="0" y="0"/>
                    </a:moveTo>
                    <a:lnTo>
                      <a:pt x="0" y="2730"/>
                    </a:lnTo>
                    <a:lnTo>
                      <a:pt x="98" y="273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14"/>
              <p:cNvSpPr/>
              <p:nvPr/>
            </p:nvSpPr>
            <p:spPr>
              <a:xfrm>
                <a:off x="-1138675" y="1236350"/>
                <a:ext cx="2475" cy="53125"/>
              </a:xfrm>
              <a:custGeom>
                <a:rect b="b" l="l" r="r" t="t"/>
                <a:pathLst>
                  <a:path extrusionOk="0" h="2125" w="99">
                    <a:moveTo>
                      <a:pt x="0" y="1"/>
                    </a:moveTo>
                    <a:lnTo>
                      <a:pt x="0" y="2124"/>
                    </a:lnTo>
                    <a:cubicBezTo>
                      <a:pt x="36" y="2106"/>
                      <a:pt x="71" y="2088"/>
                      <a:pt x="98" y="2071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14"/>
              <p:cNvSpPr/>
              <p:nvPr/>
            </p:nvSpPr>
            <p:spPr>
              <a:xfrm>
                <a:off x="-11386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14"/>
              <p:cNvSpPr/>
              <p:nvPr/>
            </p:nvSpPr>
            <p:spPr>
              <a:xfrm>
                <a:off x="-11386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14"/>
              <p:cNvSpPr/>
              <p:nvPr/>
            </p:nvSpPr>
            <p:spPr>
              <a:xfrm>
                <a:off x="-11386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14"/>
              <p:cNvSpPr/>
              <p:nvPr/>
            </p:nvSpPr>
            <p:spPr>
              <a:xfrm>
                <a:off x="-1226325" y="12363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14"/>
              <p:cNvSpPr/>
              <p:nvPr/>
            </p:nvSpPr>
            <p:spPr>
              <a:xfrm>
                <a:off x="-1226325" y="1324000"/>
                <a:ext cx="2475" cy="3375"/>
              </a:xfrm>
              <a:custGeom>
                <a:rect b="b" l="l" r="r" t="t"/>
                <a:pathLst>
                  <a:path extrusionOk="0" h="135" w="99">
                    <a:moveTo>
                      <a:pt x="0" y="1"/>
                    </a:moveTo>
                    <a:lnTo>
                      <a:pt x="0" y="135"/>
                    </a:lnTo>
                    <a:cubicBezTo>
                      <a:pt x="36" y="126"/>
                      <a:pt x="62" y="108"/>
                      <a:pt x="98" y="99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14"/>
              <p:cNvSpPr/>
              <p:nvPr/>
            </p:nvSpPr>
            <p:spPr>
              <a:xfrm>
                <a:off x="-122632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14"/>
              <p:cNvSpPr/>
              <p:nvPr/>
            </p:nvSpPr>
            <p:spPr>
              <a:xfrm>
                <a:off x="-122632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14"/>
              <p:cNvSpPr/>
              <p:nvPr/>
            </p:nvSpPr>
            <p:spPr>
              <a:xfrm>
                <a:off x="-1226325" y="815950"/>
                <a:ext cx="2475" cy="67175"/>
              </a:xfrm>
              <a:custGeom>
                <a:rect b="b" l="l" r="r" t="t"/>
                <a:pathLst>
                  <a:path extrusionOk="0" h="2687" w="99">
                    <a:moveTo>
                      <a:pt x="0" y="1"/>
                    </a:moveTo>
                    <a:lnTo>
                      <a:pt x="0" y="2686"/>
                    </a:lnTo>
                    <a:lnTo>
                      <a:pt x="98" y="2686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14"/>
              <p:cNvSpPr/>
              <p:nvPr/>
            </p:nvSpPr>
            <p:spPr>
              <a:xfrm>
                <a:off x="-12263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14"/>
              <p:cNvSpPr/>
              <p:nvPr/>
            </p:nvSpPr>
            <p:spPr>
              <a:xfrm>
                <a:off x="-12263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14"/>
              <p:cNvSpPr/>
              <p:nvPr/>
            </p:nvSpPr>
            <p:spPr>
              <a:xfrm>
                <a:off x="-1313975" y="12363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14"/>
              <p:cNvSpPr/>
              <p:nvPr/>
            </p:nvSpPr>
            <p:spPr>
              <a:xfrm>
                <a:off x="-131397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14"/>
              <p:cNvSpPr/>
              <p:nvPr/>
            </p:nvSpPr>
            <p:spPr>
              <a:xfrm>
                <a:off x="-13139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14"/>
              <p:cNvSpPr/>
              <p:nvPr/>
            </p:nvSpPr>
            <p:spPr>
              <a:xfrm>
                <a:off x="-1313975" y="817300"/>
                <a:ext cx="2475" cy="65825"/>
              </a:xfrm>
              <a:custGeom>
                <a:rect b="b" l="l" r="r" t="t"/>
                <a:pathLst>
                  <a:path extrusionOk="0" h="2633" w="99">
                    <a:moveTo>
                      <a:pt x="0" y="0"/>
                    </a:moveTo>
                    <a:lnTo>
                      <a:pt x="0" y="2632"/>
                    </a:lnTo>
                    <a:lnTo>
                      <a:pt x="98" y="263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14"/>
              <p:cNvSpPr/>
              <p:nvPr/>
            </p:nvSpPr>
            <p:spPr>
              <a:xfrm>
                <a:off x="-13139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14"/>
              <p:cNvSpPr/>
              <p:nvPr/>
            </p:nvSpPr>
            <p:spPr>
              <a:xfrm>
                <a:off x="-13139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4"/>
              <p:cNvSpPr/>
              <p:nvPr/>
            </p:nvSpPr>
            <p:spPr>
              <a:xfrm>
                <a:off x="-1313975" y="1324000"/>
                <a:ext cx="2475" cy="29250"/>
              </a:xfrm>
              <a:custGeom>
                <a:rect b="b" l="l" r="r" t="t"/>
                <a:pathLst>
                  <a:path extrusionOk="0" h="1170" w="99">
                    <a:moveTo>
                      <a:pt x="0" y="1"/>
                    </a:moveTo>
                    <a:lnTo>
                      <a:pt x="0" y="1170"/>
                    </a:lnTo>
                    <a:cubicBezTo>
                      <a:pt x="27" y="1161"/>
                      <a:pt x="63" y="1152"/>
                      <a:pt x="98" y="1152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4"/>
              <p:cNvSpPr/>
              <p:nvPr/>
            </p:nvSpPr>
            <p:spPr>
              <a:xfrm>
                <a:off x="-1389150" y="1321550"/>
                <a:ext cx="178000" cy="2475"/>
              </a:xfrm>
              <a:custGeom>
                <a:rect b="b" l="l" r="r" t="t"/>
                <a:pathLst>
                  <a:path extrusionOk="0" h="99" w="7120">
                    <a:moveTo>
                      <a:pt x="1" y="1"/>
                    </a:moveTo>
                    <a:lnTo>
                      <a:pt x="1" y="99"/>
                    </a:lnTo>
                    <a:lnTo>
                      <a:pt x="6861" y="99"/>
                    </a:lnTo>
                    <a:cubicBezTo>
                      <a:pt x="6950" y="63"/>
                      <a:pt x="7030" y="36"/>
                      <a:pt x="7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14"/>
              <p:cNvSpPr/>
              <p:nvPr/>
            </p:nvSpPr>
            <p:spPr>
              <a:xfrm>
                <a:off x="-1389150" y="1233900"/>
                <a:ext cx="363550" cy="2475"/>
              </a:xfrm>
              <a:custGeom>
                <a:rect b="b" l="l" r="r" t="t"/>
                <a:pathLst>
                  <a:path extrusionOk="0" h="99" w="14542">
                    <a:moveTo>
                      <a:pt x="1" y="1"/>
                    </a:moveTo>
                    <a:lnTo>
                      <a:pt x="1" y="99"/>
                    </a:lnTo>
                    <a:lnTo>
                      <a:pt x="14337" y="99"/>
                    </a:lnTo>
                    <a:cubicBezTo>
                      <a:pt x="14408" y="63"/>
                      <a:pt x="14471" y="28"/>
                      <a:pt x="14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14"/>
              <p:cNvSpPr/>
              <p:nvPr/>
            </p:nvSpPr>
            <p:spPr>
              <a:xfrm>
                <a:off x="-1389150" y="1146250"/>
                <a:ext cx="638325" cy="2475"/>
              </a:xfrm>
              <a:custGeom>
                <a:rect b="b" l="l" r="r" t="t"/>
                <a:pathLst>
                  <a:path extrusionOk="0" h="99" w="25533">
                    <a:moveTo>
                      <a:pt x="1" y="1"/>
                    </a:moveTo>
                    <a:lnTo>
                      <a:pt x="1" y="99"/>
                    </a:lnTo>
                    <a:lnTo>
                      <a:pt x="25140" y="99"/>
                    </a:lnTo>
                    <a:cubicBezTo>
                      <a:pt x="25274" y="63"/>
                      <a:pt x="25408" y="28"/>
                      <a:pt x="25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14"/>
              <p:cNvSpPr/>
              <p:nvPr/>
            </p:nvSpPr>
            <p:spPr>
              <a:xfrm>
                <a:off x="-1389150" y="1058375"/>
                <a:ext cx="800250" cy="2725"/>
              </a:xfrm>
              <a:custGeom>
                <a:rect b="b" l="l" r="r" t="t"/>
                <a:pathLst>
                  <a:path extrusionOk="0" h="109" w="32010">
                    <a:moveTo>
                      <a:pt x="1" y="1"/>
                    </a:moveTo>
                    <a:lnTo>
                      <a:pt x="1" y="108"/>
                    </a:lnTo>
                    <a:lnTo>
                      <a:pt x="31902" y="108"/>
                    </a:lnTo>
                    <a:cubicBezTo>
                      <a:pt x="31938" y="72"/>
                      <a:pt x="31974" y="37"/>
                      <a:pt x="32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14"/>
              <p:cNvSpPr/>
              <p:nvPr/>
            </p:nvSpPr>
            <p:spPr>
              <a:xfrm>
                <a:off x="-1389150" y="970750"/>
                <a:ext cx="877200" cy="2475"/>
              </a:xfrm>
              <a:custGeom>
                <a:rect b="b" l="l" r="r" t="t"/>
                <a:pathLst>
                  <a:path extrusionOk="0" h="99" w="35088">
                    <a:moveTo>
                      <a:pt x="1" y="0"/>
                    </a:moveTo>
                    <a:lnTo>
                      <a:pt x="1" y="98"/>
                    </a:lnTo>
                    <a:lnTo>
                      <a:pt x="35016" y="98"/>
                    </a:lnTo>
                    <a:cubicBezTo>
                      <a:pt x="35043" y="71"/>
                      <a:pt x="35060" y="36"/>
                      <a:pt x="35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14"/>
              <p:cNvSpPr/>
              <p:nvPr/>
            </p:nvSpPr>
            <p:spPr>
              <a:xfrm>
                <a:off x="-1389150" y="883100"/>
                <a:ext cx="932725" cy="2475"/>
              </a:xfrm>
              <a:custGeom>
                <a:rect b="b" l="l" r="r" t="t"/>
                <a:pathLst>
                  <a:path extrusionOk="0" h="99" w="37309">
                    <a:moveTo>
                      <a:pt x="1" y="0"/>
                    </a:moveTo>
                    <a:lnTo>
                      <a:pt x="1" y="98"/>
                    </a:lnTo>
                    <a:lnTo>
                      <a:pt x="37255" y="98"/>
                    </a:lnTo>
                    <a:cubicBezTo>
                      <a:pt x="37273" y="63"/>
                      <a:pt x="37291" y="36"/>
                      <a:pt x="373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7" name="Google Shape;1737;p14"/>
          <p:cNvGrpSpPr/>
          <p:nvPr/>
        </p:nvGrpSpPr>
        <p:grpSpPr>
          <a:xfrm>
            <a:off x="5952901" y="-1051138"/>
            <a:ext cx="4076880" cy="2335539"/>
            <a:chOff x="5952901" y="-1051138"/>
            <a:chExt cx="4076880" cy="2335539"/>
          </a:xfrm>
        </p:grpSpPr>
        <p:sp>
          <p:nvSpPr>
            <p:cNvPr id="1738" name="Google Shape;1738;p14"/>
            <p:cNvSpPr/>
            <p:nvPr/>
          </p:nvSpPr>
          <p:spPr>
            <a:xfrm flipH="1" rot="10800000">
              <a:off x="5952901" y="-1051122"/>
              <a:ext cx="4076880" cy="2335524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9" name="Google Shape;1739;p14"/>
            <p:cNvGrpSpPr/>
            <p:nvPr/>
          </p:nvGrpSpPr>
          <p:grpSpPr>
            <a:xfrm flipH="1">
              <a:off x="6057054" y="-1051138"/>
              <a:ext cx="3836998" cy="2198307"/>
              <a:chOff x="-9376871" y="-61513"/>
              <a:chExt cx="3836998" cy="2198307"/>
            </a:xfrm>
          </p:grpSpPr>
          <p:sp>
            <p:nvSpPr>
              <p:cNvPr id="1740" name="Google Shape;1740;p14"/>
              <p:cNvSpPr/>
              <p:nvPr/>
            </p:nvSpPr>
            <p:spPr>
              <a:xfrm>
                <a:off x="-9376871" y="-61513"/>
                <a:ext cx="3836998" cy="2198307"/>
              </a:xfrm>
              <a:custGeom>
                <a:rect b="b" l="l" r="r" t="t"/>
                <a:pathLst>
                  <a:path extrusionOk="0" h="62412" w="108936">
                    <a:moveTo>
                      <a:pt x="108935" y="1"/>
                    </a:moveTo>
                    <a:lnTo>
                      <a:pt x="0" y="1508"/>
                    </a:lnTo>
                    <a:lnTo>
                      <a:pt x="0" y="1508"/>
                    </a:lnTo>
                    <a:lnTo>
                      <a:pt x="0" y="62412"/>
                    </a:lnTo>
                    <a:cubicBezTo>
                      <a:pt x="20215" y="62109"/>
                      <a:pt x="37156" y="47362"/>
                      <a:pt x="56595" y="41787"/>
                    </a:cubicBezTo>
                    <a:cubicBezTo>
                      <a:pt x="63340" y="39860"/>
                      <a:pt x="70405" y="39030"/>
                      <a:pt x="76989" y="36577"/>
                    </a:cubicBezTo>
                    <a:cubicBezTo>
                      <a:pt x="91602" y="31126"/>
                      <a:pt x="102583" y="14239"/>
                      <a:pt x="108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14"/>
              <p:cNvSpPr/>
              <p:nvPr/>
            </p:nvSpPr>
            <p:spPr>
              <a:xfrm>
                <a:off x="-5617539" y="-60562"/>
                <a:ext cx="9792" cy="163432"/>
              </a:xfrm>
              <a:custGeom>
                <a:rect b="b" l="l" r="r" t="t"/>
                <a:pathLst>
                  <a:path extrusionOk="0" h="4640" w="278">
                    <a:moveTo>
                      <a:pt x="1" y="0"/>
                    </a:moveTo>
                    <a:lnTo>
                      <a:pt x="1" y="4639"/>
                    </a:lnTo>
                    <a:cubicBezTo>
                      <a:pt x="90" y="4452"/>
                      <a:pt x="188" y="4265"/>
                      <a:pt x="277" y="4077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14"/>
              <p:cNvSpPr/>
              <p:nvPr/>
            </p:nvSpPr>
            <p:spPr>
              <a:xfrm>
                <a:off x="-5963811" y="603382"/>
                <a:ext cx="9792" cy="57835"/>
              </a:xfrm>
              <a:custGeom>
                <a:rect b="b" l="l" r="r" t="t"/>
                <a:pathLst>
                  <a:path extrusionOk="0" h="1642" w="278">
                    <a:moveTo>
                      <a:pt x="1" y="1"/>
                    </a:moveTo>
                    <a:lnTo>
                      <a:pt x="1" y="1642"/>
                    </a:lnTo>
                    <a:cubicBezTo>
                      <a:pt x="90" y="1526"/>
                      <a:pt x="188" y="1401"/>
                      <a:pt x="277" y="1276"/>
                    </a:cubicBez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14"/>
              <p:cNvSpPr/>
              <p:nvPr/>
            </p:nvSpPr>
            <p:spPr>
              <a:xfrm>
                <a:off x="-5963811" y="-55842"/>
                <a:ext cx="9792" cy="303266"/>
              </a:xfrm>
              <a:custGeom>
                <a:rect b="b" l="l" r="r" t="t"/>
                <a:pathLst>
                  <a:path extrusionOk="0" h="8610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609"/>
                    </a:lnTo>
                    <a:lnTo>
                      <a:pt x="277" y="8609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14"/>
              <p:cNvSpPr/>
              <p:nvPr/>
            </p:nvSpPr>
            <p:spPr>
              <a:xfrm>
                <a:off x="-596381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14"/>
              <p:cNvSpPr/>
              <p:nvPr/>
            </p:nvSpPr>
            <p:spPr>
              <a:xfrm>
                <a:off x="-6310083" y="949655"/>
                <a:ext cx="9792" cy="70727"/>
              </a:xfrm>
              <a:custGeom>
                <a:rect b="b" l="l" r="r" t="t"/>
                <a:pathLst>
                  <a:path extrusionOk="0" h="2008" w="278">
                    <a:moveTo>
                      <a:pt x="1" y="0"/>
                    </a:moveTo>
                    <a:lnTo>
                      <a:pt x="1" y="2008"/>
                    </a:lnTo>
                    <a:cubicBezTo>
                      <a:pt x="90" y="1927"/>
                      <a:pt x="188" y="1856"/>
                      <a:pt x="277" y="1776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14"/>
              <p:cNvSpPr/>
              <p:nvPr/>
            </p:nvSpPr>
            <p:spPr>
              <a:xfrm>
                <a:off x="-631008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14"/>
              <p:cNvSpPr/>
              <p:nvPr/>
            </p:nvSpPr>
            <p:spPr>
              <a:xfrm>
                <a:off x="-631008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14"/>
              <p:cNvSpPr/>
              <p:nvPr/>
            </p:nvSpPr>
            <p:spPr>
              <a:xfrm>
                <a:off x="-6310083" y="-51122"/>
                <a:ext cx="9792" cy="298546"/>
              </a:xfrm>
              <a:custGeom>
                <a:rect b="b" l="l" r="r" t="t"/>
                <a:pathLst>
                  <a:path extrusionOk="0" h="847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475"/>
                    </a:lnTo>
                    <a:lnTo>
                      <a:pt x="277" y="847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14"/>
              <p:cNvSpPr/>
              <p:nvPr/>
            </p:nvSpPr>
            <p:spPr>
              <a:xfrm>
                <a:off x="-6656356" y="-46121"/>
                <a:ext cx="9792" cy="293544"/>
              </a:xfrm>
              <a:custGeom>
                <a:rect b="b" l="l" r="r" t="t"/>
                <a:pathLst>
                  <a:path extrusionOk="0" h="8334" w="278">
                    <a:moveTo>
                      <a:pt x="1" y="1"/>
                    </a:moveTo>
                    <a:lnTo>
                      <a:pt x="1" y="8333"/>
                    </a:lnTo>
                    <a:lnTo>
                      <a:pt x="277" y="8333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14"/>
              <p:cNvSpPr/>
              <p:nvPr/>
            </p:nvSpPr>
            <p:spPr>
              <a:xfrm>
                <a:off x="-6656356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14"/>
              <p:cNvSpPr/>
              <p:nvPr/>
            </p:nvSpPr>
            <p:spPr>
              <a:xfrm>
                <a:off x="-6656356" y="949655"/>
                <a:ext cx="9792" cy="273714"/>
              </a:xfrm>
              <a:custGeom>
                <a:rect b="b" l="l" r="r" t="t"/>
                <a:pathLst>
                  <a:path extrusionOk="0" h="7771" w="278">
                    <a:moveTo>
                      <a:pt x="1" y="0"/>
                    </a:moveTo>
                    <a:lnTo>
                      <a:pt x="1" y="7771"/>
                    </a:lnTo>
                    <a:cubicBezTo>
                      <a:pt x="90" y="7735"/>
                      <a:pt x="188" y="7699"/>
                      <a:pt x="277" y="76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14"/>
              <p:cNvSpPr/>
              <p:nvPr/>
            </p:nvSpPr>
            <p:spPr>
              <a:xfrm>
                <a:off x="-6656356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4"/>
              <p:cNvSpPr/>
              <p:nvPr/>
            </p:nvSpPr>
            <p:spPr>
              <a:xfrm>
                <a:off x="-7002628" y="1295927"/>
                <a:ext cx="9792" cy="25466"/>
              </a:xfrm>
              <a:custGeom>
                <a:rect b="b" l="l" r="r" t="t"/>
                <a:pathLst>
                  <a:path extrusionOk="0" h="723" w="278">
                    <a:moveTo>
                      <a:pt x="1" y="0"/>
                    </a:moveTo>
                    <a:lnTo>
                      <a:pt x="1" y="723"/>
                    </a:lnTo>
                    <a:cubicBezTo>
                      <a:pt x="90" y="696"/>
                      <a:pt x="188" y="678"/>
                      <a:pt x="277" y="661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4"/>
              <p:cNvSpPr/>
              <p:nvPr/>
            </p:nvSpPr>
            <p:spPr>
              <a:xfrm>
                <a:off x="-7002628" y="-41401"/>
                <a:ext cx="9792" cy="288825"/>
              </a:xfrm>
              <a:custGeom>
                <a:rect b="b" l="l" r="r" t="t"/>
                <a:pathLst>
                  <a:path extrusionOk="0" h="8200" w="278">
                    <a:moveTo>
                      <a:pt x="1" y="1"/>
                    </a:moveTo>
                    <a:lnTo>
                      <a:pt x="1" y="8199"/>
                    </a:lnTo>
                    <a:lnTo>
                      <a:pt x="277" y="819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4"/>
              <p:cNvSpPr/>
              <p:nvPr/>
            </p:nvSpPr>
            <p:spPr>
              <a:xfrm>
                <a:off x="-700262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14"/>
              <p:cNvSpPr/>
              <p:nvPr/>
            </p:nvSpPr>
            <p:spPr>
              <a:xfrm>
                <a:off x="-700262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14"/>
              <p:cNvSpPr/>
              <p:nvPr/>
            </p:nvSpPr>
            <p:spPr>
              <a:xfrm>
                <a:off x="-700262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14"/>
              <p:cNvSpPr/>
              <p:nvPr/>
            </p:nvSpPr>
            <p:spPr>
              <a:xfrm>
                <a:off x="-7348901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14"/>
              <p:cNvSpPr/>
              <p:nvPr/>
            </p:nvSpPr>
            <p:spPr>
              <a:xfrm>
                <a:off x="-7348901" y="1295927"/>
                <a:ext cx="9792" cy="104963"/>
              </a:xfrm>
              <a:custGeom>
                <a:rect b="b" l="l" r="r" t="t"/>
                <a:pathLst>
                  <a:path extrusionOk="0" h="2980" w="278">
                    <a:moveTo>
                      <a:pt x="1" y="0"/>
                    </a:moveTo>
                    <a:lnTo>
                      <a:pt x="1" y="2980"/>
                    </a:lnTo>
                    <a:cubicBezTo>
                      <a:pt x="90" y="2953"/>
                      <a:pt x="188" y="2926"/>
                      <a:pt x="277" y="290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4"/>
              <p:cNvSpPr/>
              <p:nvPr/>
            </p:nvSpPr>
            <p:spPr>
              <a:xfrm>
                <a:off x="-7348901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4"/>
              <p:cNvSpPr/>
              <p:nvPr/>
            </p:nvSpPr>
            <p:spPr>
              <a:xfrm>
                <a:off x="-734890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14"/>
              <p:cNvSpPr/>
              <p:nvPr/>
            </p:nvSpPr>
            <p:spPr>
              <a:xfrm>
                <a:off x="-7348901" y="-36681"/>
                <a:ext cx="9792" cy="284105"/>
              </a:xfrm>
              <a:custGeom>
                <a:rect b="b" l="l" r="r" t="t"/>
                <a:pathLst>
                  <a:path extrusionOk="0" h="806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065"/>
                    </a:lnTo>
                    <a:lnTo>
                      <a:pt x="277" y="806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14"/>
              <p:cNvSpPr/>
              <p:nvPr/>
            </p:nvSpPr>
            <p:spPr>
              <a:xfrm>
                <a:off x="-769517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14"/>
              <p:cNvSpPr/>
              <p:nvPr/>
            </p:nvSpPr>
            <p:spPr>
              <a:xfrm>
                <a:off x="-7695173" y="1295927"/>
                <a:ext cx="9792" cy="225635"/>
              </a:xfrm>
              <a:custGeom>
                <a:rect b="b" l="l" r="r" t="t"/>
                <a:pathLst>
                  <a:path extrusionOk="0" h="6406" w="278">
                    <a:moveTo>
                      <a:pt x="1" y="0"/>
                    </a:moveTo>
                    <a:lnTo>
                      <a:pt x="1" y="6406"/>
                    </a:lnTo>
                    <a:cubicBezTo>
                      <a:pt x="90" y="6361"/>
                      <a:pt x="188" y="6325"/>
                      <a:pt x="277" y="629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14"/>
              <p:cNvSpPr/>
              <p:nvPr/>
            </p:nvSpPr>
            <p:spPr>
              <a:xfrm>
                <a:off x="-7695173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14"/>
              <p:cNvSpPr/>
              <p:nvPr/>
            </p:nvSpPr>
            <p:spPr>
              <a:xfrm>
                <a:off x="-769517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14"/>
              <p:cNvSpPr/>
              <p:nvPr/>
            </p:nvSpPr>
            <p:spPr>
              <a:xfrm>
                <a:off x="-7695173" y="-31644"/>
                <a:ext cx="9792" cy="279068"/>
              </a:xfrm>
              <a:custGeom>
                <a:rect b="b" l="l" r="r" t="t"/>
                <a:pathLst>
                  <a:path extrusionOk="0" h="7923" w="278">
                    <a:moveTo>
                      <a:pt x="1" y="0"/>
                    </a:moveTo>
                    <a:lnTo>
                      <a:pt x="1" y="7922"/>
                    </a:lnTo>
                    <a:lnTo>
                      <a:pt x="277" y="792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14"/>
              <p:cNvSpPr/>
              <p:nvPr/>
            </p:nvSpPr>
            <p:spPr>
              <a:xfrm>
                <a:off x="-8041445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14"/>
              <p:cNvSpPr/>
              <p:nvPr/>
            </p:nvSpPr>
            <p:spPr>
              <a:xfrm>
                <a:off x="-8041445" y="-26960"/>
                <a:ext cx="9792" cy="274383"/>
              </a:xfrm>
              <a:custGeom>
                <a:rect b="b" l="l" r="r" t="t"/>
                <a:pathLst>
                  <a:path extrusionOk="0" h="7790" w="278">
                    <a:moveTo>
                      <a:pt x="1" y="1"/>
                    </a:moveTo>
                    <a:lnTo>
                      <a:pt x="1" y="7789"/>
                    </a:lnTo>
                    <a:lnTo>
                      <a:pt x="277" y="778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14"/>
              <p:cNvSpPr/>
              <p:nvPr/>
            </p:nvSpPr>
            <p:spPr>
              <a:xfrm>
                <a:off x="-8041445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14"/>
              <p:cNvSpPr/>
              <p:nvPr/>
            </p:nvSpPr>
            <p:spPr>
              <a:xfrm>
                <a:off x="-8041445" y="1642516"/>
                <a:ext cx="9792" cy="38674"/>
              </a:xfrm>
              <a:custGeom>
                <a:rect b="b" l="l" r="r" t="t"/>
                <a:pathLst>
                  <a:path extrusionOk="0" h="1098" w="278">
                    <a:moveTo>
                      <a:pt x="1" y="0"/>
                    </a:moveTo>
                    <a:lnTo>
                      <a:pt x="1" y="1098"/>
                    </a:lnTo>
                    <a:cubicBezTo>
                      <a:pt x="90" y="1053"/>
                      <a:pt x="179" y="1008"/>
                      <a:pt x="277" y="9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4"/>
              <p:cNvSpPr/>
              <p:nvPr/>
            </p:nvSpPr>
            <p:spPr>
              <a:xfrm>
                <a:off x="-8041445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14"/>
              <p:cNvSpPr/>
              <p:nvPr/>
            </p:nvSpPr>
            <p:spPr>
              <a:xfrm>
                <a:off x="-8041445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14"/>
              <p:cNvSpPr/>
              <p:nvPr/>
            </p:nvSpPr>
            <p:spPr>
              <a:xfrm>
                <a:off x="-838771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14"/>
              <p:cNvSpPr/>
              <p:nvPr/>
            </p:nvSpPr>
            <p:spPr>
              <a:xfrm>
                <a:off x="-838771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14"/>
              <p:cNvSpPr/>
              <p:nvPr/>
            </p:nvSpPr>
            <p:spPr>
              <a:xfrm>
                <a:off x="-8387718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4"/>
              <p:cNvSpPr/>
              <p:nvPr/>
            </p:nvSpPr>
            <p:spPr>
              <a:xfrm>
                <a:off x="-8387718" y="-22240"/>
                <a:ext cx="9792" cy="269663"/>
              </a:xfrm>
              <a:custGeom>
                <a:rect b="b" l="l" r="r" t="t"/>
                <a:pathLst>
                  <a:path extrusionOk="0" h="7656" w="278">
                    <a:moveTo>
                      <a:pt x="277" y="1"/>
                    </a:moveTo>
                    <a:lnTo>
                      <a:pt x="1" y="10"/>
                    </a:lnTo>
                    <a:lnTo>
                      <a:pt x="1" y="7655"/>
                    </a:lnTo>
                    <a:lnTo>
                      <a:pt x="277" y="76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4"/>
              <p:cNvSpPr/>
              <p:nvPr/>
            </p:nvSpPr>
            <p:spPr>
              <a:xfrm>
                <a:off x="-838771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4"/>
              <p:cNvSpPr/>
              <p:nvPr/>
            </p:nvSpPr>
            <p:spPr>
              <a:xfrm>
                <a:off x="-8387718" y="1642516"/>
                <a:ext cx="9792" cy="209292"/>
              </a:xfrm>
              <a:custGeom>
                <a:rect b="b" l="l" r="r" t="t"/>
                <a:pathLst>
                  <a:path extrusionOk="0" h="5942" w="278">
                    <a:moveTo>
                      <a:pt x="1" y="0"/>
                    </a:moveTo>
                    <a:lnTo>
                      <a:pt x="1" y="5942"/>
                    </a:lnTo>
                    <a:cubicBezTo>
                      <a:pt x="90" y="5897"/>
                      <a:pt x="179" y="5852"/>
                      <a:pt x="277" y="5808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14"/>
              <p:cNvSpPr/>
              <p:nvPr/>
            </p:nvSpPr>
            <p:spPr>
              <a:xfrm>
                <a:off x="-8734307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14"/>
              <p:cNvSpPr/>
              <p:nvPr/>
            </p:nvSpPr>
            <p:spPr>
              <a:xfrm>
                <a:off x="-8734307" y="1988789"/>
                <a:ext cx="10109" cy="13208"/>
              </a:xfrm>
              <a:custGeom>
                <a:rect b="b" l="l" r="r" t="t"/>
                <a:pathLst>
                  <a:path extrusionOk="0" h="375" w="287">
                    <a:moveTo>
                      <a:pt x="1" y="0"/>
                    </a:moveTo>
                    <a:lnTo>
                      <a:pt x="1" y="375"/>
                    </a:lnTo>
                    <a:cubicBezTo>
                      <a:pt x="99" y="339"/>
                      <a:pt x="188" y="304"/>
                      <a:pt x="286" y="268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14"/>
              <p:cNvSpPr/>
              <p:nvPr/>
            </p:nvSpPr>
            <p:spPr>
              <a:xfrm>
                <a:off x="-8734307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14"/>
              <p:cNvSpPr/>
              <p:nvPr/>
            </p:nvSpPr>
            <p:spPr>
              <a:xfrm>
                <a:off x="-8734307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14"/>
              <p:cNvSpPr/>
              <p:nvPr/>
            </p:nvSpPr>
            <p:spPr>
              <a:xfrm>
                <a:off x="-8734307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14"/>
              <p:cNvSpPr/>
              <p:nvPr/>
            </p:nvSpPr>
            <p:spPr>
              <a:xfrm>
                <a:off x="-8734307" y="-17203"/>
                <a:ext cx="10109" cy="264627"/>
              </a:xfrm>
              <a:custGeom>
                <a:rect b="b" l="l" r="r" t="t"/>
                <a:pathLst>
                  <a:path extrusionOk="0" h="7513" w="287">
                    <a:moveTo>
                      <a:pt x="1" y="1"/>
                    </a:moveTo>
                    <a:lnTo>
                      <a:pt x="1" y="7512"/>
                    </a:lnTo>
                    <a:lnTo>
                      <a:pt x="286" y="7512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14"/>
              <p:cNvSpPr/>
              <p:nvPr/>
            </p:nvSpPr>
            <p:spPr>
              <a:xfrm>
                <a:off x="-8734307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14"/>
              <p:cNvSpPr/>
              <p:nvPr/>
            </p:nvSpPr>
            <p:spPr>
              <a:xfrm>
                <a:off x="-9080580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14"/>
              <p:cNvSpPr/>
              <p:nvPr/>
            </p:nvSpPr>
            <p:spPr>
              <a:xfrm>
                <a:off x="-9080580" y="1988789"/>
                <a:ext cx="10109" cy="115037"/>
              </a:xfrm>
              <a:custGeom>
                <a:rect b="b" l="l" r="r" t="t"/>
                <a:pathLst>
                  <a:path extrusionOk="0" h="3266" w="287">
                    <a:moveTo>
                      <a:pt x="1" y="0"/>
                    </a:moveTo>
                    <a:lnTo>
                      <a:pt x="1" y="3265"/>
                    </a:lnTo>
                    <a:cubicBezTo>
                      <a:pt x="99" y="3247"/>
                      <a:pt x="188" y="3230"/>
                      <a:pt x="286" y="3212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14"/>
              <p:cNvSpPr/>
              <p:nvPr/>
            </p:nvSpPr>
            <p:spPr>
              <a:xfrm>
                <a:off x="-9080580" y="-12483"/>
                <a:ext cx="10109" cy="259907"/>
              </a:xfrm>
              <a:custGeom>
                <a:rect b="b" l="l" r="r" t="t"/>
                <a:pathLst>
                  <a:path extrusionOk="0" h="7379" w="287">
                    <a:moveTo>
                      <a:pt x="1" y="0"/>
                    </a:moveTo>
                    <a:lnTo>
                      <a:pt x="1" y="7378"/>
                    </a:lnTo>
                    <a:lnTo>
                      <a:pt x="286" y="737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14"/>
              <p:cNvSpPr/>
              <p:nvPr/>
            </p:nvSpPr>
            <p:spPr>
              <a:xfrm>
                <a:off x="-9080580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4"/>
              <p:cNvSpPr/>
              <p:nvPr/>
            </p:nvSpPr>
            <p:spPr>
              <a:xfrm>
                <a:off x="-9080580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4"/>
              <p:cNvSpPr/>
              <p:nvPr/>
            </p:nvSpPr>
            <p:spPr>
              <a:xfrm>
                <a:off x="-9080580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14"/>
              <p:cNvSpPr/>
              <p:nvPr/>
            </p:nvSpPr>
            <p:spPr>
              <a:xfrm>
                <a:off x="-9080580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14"/>
              <p:cNvSpPr/>
              <p:nvPr/>
            </p:nvSpPr>
            <p:spPr>
              <a:xfrm>
                <a:off x="-9376871" y="1978715"/>
                <a:ext cx="702618" cy="10109"/>
              </a:xfrm>
              <a:custGeom>
                <a:rect b="b" l="l" r="r" t="t"/>
                <a:pathLst>
                  <a:path extrusionOk="0" h="287" w="19948">
                    <a:moveTo>
                      <a:pt x="0" y="1"/>
                    </a:moveTo>
                    <a:lnTo>
                      <a:pt x="0" y="286"/>
                    </a:lnTo>
                    <a:lnTo>
                      <a:pt x="19234" y="286"/>
                    </a:lnTo>
                    <a:cubicBezTo>
                      <a:pt x="19475" y="188"/>
                      <a:pt x="19716" y="99"/>
                      <a:pt x="199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14"/>
              <p:cNvSpPr/>
              <p:nvPr/>
            </p:nvSpPr>
            <p:spPr>
              <a:xfrm>
                <a:off x="-9376871" y="1632443"/>
                <a:ext cx="1435704" cy="9792"/>
              </a:xfrm>
              <a:custGeom>
                <a:rect b="b" l="l" r="r" t="t"/>
                <a:pathLst>
                  <a:path extrusionOk="0" h="278" w="40761">
                    <a:moveTo>
                      <a:pt x="0" y="1"/>
                    </a:moveTo>
                    <a:lnTo>
                      <a:pt x="0" y="277"/>
                    </a:lnTo>
                    <a:lnTo>
                      <a:pt x="40172" y="277"/>
                    </a:lnTo>
                    <a:cubicBezTo>
                      <a:pt x="40368" y="188"/>
                      <a:pt x="40564" y="99"/>
                      <a:pt x="407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14"/>
              <p:cNvSpPr/>
              <p:nvPr/>
            </p:nvSpPr>
            <p:spPr>
              <a:xfrm>
                <a:off x="-9376871" y="1286170"/>
                <a:ext cx="2520698" cy="9792"/>
              </a:xfrm>
              <a:custGeom>
                <a:rect b="b" l="l" r="r" t="t"/>
                <a:pathLst>
                  <a:path extrusionOk="0" h="278" w="71565">
                    <a:moveTo>
                      <a:pt x="0" y="1"/>
                    </a:moveTo>
                    <a:lnTo>
                      <a:pt x="0" y="277"/>
                    </a:lnTo>
                    <a:lnTo>
                      <a:pt x="70468" y="277"/>
                    </a:lnTo>
                    <a:cubicBezTo>
                      <a:pt x="70833" y="188"/>
                      <a:pt x="71199" y="99"/>
                      <a:pt x="715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14"/>
              <p:cNvSpPr/>
              <p:nvPr/>
            </p:nvSpPr>
            <p:spPr>
              <a:xfrm>
                <a:off x="-9376871" y="939898"/>
                <a:ext cx="3160163" cy="9792"/>
              </a:xfrm>
              <a:custGeom>
                <a:rect b="b" l="l" r="r" t="t"/>
                <a:pathLst>
                  <a:path extrusionOk="0" h="278" w="89720">
                    <a:moveTo>
                      <a:pt x="0" y="1"/>
                    </a:moveTo>
                    <a:lnTo>
                      <a:pt x="0" y="277"/>
                    </a:lnTo>
                    <a:lnTo>
                      <a:pt x="89407" y="277"/>
                    </a:lnTo>
                    <a:cubicBezTo>
                      <a:pt x="89514" y="188"/>
                      <a:pt x="89612" y="99"/>
                      <a:pt x="89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14"/>
              <p:cNvSpPr/>
              <p:nvPr/>
            </p:nvSpPr>
            <p:spPr>
              <a:xfrm>
                <a:off x="-9376871" y="593626"/>
                <a:ext cx="3463675" cy="9792"/>
              </a:xfrm>
              <a:custGeom>
                <a:rect b="b" l="l" r="r" t="t"/>
                <a:pathLst>
                  <a:path extrusionOk="0" h="278" w="98337">
                    <a:moveTo>
                      <a:pt x="0" y="1"/>
                    </a:moveTo>
                    <a:lnTo>
                      <a:pt x="0" y="278"/>
                    </a:lnTo>
                    <a:lnTo>
                      <a:pt x="98132" y="278"/>
                    </a:lnTo>
                    <a:cubicBezTo>
                      <a:pt x="98203" y="188"/>
                      <a:pt x="98274" y="90"/>
                      <a:pt x="98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14"/>
              <p:cNvSpPr/>
              <p:nvPr/>
            </p:nvSpPr>
            <p:spPr>
              <a:xfrm>
                <a:off x="-9376871" y="247388"/>
                <a:ext cx="3683005" cy="9757"/>
              </a:xfrm>
              <a:custGeom>
                <a:rect b="b" l="l" r="r" t="t"/>
                <a:pathLst>
                  <a:path extrusionOk="0" h="277" w="104564">
                    <a:moveTo>
                      <a:pt x="0" y="0"/>
                    </a:moveTo>
                    <a:lnTo>
                      <a:pt x="0" y="277"/>
                    </a:lnTo>
                    <a:lnTo>
                      <a:pt x="104412" y="277"/>
                    </a:lnTo>
                    <a:cubicBezTo>
                      <a:pt x="104466" y="187"/>
                      <a:pt x="104519" y="89"/>
                      <a:pt x="1045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0" name="Google Shape;1800;p14"/>
          <p:cNvSpPr/>
          <p:nvPr/>
        </p:nvSpPr>
        <p:spPr>
          <a:xfrm flipH="1" rot="3020781">
            <a:off x="203208" y="1543060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1" name="Google Shape;1801;p14"/>
          <p:cNvGrpSpPr/>
          <p:nvPr/>
        </p:nvGrpSpPr>
        <p:grpSpPr>
          <a:xfrm>
            <a:off x="71200" y="203713"/>
            <a:ext cx="656476" cy="671378"/>
            <a:chOff x="71200" y="203713"/>
            <a:chExt cx="656476" cy="671378"/>
          </a:xfrm>
        </p:grpSpPr>
        <p:sp>
          <p:nvSpPr>
            <p:cNvPr id="1802" name="Google Shape;1802;p14"/>
            <p:cNvSpPr/>
            <p:nvPr/>
          </p:nvSpPr>
          <p:spPr>
            <a:xfrm>
              <a:off x="71200" y="203713"/>
              <a:ext cx="656476" cy="671378"/>
            </a:xfrm>
            <a:custGeom>
              <a:rect b="b" l="l" r="r" t="t"/>
              <a:pathLst>
                <a:path extrusionOk="0" h="18066" w="17665">
                  <a:moveTo>
                    <a:pt x="14818" y="8217"/>
                  </a:moveTo>
                  <a:cubicBezTo>
                    <a:pt x="14836" y="8217"/>
                    <a:pt x="14845" y="8225"/>
                    <a:pt x="14854" y="8225"/>
                  </a:cubicBezTo>
                  <a:lnTo>
                    <a:pt x="14810" y="8225"/>
                  </a:lnTo>
                  <a:cubicBezTo>
                    <a:pt x="14810" y="8225"/>
                    <a:pt x="14810" y="8217"/>
                    <a:pt x="14810" y="8217"/>
                  </a:cubicBezTo>
                  <a:close/>
                  <a:moveTo>
                    <a:pt x="13275" y="0"/>
                  </a:moveTo>
                  <a:cubicBezTo>
                    <a:pt x="13025" y="0"/>
                    <a:pt x="12776" y="81"/>
                    <a:pt x="12561" y="232"/>
                  </a:cubicBezTo>
                  <a:lnTo>
                    <a:pt x="10608" y="1660"/>
                  </a:lnTo>
                  <a:cubicBezTo>
                    <a:pt x="10188" y="1963"/>
                    <a:pt x="10019" y="2507"/>
                    <a:pt x="10179" y="3007"/>
                  </a:cubicBezTo>
                  <a:cubicBezTo>
                    <a:pt x="10179" y="3016"/>
                    <a:pt x="10188" y="3042"/>
                    <a:pt x="10171" y="3060"/>
                  </a:cubicBezTo>
                  <a:cubicBezTo>
                    <a:pt x="10162" y="3069"/>
                    <a:pt x="10153" y="3087"/>
                    <a:pt x="10117" y="3087"/>
                  </a:cubicBezTo>
                  <a:cubicBezTo>
                    <a:pt x="10099" y="3087"/>
                    <a:pt x="10090" y="3078"/>
                    <a:pt x="10081" y="3078"/>
                  </a:cubicBezTo>
                  <a:cubicBezTo>
                    <a:pt x="9876" y="2917"/>
                    <a:pt x="9626" y="2846"/>
                    <a:pt x="9377" y="2846"/>
                  </a:cubicBezTo>
                  <a:cubicBezTo>
                    <a:pt x="9127" y="2846"/>
                    <a:pt x="8877" y="2917"/>
                    <a:pt x="8663" y="3078"/>
                  </a:cubicBezTo>
                  <a:lnTo>
                    <a:pt x="3524" y="6825"/>
                  </a:lnTo>
                  <a:cubicBezTo>
                    <a:pt x="3275" y="7003"/>
                    <a:pt x="3114" y="7262"/>
                    <a:pt x="3052" y="7556"/>
                  </a:cubicBezTo>
                  <a:cubicBezTo>
                    <a:pt x="3007" y="7547"/>
                    <a:pt x="2962" y="7547"/>
                    <a:pt x="2927" y="7547"/>
                  </a:cubicBezTo>
                  <a:cubicBezTo>
                    <a:pt x="2677" y="7547"/>
                    <a:pt x="2427" y="7628"/>
                    <a:pt x="2213" y="7779"/>
                  </a:cubicBezTo>
                  <a:lnTo>
                    <a:pt x="518" y="9011"/>
                  </a:lnTo>
                  <a:cubicBezTo>
                    <a:pt x="233" y="9216"/>
                    <a:pt x="54" y="9537"/>
                    <a:pt x="27" y="9885"/>
                  </a:cubicBezTo>
                  <a:cubicBezTo>
                    <a:pt x="1" y="10224"/>
                    <a:pt x="117" y="10572"/>
                    <a:pt x="357" y="10821"/>
                  </a:cubicBezTo>
                  <a:lnTo>
                    <a:pt x="4408" y="15041"/>
                  </a:lnTo>
                  <a:cubicBezTo>
                    <a:pt x="4541" y="15184"/>
                    <a:pt x="4711" y="15282"/>
                    <a:pt x="4889" y="15344"/>
                  </a:cubicBezTo>
                  <a:lnTo>
                    <a:pt x="7860" y="16370"/>
                  </a:lnTo>
                  <a:cubicBezTo>
                    <a:pt x="7994" y="16415"/>
                    <a:pt x="8119" y="16442"/>
                    <a:pt x="8253" y="16442"/>
                  </a:cubicBezTo>
                  <a:cubicBezTo>
                    <a:pt x="8458" y="16442"/>
                    <a:pt x="8663" y="16388"/>
                    <a:pt x="8850" y="16281"/>
                  </a:cubicBezTo>
                  <a:cubicBezTo>
                    <a:pt x="9154" y="16112"/>
                    <a:pt x="9359" y="15817"/>
                    <a:pt x="9430" y="15478"/>
                  </a:cubicBezTo>
                  <a:cubicBezTo>
                    <a:pt x="9439" y="15460"/>
                    <a:pt x="9439" y="15451"/>
                    <a:pt x="9439" y="15451"/>
                  </a:cubicBezTo>
                  <a:cubicBezTo>
                    <a:pt x="9457" y="15434"/>
                    <a:pt x="9475" y="15425"/>
                    <a:pt x="9493" y="15425"/>
                  </a:cubicBezTo>
                  <a:cubicBezTo>
                    <a:pt x="9510" y="15425"/>
                    <a:pt x="9519" y="15434"/>
                    <a:pt x="9528" y="15443"/>
                  </a:cubicBezTo>
                  <a:cubicBezTo>
                    <a:pt x="9555" y="15460"/>
                    <a:pt x="9555" y="15496"/>
                    <a:pt x="9546" y="15514"/>
                  </a:cubicBezTo>
                  <a:cubicBezTo>
                    <a:pt x="9394" y="15826"/>
                    <a:pt x="9377" y="16183"/>
                    <a:pt x="9510" y="16504"/>
                  </a:cubicBezTo>
                  <a:cubicBezTo>
                    <a:pt x="9644" y="16825"/>
                    <a:pt x="9903" y="17075"/>
                    <a:pt x="10233" y="17191"/>
                  </a:cubicBezTo>
                  <a:lnTo>
                    <a:pt x="12570" y="17994"/>
                  </a:lnTo>
                  <a:cubicBezTo>
                    <a:pt x="12704" y="18039"/>
                    <a:pt x="12829" y="18065"/>
                    <a:pt x="12963" y="18065"/>
                  </a:cubicBezTo>
                  <a:cubicBezTo>
                    <a:pt x="13159" y="18065"/>
                    <a:pt x="13364" y="18012"/>
                    <a:pt x="13534" y="17914"/>
                  </a:cubicBezTo>
                  <a:cubicBezTo>
                    <a:pt x="13837" y="17753"/>
                    <a:pt x="14051" y="17477"/>
                    <a:pt x="14132" y="17146"/>
                  </a:cubicBezTo>
                  <a:lnTo>
                    <a:pt x="15987" y="9724"/>
                  </a:lnTo>
                  <a:cubicBezTo>
                    <a:pt x="16076" y="9358"/>
                    <a:pt x="15996" y="8984"/>
                    <a:pt x="15764" y="8689"/>
                  </a:cubicBezTo>
                  <a:cubicBezTo>
                    <a:pt x="15657" y="8547"/>
                    <a:pt x="15514" y="8431"/>
                    <a:pt x="15354" y="8359"/>
                  </a:cubicBezTo>
                  <a:lnTo>
                    <a:pt x="15389" y="8359"/>
                  </a:lnTo>
                  <a:cubicBezTo>
                    <a:pt x="15559" y="8359"/>
                    <a:pt x="15719" y="8324"/>
                    <a:pt x="15880" y="8252"/>
                  </a:cubicBezTo>
                  <a:cubicBezTo>
                    <a:pt x="16219" y="8101"/>
                    <a:pt x="16469" y="7806"/>
                    <a:pt x="16558" y="7449"/>
                  </a:cubicBezTo>
                  <a:lnTo>
                    <a:pt x="17539" y="3515"/>
                  </a:lnTo>
                  <a:cubicBezTo>
                    <a:pt x="17664" y="3016"/>
                    <a:pt x="17459" y="2498"/>
                    <a:pt x="17031" y="2213"/>
                  </a:cubicBezTo>
                  <a:lnTo>
                    <a:pt x="13926" y="197"/>
                  </a:lnTo>
                  <a:cubicBezTo>
                    <a:pt x="13730" y="72"/>
                    <a:pt x="13498" y="0"/>
                    <a:pt x="1327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4"/>
            <p:cNvSpPr/>
            <p:nvPr/>
          </p:nvSpPr>
          <p:spPr>
            <a:xfrm>
              <a:off x="116614" y="248458"/>
              <a:ext cx="562975" cy="581853"/>
            </a:xfrm>
            <a:custGeom>
              <a:rect b="b" l="l" r="r" t="t"/>
              <a:pathLst>
                <a:path extrusionOk="0" h="15657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7031" y="14033"/>
                  </a:lnTo>
                  <a:cubicBezTo>
                    <a:pt x="7066" y="13846"/>
                    <a:pt x="7147" y="13668"/>
                    <a:pt x="7271" y="13507"/>
                  </a:cubicBezTo>
                  <a:cubicBezTo>
                    <a:pt x="7520" y="13186"/>
                    <a:pt x="7893" y="13018"/>
                    <a:pt x="8270" y="13018"/>
                  </a:cubicBezTo>
                  <a:cubicBezTo>
                    <a:pt x="8541" y="13018"/>
                    <a:pt x="8815" y="13105"/>
                    <a:pt x="9047" y="13284"/>
                  </a:cubicBezTo>
                  <a:cubicBezTo>
                    <a:pt x="9528" y="13668"/>
                    <a:pt x="9662" y="14319"/>
                    <a:pt x="9404" y="14845"/>
                  </a:cubicBezTo>
                  <a:lnTo>
                    <a:pt x="11741" y="15657"/>
                  </a:lnTo>
                  <a:lnTo>
                    <a:pt x="13596" y="8226"/>
                  </a:lnTo>
                  <a:cubicBezTo>
                    <a:pt x="13338" y="8226"/>
                    <a:pt x="13070" y="8146"/>
                    <a:pt x="12856" y="7976"/>
                  </a:cubicBezTo>
                  <a:cubicBezTo>
                    <a:pt x="12321" y="7566"/>
                    <a:pt x="12232" y="6798"/>
                    <a:pt x="12642" y="6272"/>
                  </a:cubicBezTo>
                  <a:cubicBezTo>
                    <a:pt x="12879" y="5966"/>
                    <a:pt x="13235" y="5806"/>
                    <a:pt x="13595" y="5806"/>
                  </a:cubicBezTo>
                  <a:cubicBezTo>
                    <a:pt x="13791" y="5806"/>
                    <a:pt x="13988" y="5853"/>
                    <a:pt x="14167" y="5951"/>
                  </a:cubicBez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116614" y="248458"/>
              <a:ext cx="562975" cy="483410"/>
            </a:xfrm>
            <a:custGeom>
              <a:rect b="b" l="l" r="r" t="t"/>
              <a:pathLst>
                <a:path extrusionOk="0" h="13008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51340" y="456240"/>
              <a:ext cx="68676" cy="61244"/>
            </a:xfrm>
            <a:custGeom>
              <a:rect b="b" l="l" r="r" t="t"/>
              <a:pathLst>
                <a:path extrusionOk="0" h="1648" w="1848">
                  <a:moveTo>
                    <a:pt x="924" y="0"/>
                  </a:moveTo>
                  <a:cubicBezTo>
                    <a:pt x="680" y="0"/>
                    <a:pt x="438" y="108"/>
                    <a:pt x="277" y="315"/>
                  </a:cubicBezTo>
                  <a:cubicBezTo>
                    <a:pt x="1" y="681"/>
                    <a:pt x="63" y="1190"/>
                    <a:pt x="420" y="1475"/>
                  </a:cubicBezTo>
                  <a:cubicBezTo>
                    <a:pt x="570" y="1591"/>
                    <a:pt x="748" y="1647"/>
                    <a:pt x="924" y="1647"/>
                  </a:cubicBezTo>
                  <a:cubicBezTo>
                    <a:pt x="1169" y="1647"/>
                    <a:pt x="1410" y="1540"/>
                    <a:pt x="1571" y="1332"/>
                  </a:cubicBezTo>
                  <a:cubicBezTo>
                    <a:pt x="1848" y="967"/>
                    <a:pt x="1785" y="458"/>
                    <a:pt x="1428" y="173"/>
                  </a:cubicBezTo>
                  <a:cubicBezTo>
                    <a:pt x="1279" y="57"/>
                    <a:pt x="1101" y="0"/>
                    <a:pt x="924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571833" y="313420"/>
              <a:ext cx="44446" cy="39541"/>
            </a:xfrm>
            <a:custGeom>
              <a:rect b="b" l="l" r="r" t="t"/>
              <a:pathLst>
                <a:path extrusionOk="0" h="1064" w="1196">
                  <a:moveTo>
                    <a:pt x="598" y="1"/>
                  </a:moveTo>
                  <a:cubicBezTo>
                    <a:pt x="439" y="1"/>
                    <a:pt x="282" y="72"/>
                    <a:pt x="179" y="206"/>
                  </a:cubicBezTo>
                  <a:cubicBezTo>
                    <a:pt x="0" y="438"/>
                    <a:pt x="45" y="768"/>
                    <a:pt x="268" y="947"/>
                  </a:cubicBezTo>
                  <a:cubicBezTo>
                    <a:pt x="366" y="1026"/>
                    <a:pt x="482" y="1063"/>
                    <a:pt x="598" y="1063"/>
                  </a:cubicBezTo>
                  <a:cubicBezTo>
                    <a:pt x="757" y="1063"/>
                    <a:pt x="914" y="992"/>
                    <a:pt x="1017" y="858"/>
                  </a:cubicBezTo>
                  <a:cubicBezTo>
                    <a:pt x="1196" y="626"/>
                    <a:pt x="1151" y="296"/>
                    <a:pt x="928" y="117"/>
                  </a:cubicBezTo>
                  <a:cubicBezTo>
                    <a:pt x="831" y="38"/>
                    <a:pt x="714" y="1"/>
                    <a:pt x="598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262184" y="587614"/>
              <a:ext cx="75626" cy="67041"/>
            </a:xfrm>
            <a:custGeom>
              <a:rect b="b" l="l" r="r" t="t"/>
              <a:pathLst>
                <a:path extrusionOk="0" h="1804" w="2035">
                  <a:moveTo>
                    <a:pt x="1018" y="0"/>
                  </a:moveTo>
                  <a:cubicBezTo>
                    <a:pt x="748" y="0"/>
                    <a:pt x="480" y="120"/>
                    <a:pt x="303" y="349"/>
                  </a:cubicBezTo>
                  <a:cubicBezTo>
                    <a:pt x="0" y="741"/>
                    <a:pt x="71" y="1303"/>
                    <a:pt x="464" y="1616"/>
                  </a:cubicBezTo>
                  <a:cubicBezTo>
                    <a:pt x="628" y="1742"/>
                    <a:pt x="821" y="1803"/>
                    <a:pt x="1013" y="1803"/>
                  </a:cubicBezTo>
                  <a:cubicBezTo>
                    <a:pt x="1280" y="1803"/>
                    <a:pt x="1545" y="1684"/>
                    <a:pt x="1722" y="1455"/>
                  </a:cubicBezTo>
                  <a:cubicBezTo>
                    <a:pt x="2034" y="1062"/>
                    <a:pt x="1963" y="500"/>
                    <a:pt x="1570" y="188"/>
                  </a:cubicBezTo>
                  <a:cubicBezTo>
                    <a:pt x="1406" y="62"/>
                    <a:pt x="1212" y="0"/>
                    <a:pt x="101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483309" y="634477"/>
              <a:ext cx="64700" cy="57230"/>
            </a:xfrm>
            <a:custGeom>
              <a:rect b="b" l="l" r="r" t="t"/>
              <a:pathLst>
                <a:path extrusionOk="0" h="1540" w="1741">
                  <a:moveTo>
                    <a:pt x="872" y="1"/>
                  </a:moveTo>
                  <a:cubicBezTo>
                    <a:pt x="643" y="1"/>
                    <a:pt x="418" y="104"/>
                    <a:pt x="268" y="301"/>
                  </a:cubicBezTo>
                  <a:cubicBezTo>
                    <a:pt x="0" y="631"/>
                    <a:pt x="63" y="1113"/>
                    <a:pt x="402" y="1380"/>
                  </a:cubicBezTo>
                  <a:cubicBezTo>
                    <a:pt x="539" y="1488"/>
                    <a:pt x="702" y="1540"/>
                    <a:pt x="865" y="1540"/>
                  </a:cubicBezTo>
                  <a:cubicBezTo>
                    <a:pt x="1095" y="1540"/>
                    <a:pt x="1325" y="1436"/>
                    <a:pt x="1481" y="1238"/>
                  </a:cubicBezTo>
                  <a:cubicBezTo>
                    <a:pt x="1740" y="908"/>
                    <a:pt x="1678" y="426"/>
                    <a:pt x="1348" y="167"/>
                  </a:cubicBezTo>
                  <a:cubicBezTo>
                    <a:pt x="1205" y="55"/>
                    <a:pt x="1038" y="1"/>
                    <a:pt x="87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9" name="Google Shape;1809;p14"/>
          <p:cNvSpPr/>
          <p:nvPr/>
        </p:nvSpPr>
        <p:spPr>
          <a:xfrm flipH="1" rot="-982033">
            <a:off x="203223" y="3130909"/>
            <a:ext cx="254670" cy="26936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0" name="Google Shape;1810;p14"/>
          <p:cNvGrpSpPr/>
          <p:nvPr/>
        </p:nvGrpSpPr>
        <p:grpSpPr>
          <a:xfrm rot="-2879887">
            <a:off x="407715" y="4324265"/>
            <a:ext cx="792461" cy="628794"/>
            <a:chOff x="1523200" y="2383225"/>
            <a:chExt cx="349950" cy="277675"/>
          </a:xfrm>
        </p:grpSpPr>
        <p:sp>
          <p:nvSpPr>
            <p:cNvPr id="1811" name="Google Shape;1811;p14"/>
            <p:cNvSpPr/>
            <p:nvPr/>
          </p:nvSpPr>
          <p:spPr>
            <a:xfrm>
              <a:off x="1523200" y="2383225"/>
              <a:ext cx="349950" cy="277675"/>
            </a:xfrm>
            <a:custGeom>
              <a:rect b="b" l="l" r="r" t="t"/>
              <a:pathLst>
                <a:path extrusionOk="0" h="11107" w="13998">
                  <a:moveTo>
                    <a:pt x="13203" y="4710"/>
                  </a:moveTo>
                  <a:lnTo>
                    <a:pt x="12936" y="4657"/>
                  </a:lnTo>
                  <a:cubicBezTo>
                    <a:pt x="12936" y="4576"/>
                    <a:pt x="12927" y="4478"/>
                    <a:pt x="12909" y="4389"/>
                  </a:cubicBezTo>
                  <a:cubicBezTo>
                    <a:pt x="12802" y="3970"/>
                    <a:pt x="12427" y="3675"/>
                    <a:pt x="11999" y="3675"/>
                  </a:cubicBezTo>
                  <a:cubicBezTo>
                    <a:pt x="11963" y="3675"/>
                    <a:pt x="11928" y="3684"/>
                    <a:pt x="11892" y="3684"/>
                  </a:cubicBezTo>
                  <a:lnTo>
                    <a:pt x="9198" y="3988"/>
                  </a:lnTo>
                  <a:cubicBezTo>
                    <a:pt x="8966" y="3800"/>
                    <a:pt x="8653" y="3256"/>
                    <a:pt x="8430" y="2873"/>
                  </a:cubicBezTo>
                  <a:cubicBezTo>
                    <a:pt x="8083" y="2257"/>
                    <a:pt x="7681" y="1561"/>
                    <a:pt x="7092" y="1026"/>
                  </a:cubicBezTo>
                  <a:cubicBezTo>
                    <a:pt x="7083" y="1017"/>
                    <a:pt x="7066" y="999"/>
                    <a:pt x="7048" y="990"/>
                  </a:cubicBezTo>
                  <a:cubicBezTo>
                    <a:pt x="6334" y="348"/>
                    <a:pt x="5504" y="9"/>
                    <a:pt x="4630" y="0"/>
                  </a:cubicBezTo>
                  <a:lnTo>
                    <a:pt x="4594" y="0"/>
                  </a:lnTo>
                  <a:cubicBezTo>
                    <a:pt x="3444" y="0"/>
                    <a:pt x="2364" y="571"/>
                    <a:pt x="1552" y="1615"/>
                  </a:cubicBezTo>
                  <a:cubicBezTo>
                    <a:pt x="919" y="2435"/>
                    <a:pt x="491" y="3497"/>
                    <a:pt x="339" y="4639"/>
                  </a:cubicBezTo>
                  <a:cubicBezTo>
                    <a:pt x="134" y="4835"/>
                    <a:pt x="0" y="5103"/>
                    <a:pt x="0" y="5415"/>
                  </a:cubicBezTo>
                  <a:lnTo>
                    <a:pt x="0" y="5567"/>
                  </a:lnTo>
                  <a:cubicBezTo>
                    <a:pt x="0" y="5870"/>
                    <a:pt x="116" y="6138"/>
                    <a:pt x="321" y="6334"/>
                  </a:cubicBezTo>
                  <a:cubicBezTo>
                    <a:pt x="598" y="9037"/>
                    <a:pt x="2373" y="11089"/>
                    <a:pt x="4523" y="11107"/>
                  </a:cubicBezTo>
                  <a:lnTo>
                    <a:pt x="4559" y="11107"/>
                  </a:lnTo>
                  <a:cubicBezTo>
                    <a:pt x="5424" y="11107"/>
                    <a:pt x="6254" y="10785"/>
                    <a:pt x="6967" y="10170"/>
                  </a:cubicBezTo>
                  <a:cubicBezTo>
                    <a:pt x="6985" y="10152"/>
                    <a:pt x="6994" y="10143"/>
                    <a:pt x="7012" y="10125"/>
                  </a:cubicBezTo>
                  <a:cubicBezTo>
                    <a:pt x="7601" y="9608"/>
                    <a:pt x="8020" y="8921"/>
                    <a:pt x="8386" y="8305"/>
                  </a:cubicBezTo>
                  <a:cubicBezTo>
                    <a:pt x="8609" y="7931"/>
                    <a:pt x="8939" y="7387"/>
                    <a:pt x="9171" y="7208"/>
                  </a:cubicBezTo>
                  <a:lnTo>
                    <a:pt x="11669" y="7422"/>
                  </a:lnTo>
                  <a:cubicBezTo>
                    <a:pt x="11696" y="7431"/>
                    <a:pt x="11722" y="7431"/>
                    <a:pt x="11749" y="7431"/>
                  </a:cubicBezTo>
                  <a:cubicBezTo>
                    <a:pt x="12186" y="7431"/>
                    <a:pt x="12561" y="7137"/>
                    <a:pt x="12668" y="6709"/>
                  </a:cubicBezTo>
                  <a:cubicBezTo>
                    <a:pt x="12668" y="6682"/>
                    <a:pt x="12677" y="6646"/>
                    <a:pt x="12686" y="6619"/>
                  </a:cubicBezTo>
                  <a:lnTo>
                    <a:pt x="13150" y="6566"/>
                  </a:lnTo>
                  <a:cubicBezTo>
                    <a:pt x="13614" y="6512"/>
                    <a:pt x="13970" y="6129"/>
                    <a:pt x="13979" y="5665"/>
                  </a:cubicBezTo>
                  <a:cubicBezTo>
                    <a:pt x="13997" y="5192"/>
                    <a:pt x="13658" y="4791"/>
                    <a:pt x="13203" y="471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1748225" y="2498750"/>
              <a:ext cx="101050" cy="46625"/>
            </a:xfrm>
            <a:custGeom>
              <a:rect b="b" l="l" r="r" t="t"/>
              <a:pathLst>
                <a:path extrusionOk="0" h="1865" w="4042">
                  <a:moveTo>
                    <a:pt x="2998" y="0"/>
                  </a:moveTo>
                  <a:lnTo>
                    <a:pt x="18" y="330"/>
                  </a:lnTo>
                  <a:lnTo>
                    <a:pt x="9" y="1017"/>
                  </a:lnTo>
                  <a:lnTo>
                    <a:pt x="0" y="1633"/>
                  </a:lnTo>
                  <a:lnTo>
                    <a:pt x="2748" y="1865"/>
                  </a:lnTo>
                  <a:lnTo>
                    <a:pt x="1383" y="1320"/>
                  </a:lnTo>
                  <a:lnTo>
                    <a:pt x="4042" y="1008"/>
                  </a:lnTo>
                  <a:lnTo>
                    <a:pt x="1535" y="580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1748225" y="2523050"/>
              <a:ext cx="101050" cy="22325"/>
            </a:xfrm>
            <a:custGeom>
              <a:rect b="b" l="l" r="r" t="t"/>
              <a:pathLst>
                <a:path extrusionOk="0" h="893" w="4042">
                  <a:moveTo>
                    <a:pt x="9" y="0"/>
                  </a:moveTo>
                  <a:lnTo>
                    <a:pt x="9" y="45"/>
                  </a:lnTo>
                  <a:lnTo>
                    <a:pt x="0" y="661"/>
                  </a:lnTo>
                  <a:lnTo>
                    <a:pt x="2748" y="893"/>
                  </a:lnTo>
                  <a:lnTo>
                    <a:pt x="1383" y="348"/>
                  </a:lnTo>
                  <a:lnTo>
                    <a:pt x="4042" y="36"/>
                  </a:lnTo>
                  <a:lnTo>
                    <a:pt x="4024" y="3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1553075" y="2406850"/>
              <a:ext cx="195625" cy="230625"/>
            </a:xfrm>
            <a:custGeom>
              <a:rect b="b" l="l" r="r" t="t"/>
              <a:pathLst>
                <a:path extrusionOk="0" h="9225" w="7825">
                  <a:moveTo>
                    <a:pt x="3402" y="1"/>
                  </a:moveTo>
                  <a:cubicBezTo>
                    <a:pt x="1558" y="1"/>
                    <a:pt x="54" y="2046"/>
                    <a:pt x="27" y="4577"/>
                  </a:cubicBezTo>
                  <a:cubicBezTo>
                    <a:pt x="0" y="7129"/>
                    <a:pt x="1481" y="9207"/>
                    <a:pt x="3337" y="9225"/>
                  </a:cubicBezTo>
                  <a:cubicBezTo>
                    <a:pt x="4024" y="9225"/>
                    <a:pt x="4657" y="8957"/>
                    <a:pt x="5193" y="8476"/>
                  </a:cubicBezTo>
                  <a:cubicBezTo>
                    <a:pt x="6299" y="7503"/>
                    <a:pt x="6772" y="5603"/>
                    <a:pt x="7806" y="5309"/>
                  </a:cubicBezTo>
                  <a:lnTo>
                    <a:pt x="7815" y="4693"/>
                  </a:lnTo>
                  <a:lnTo>
                    <a:pt x="7824" y="3997"/>
                  </a:lnTo>
                  <a:cubicBezTo>
                    <a:pt x="6789" y="3676"/>
                    <a:pt x="6352" y="1767"/>
                    <a:pt x="5264" y="777"/>
                  </a:cubicBezTo>
                  <a:cubicBezTo>
                    <a:pt x="4738" y="295"/>
                    <a:pt x="4104" y="10"/>
                    <a:pt x="3426" y="1"/>
                  </a:cubicBezTo>
                  <a:cubicBezTo>
                    <a:pt x="3418" y="1"/>
                    <a:pt x="3410" y="1"/>
                    <a:pt x="3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1573375" y="2468625"/>
              <a:ext cx="119550" cy="24125"/>
            </a:xfrm>
            <a:custGeom>
              <a:rect b="b" l="l" r="r" t="t"/>
              <a:pathLst>
                <a:path extrusionOk="0" h="965" w="4782">
                  <a:moveTo>
                    <a:pt x="2329" y="1"/>
                  </a:moveTo>
                  <a:cubicBezTo>
                    <a:pt x="2168" y="1"/>
                    <a:pt x="2008" y="10"/>
                    <a:pt x="1847" y="28"/>
                  </a:cubicBezTo>
                  <a:cubicBezTo>
                    <a:pt x="1686" y="45"/>
                    <a:pt x="1526" y="81"/>
                    <a:pt x="1383" y="117"/>
                  </a:cubicBezTo>
                  <a:cubicBezTo>
                    <a:pt x="1231" y="152"/>
                    <a:pt x="1098" y="215"/>
                    <a:pt x="964" y="259"/>
                  </a:cubicBezTo>
                  <a:cubicBezTo>
                    <a:pt x="830" y="322"/>
                    <a:pt x="714" y="367"/>
                    <a:pt x="607" y="438"/>
                  </a:cubicBezTo>
                  <a:cubicBezTo>
                    <a:pt x="500" y="500"/>
                    <a:pt x="411" y="563"/>
                    <a:pt x="339" y="625"/>
                  </a:cubicBezTo>
                  <a:cubicBezTo>
                    <a:pt x="259" y="697"/>
                    <a:pt x="197" y="750"/>
                    <a:pt x="152" y="804"/>
                  </a:cubicBezTo>
                  <a:cubicBezTo>
                    <a:pt x="54" y="911"/>
                    <a:pt x="0" y="964"/>
                    <a:pt x="0" y="964"/>
                  </a:cubicBezTo>
                  <a:cubicBezTo>
                    <a:pt x="0" y="964"/>
                    <a:pt x="72" y="929"/>
                    <a:pt x="188" y="848"/>
                  </a:cubicBezTo>
                  <a:cubicBezTo>
                    <a:pt x="241" y="813"/>
                    <a:pt x="321" y="777"/>
                    <a:pt x="402" y="732"/>
                  </a:cubicBezTo>
                  <a:cubicBezTo>
                    <a:pt x="482" y="679"/>
                    <a:pt x="580" y="643"/>
                    <a:pt x="687" y="598"/>
                  </a:cubicBezTo>
                  <a:cubicBezTo>
                    <a:pt x="794" y="554"/>
                    <a:pt x="919" y="527"/>
                    <a:pt x="1035" y="482"/>
                  </a:cubicBezTo>
                  <a:cubicBezTo>
                    <a:pt x="1169" y="456"/>
                    <a:pt x="1303" y="411"/>
                    <a:pt x="1446" y="393"/>
                  </a:cubicBezTo>
                  <a:cubicBezTo>
                    <a:pt x="1508" y="384"/>
                    <a:pt x="1579" y="367"/>
                    <a:pt x="1660" y="358"/>
                  </a:cubicBezTo>
                  <a:cubicBezTo>
                    <a:pt x="1731" y="349"/>
                    <a:pt x="1802" y="340"/>
                    <a:pt x="1874" y="331"/>
                  </a:cubicBezTo>
                  <a:cubicBezTo>
                    <a:pt x="2025" y="322"/>
                    <a:pt x="2177" y="313"/>
                    <a:pt x="2329" y="313"/>
                  </a:cubicBezTo>
                  <a:lnTo>
                    <a:pt x="2561" y="313"/>
                  </a:lnTo>
                  <a:cubicBezTo>
                    <a:pt x="2641" y="322"/>
                    <a:pt x="2712" y="322"/>
                    <a:pt x="2793" y="322"/>
                  </a:cubicBezTo>
                  <a:cubicBezTo>
                    <a:pt x="2944" y="331"/>
                    <a:pt x="3087" y="349"/>
                    <a:pt x="3230" y="367"/>
                  </a:cubicBezTo>
                  <a:cubicBezTo>
                    <a:pt x="3372" y="384"/>
                    <a:pt x="3515" y="402"/>
                    <a:pt x="3649" y="429"/>
                  </a:cubicBezTo>
                  <a:cubicBezTo>
                    <a:pt x="3774" y="447"/>
                    <a:pt x="3899" y="474"/>
                    <a:pt x="4015" y="500"/>
                  </a:cubicBezTo>
                  <a:cubicBezTo>
                    <a:pt x="4247" y="545"/>
                    <a:pt x="4434" y="590"/>
                    <a:pt x="4568" y="625"/>
                  </a:cubicBezTo>
                  <a:cubicBezTo>
                    <a:pt x="4702" y="670"/>
                    <a:pt x="4782" y="688"/>
                    <a:pt x="4782" y="688"/>
                  </a:cubicBezTo>
                  <a:cubicBezTo>
                    <a:pt x="4782" y="688"/>
                    <a:pt x="4711" y="643"/>
                    <a:pt x="4595" y="572"/>
                  </a:cubicBezTo>
                  <a:cubicBezTo>
                    <a:pt x="4532" y="536"/>
                    <a:pt x="4461" y="491"/>
                    <a:pt x="4372" y="456"/>
                  </a:cubicBezTo>
                  <a:cubicBezTo>
                    <a:pt x="4282" y="411"/>
                    <a:pt x="4184" y="367"/>
                    <a:pt x="4068" y="322"/>
                  </a:cubicBezTo>
                  <a:cubicBezTo>
                    <a:pt x="3961" y="277"/>
                    <a:pt x="3836" y="233"/>
                    <a:pt x="3703" y="197"/>
                  </a:cubicBezTo>
                  <a:cubicBezTo>
                    <a:pt x="3569" y="152"/>
                    <a:pt x="3426" y="126"/>
                    <a:pt x="3274" y="90"/>
                  </a:cubicBezTo>
                  <a:cubicBezTo>
                    <a:pt x="3132" y="63"/>
                    <a:pt x="2971" y="28"/>
                    <a:pt x="2810" y="19"/>
                  </a:cubicBezTo>
                  <a:cubicBezTo>
                    <a:pt x="2739" y="19"/>
                    <a:pt x="2650" y="10"/>
                    <a:pt x="2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1600575" y="2430225"/>
              <a:ext cx="89475" cy="31300"/>
            </a:xfrm>
            <a:custGeom>
              <a:rect b="b" l="l" r="r" t="t"/>
              <a:pathLst>
                <a:path extrusionOk="0" h="1252" w="3579">
                  <a:moveTo>
                    <a:pt x="1471" y="1"/>
                  </a:moveTo>
                  <a:cubicBezTo>
                    <a:pt x="1357" y="1"/>
                    <a:pt x="1250" y="21"/>
                    <a:pt x="1143" y="29"/>
                  </a:cubicBezTo>
                  <a:cubicBezTo>
                    <a:pt x="1018" y="65"/>
                    <a:pt x="893" y="83"/>
                    <a:pt x="795" y="136"/>
                  </a:cubicBezTo>
                  <a:cubicBezTo>
                    <a:pt x="741" y="154"/>
                    <a:pt x="688" y="172"/>
                    <a:pt x="634" y="199"/>
                  </a:cubicBezTo>
                  <a:cubicBezTo>
                    <a:pt x="589" y="225"/>
                    <a:pt x="545" y="243"/>
                    <a:pt x="500" y="270"/>
                  </a:cubicBezTo>
                  <a:cubicBezTo>
                    <a:pt x="411" y="315"/>
                    <a:pt x="340" y="377"/>
                    <a:pt x="277" y="422"/>
                  </a:cubicBezTo>
                  <a:cubicBezTo>
                    <a:pt x="206" y="466"/>
                    <a:pt x="161" y="520"/>
                    <a:pt x="126" y="564"/>
                  </a:cubicBezTo>
                  <a:cubicBezTo>
                    <a:pt x="45" y="645"/>
                    <a:pt x="1" y="689"/>
                    <a:pt x="1" y="689"/>
                  </a:cubicBezTo>
                  <a:cubicBezTo>
                    <a:pt x="1" y="689"/>
                    <a:pt x="63" y="662"/>
                    <a:pt x="161" y="609"/>
                  </a:cubicBezTo>
                  <a:cubicBezTo>
                    <a:pt x="206" y="582"/>
                    <a:pt x="268" y="555"/>
                    <a:pt x="340" y="529"/>
                  </a:cubicBezTo>
                  <a:cubicBezTo>
                    <a:pt x="411" y="502"/>
                    <a:pt x="482" y="457"/>
                    <a:pt x="572" y="439"/>
                  </a:cubicBezTo>
                  <a:cubicBezTo>
                    <a:pt x="661" y="404"/>
                    <a:pt x="759" y="377"/>
                    <a:pt x="857" y="359"/>
                  </a:cubicBezTo>
                  <a:cubicBezTo>
                    <a:pt x="955" y="332"/>
                    <a:pt x="1071" y="332"/>
                    <a:pt x="1178" y="315"/>
                  </a:cubicBezTo>
                  <a:cubicBezTo>
                    <a:pt x="1260" y="308"/>
                    <a:pt x="1338" y="302"/>
                    <a:pt x="1420" y="302"/>
                  </a:cubicBezTo>
                  <a:cubicBezTo>
                    <a:pt x="1455" y="302"/>
                    <a:pt x="1490" y="303"/>
                    <a:pt x="1526" y="306"/>
                  </a:cubicBezTo>
                  <a:cubicBezTo>
                    <a:pt x="1642" y="306"/>
                    <a:pt x="1758" y="332"/>
                    <a:pt x="1874" y="341"/>
                  </a:cubicBezTo>
                  <a:cubicBezTo>
                    <a:pt x="1990" y="368"/>
                    <a:pt x="2106" y="386"/>
                    <a:pt x="2222" y="431"/>
                  </a:cubicBezTo>
                  <a:cubicBezTo>
                    <a:pt x="2329" y="466"/>
                    <a:pt x="2436" y="511"/>
                    <a:pt x="2543" y="547"/>
                  </a:cubicBezTo>
                  <a:cubicBezTo>
                    <a:pt x="2641" y="600"/>
                    <a:pt x="2748" y="645"/>
                    <a:pt x="2838" y="698"/>
                  </a:cubicBezTo>
                  <a:cubicBezTo>
                    <a:pt x="2927" y="752"/>
                    <a:pt x="3016" y="796"/>
                    <a:pt x="3087" y="859"/>
                  </a:cubicBezTo>
                  <a:cubicBezTo>
                    <a:pt x="3168" y="903"/>
                    <a:pt x="3230" y="957"/>
                    <a:pt x="3293" y="1001"/>
                  </a:cubicBezTo>
                  <a:cubicBezTo>
                    <a:pt x="3355" y="1055"/>
                    <a:pt x="3409" y="1091"/>
                    <a:pt x="3444" y="1135"/>
                  </a:cubicBezTo>
                  <a:cubicBezTo>
                    <a:pt x="3524" y="1207"/>
                    <a:pt x="3578" y="1251"/>
                    <a:pt x="3578" y="1251"/>
                  </a:cubicBezTo>
                  <a:cubicBezTo>
                    <a:pt x="3578" y="1251"/>
                    <a:pt x="3551" y="1198"/>
                    <a:pt x="3498" y="1100"/>
                  </a:cubicBezTo>
                  <a:cubicBezTo>
                    <a:pt x="3471" y="1046"/>
                    <a:pt x="3435" y="984"/>
                    <a:pt x="3382" y="921"/>
                  </a:cubicBezTo>
                  <a:cubicBezTo>
                    <a:pt x="3337" y="859"/>
                    <a:pt x="3275" y="787"/>
                    <a:pt x="3203" y="716"/>
                  </a:cubicBezTo>
                  <a:cubicBezTo>
                    <a:pt x="3141" y="645"/>
                    <a:pt x="3061" y="573"/>
                    <a:pt x="2971" y="502"/>
                  </a:cubicBezTo>
                  <a:cubicBezTo>
                    <a:pt x="2882" y="431"/>
                    <a:pt x="2775" y="368"/>
                    <a:pt x="2668" y="297"/>
                  </a:cubicBezTo>
                  <a:cubicBezTo>
                    <a:pt x="2561" y="243"/>
                    <a:pt x="2445" y="181"/>
                    <a:pt x="2320" y="136"/>
                  </a:cubicBezTo>
                  <a:cubicBezTo>
                    <a:pt x="2195" y="92"/>
                    <a:pt x="2061" y="65"/>
                    <a:pt x="1928" y="29"/>
                  </a:cubicBezTo>
                  <a:cubicBezTo>
                    <a:pt x="1812" y="21"/>
                    <a:pt x="1697" y="1"/>
                    <a:pt x="1582" y="1"/>
                  </a:cubicBezTo>
                  <a:cubicBezTo>
                    <a:pt x="1564" y="1"/>
                    <a:pt x="1545" y="1"/>
                    <a:pt x="1526" y="2"/>
                  </a:cubicBezTo>
                  <a:cubicBezTo>
                    <a:pt x="1507" y="1"/>
                    <a:pt x="1489" y="1"/>
                    <a:pt x="1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1572925" y="2550250"/>
              <a:ext cx="119350" cy="25225"/>
            </a:xfrm>
            <a:custGeom>
              <a:rect b="b" l="l" r="r" t="t"/>
              <a:pathLst>
                <a:path extrusionOk="0" h="1009" w="4774">
                  <a:moveTo>
                    <a:pt x="0" y="1"/>
                  </a:moveTo>
                  <a:cubicBezTo>
                    <a:pt x="0" y="1"/>
                    <a:pt x="45" y="63"/>
                    <a:pt x="143" y="170"/>
                  </a:cubicBezTo>
                  <a:cubicBezTo>
                    <a:pt x="188" y="224"/>
                    <a:pt x="250" y="277"/>
                    <a:pt x="331" y="340"/>
                  </a:cubicBezTo>
                  <a:cubicBezTo>
                    <a:pt x="402" y="411"/>
                    <a:pt x="491" y="474"/>
                    <a:pt x="598" y="545"/>
                  </a:cubicBezTo>
                  <a:cubicBezTo>
                    <a:pt x="696" y="616"/>
                    <a:pt x="821" y="661"/>
                    <a:pt x="946" y="723"/>
                  </a:cubicBezTo>
                  <a:cubicBezTo>
                    <a:pt x="1080" y="777"/>
                    <a:pt x="1214" y="839"/>
                    <a:pt x="1365" y="875"/>
                  </a:cubicBezTo>
                  <a:cubicBezTo>
                    <a:pt x="1508" y="920"/>
                    <a:pt x="1669" y="946"/>
                    <a:pt x="1820" y="973"/>
                  </a:cubicBezTo>
                  <a:cubicBezTo>
                    <a:pt x="1981" y="991"/>
                    <a:pt x="2150" y="1009"/>
                    <a:pt x="2311" y="1009"/>
                  </a:cubicBezTo>
                  <a:lnTo>
                    <a:pt x="2552" y="1009"/>
                  </a:lnTo>
                  <a:cubicBezTo>
                    <a:pt x="2632" y="1009"/>
                    <a:pt x="2712" y="1000"/>
                    <a:pt x="2793" y="1000"/>
                  </a:cubicBezTo>
                  <a:cubicBezTo>
                    <a:pt x="2953" y="991"/>
                    <a:pt x="3105" y="955"/>
                    <a:pt x="3257" y="938"/>
                  </a:cubicBezTo>
                  <a:cubicBezTo>
                    <a:pt x="3408" y="911"/>
                    <a:pt x="3551" y="884"/>
                    <a:pt x="3685" y="839"/>
                  </a:cubicBezTo>
                  <a:cubicBezTo>
                    <a:pt x="3819" y="804"/>
                    <a:pt x="3944" y="759"/>
                    <a:pt x="4051" y="723"/>
                  </a:cubicBezTo>
                  <a:cubicBezTo>
                    <a:pt x="4167" y="679"/>
                    <a:pt x="4265" y="634"/>
                    <a:pt x="4354" y="590"/>
                  </a:cubicBezTo>
                  <a:cubicBezTo>
                    <a:pt x="4443" y="554"/>
                    <a:pt x="4523" y="518"/>
                    <a:pt x="4586" y="483"/>
                  </a:cubicBezTo>
                  <a:cubicBezTo>
                    <a:pt x="4702" y="411"/>
                    <a:pt x="4773" y="367"/>
                    <a:pt x="4773" y="367"/>
                  </a:cubicBezTo>
                  <a:lnTo>
                    <a:pt x="4773" y="367"/>
                  </a:lnTo>
                  <a:cubicBezTo>
                    <a:pt x="4773" y="367"/>
                    <a:pt x="4693" y="384"/>
                    <a:pt x="4559" y="420"/>
                  </a:cubicBezTo>
                  <a:cubicBezTo>
                    <a:pt x="4425" y="456"/>
                    <a:pt x="4238" y="500"/>
                    <a:pt x="4006" y="545"/>
                  </a:cubicBezTo>
                  <a:cubicBezTo>
                    <a:pt x="3890" y="572"/>
                    <a:pt x="3765" y="590"/>
                    <a:pt x="3631" y="607"/>
                  </a:cubicBezTo>
                  <a:cubicBezTo>
                    <a:pt x="3498" y="634"/>
                    <a:pt x="3364" y="643"/>
                    <a:pt x="3221" y="661"/>
                  </a:cubicBezTo>
                  <a:cubicBezTo>
                    <a:pt x="3078" y="670"/>
                    <a:pt x="2927" y="688"/>
                    <a:pt x="2775" y="688"/>
                  </a:cubicBezTo>
                  <a:cubicBezTo>
                    <a:pt x="2695" y="697"/>
                    <a:pt x="2623" y="697"/>
                    <a:pt x="2543" y="697"/>
                  </a:cubicBezTo>
                  <a:lnTo>
                    <a:pt x="2320" y="697"/>
                  </a:lnTo>
                  <a:cubicBezTo>
                    <a:pt x="2168" y="697"/>
                    <a:pt x="2008" y="679"/>
                    <a:pt x="1865" y="670"/>
                  </a:cubicBezTo>
                  <a:cubicBezTo>
                    <a:pt x="1785" y="652"/>
                    <a:pt x="1713" y="643"/>
                    <a:pt x="1642" y="643"/>
                  </a:cubicBezTo>
                  <a:cubicBezTo>
                    <a:pt x="1571" y="634"/>
                    <a:pt x="1499" y="616"/>
                    <a:pt x="1428" y="599"/>
                  </a:cubicBezTo>
                  <a:cubicBezTo>
                    <a:pt x="1285" y="581"/>
                    <a:pt x="1151" y="536"/>
                    <a:pt x="1026" y="509"/>
                  </a:cubicBezTo>
                  <a:cubicBezTo>
                    <a:pt x="910" y="456"/>
                    <a:pt x="786" y="429"/>
                    <a:pt x="678" y="376"/>
                  </a:cubicBezTo>
                  <a:cubicBezTo>
                    <a:pt x="571" y="331"/>
                    <a:pt x="473" y="295"/>
                    <a:pt x="393" y="242"/>
                  </a:cubicBezTo>
                  <a:cubicBezTo>
                    <a:pt x="313" y="197"/>
                    <a:pt x="232" y="161"/>
                    <a:pt x="179" y="117"/>
                  </a:cubicBezTo>
                  <a:cubicBezTo>
                    <a:pt x="63" y="4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4"/>
            <p:cNvSpPr/>
            <p:nvPr/>
          </p:nvSpPr>
          <p:spPr>
            <a:xfrm>
              <a:off x="1599250" y="2583700"/>
              <a:ext cx="89675" cy="30425"/>
            </a:xfrm>
            <a:custGeom>
              <a:rect b="b" l="l" r="r" t="t"/>
              <a:pathLst>
                <a:path extrusionOk="0" h="1217" w="3587">
                  <a:moveTo>
                    <a:pt x="3586" y="1"/>
                  </a:moveTo>
                  <a:cubicBezTo>
                    <a:pt x="3586" y="1"/>
                    <a:pt x="3533" y="37"/>
                    <a:pt x="3453" y="117"/>
                  </a:cubicBezTo>
                  <a:cubicBezTo>
                    <a:pt x="3408" y="153"/>
                    <a:pt x="3354" y="197"/>
                    <a:pt x="3292" y="242"/>
                  </a:cubicBezTo>
                  <a:cubicBezTo>
                    <a:pt x="3238" y="286"/>
                    <a:pt x="3167" y="340"/>
                    <a:pt x="3087" y="385"/>
                  </a:cubicBezTo>
                  <a:cubicBezTo>
                    <a:pt x="3015" y="438"/>
                    <a:pt x="2926" y="492"/>
                    <a:pt x="2837" y="545"/>
                  </a:cubicBezTo>
                  <a:cubicBezTo>
                    <a:pt x="2748" y="599"/>
                    <a:pt x="2641" y="634"/>
                    <a:pt x="2543" y="679"/>
                  </a:cubicBezTo>
                  <a:cubicBezTo>
                    <a:pt x="2436" y="724"/>
                    <a:pt x="2329" y="768"/>
                    <a:pt x="2213" y="795"/>
                  </a:cubicBezTo>
                  <a:cubicBezTo>
                    <a:pt x="2106" y="831"/>
                    <a:pt x="1981" y="848"/>
                    <a:pt x="1865" y="875"/>
                  </a:cubicBezTo>
                  <a:cubicBezTo>
                    <a:pt x="1749" y="893"/>
                    <a:pt x="1633" y="911"/>
                    <a:pt x="1517" y="911"/>
                  </a:cubicBezTo>
                  <a:cubicBezTo>
                    <a:pt x="1392" y="911"/>
                    <a:pt x="1285" y="902"/>
                    <a:pt x="1169" y="893"/>
                  </a:cubicBezTo>
                  <a:cubicBezTo>
                    <a:pt x="1062" y="875"/>
                    <a:pt x="946" y="875"/>
                    <a:pt x="848" y="840"/>
                  </a:cubicBezTo>
                  <a:cubicBezTo>
                    <a:pt x="750" y="822"/>
                    <a:pt x="651" y="795"/>
                    <a:pt x="571" y="759"/>
                  </a:cubicBezTo>
                  <a:cubicBezTo>
                    <a:pt x="482" y="733"/>
                    <a:pt x="402" y="697"/>
                    <a:pt x="330" y="661"/>
                  </a:cubicBezTo>
                  <a:cubicBezTo>
                    <a:pt x="259" y="634"/>
                    <a:pt x="205" y="608"/>
                    <a:pt x="152" y="581"/>
                  </a:cubicBezTo>
                  <a:cubicBezTo>
                    <a:pt x="63" y="527"/>
                    <a:pt x="0" y="492"/>
                    <a:pt x="0" y="492"/>
                  </a:cubicBezTo>
                  <a:lnTo>
                    <a:pt x="0" y="492"/>
                  </a:lnTo>
                  <a:cubicBezTo>
                    <a:pt x="0" y="492"/>
                    <a:pt x="36" y="545"/>
                    <a:pt x="116" y="625"/>
                  </a:cubicBezTo>
                  <a:cubicBezTo>
                    <a:pt x="152" y="670"/>
                    <a:pt x="205" y="724"/>
                    <a:pt x="268" y="768"/>
                  </a:cubicBezTo>
                  <a:cubicBezTo>
                    <a:pt x="330" y="813"/>
                    <a:pt x="402" y="875"/>
                    <a:pt x="491" y="920"/>
                  </a:cubicBezTo>
                  <a:cubicBezTo>
                    <a:pt x="535" y="947"/>
                    <a:pt x="580" y="973"/>
                    <a:pt x="625" y="1000"/>
                  </a:cubicBezTo>
                  <a:cubicBezTo>
                    <a:pt x="669" y="1027"/>
                    <a:pt x="723" y="1045"/>
                    <a:pt x="776" y="1063"/>
                  </a:cubicBezTo>
                  <a:cubicBezTo>
                    <a:pt x="883" y="1116"/>
                    <a:pt x="999" y="1143"/>
                    <a:pt x="1124" y="1170"/>
                  </a:cubicBezTo>
                  <a:cubicBezTo>
                    <a:pt x="1236" y="1186"/>
                    <a:pt x="1354" y="1216"/>
                    <a:pt x="1473" y="1216"/>
                  </a:cubicBezTo>
                  <a:cubicBezTo>
                    <a:pt x="1488" y="1216"/>
                    <a:pt x="1502" y="1215"/>
                    <a:pt x="1517" y="1214"/>
                  </a:cubicBezTo>
                  <a:cubicBezTo>
                    <a:pt x="1541" y="1216"/>
                    <a:pt x="1566" y="1217"/>
                    <a:pt x="1590" y="1217"/>
                  </a:cubicBezTo>
                  <a:cubicBezTo>
                    <a:pt x="1700" y="1217"/>
                    <a:pt x="1809" y="1202"/>
                    <a:pt x="1918" y="1187"/>
                  </a:cubicBezTo>
                  <a:cubicBezTo>
                    <a:pt x="2052" y="1161"/>
                    <a:pt x="2186" y="1134"/>
                    <a:pt x="2302" y="1089"/>
                  </a:cubicBezTo>
                  <a:cubicBezTo>
                    <a:pt x="2436" y="1054"/>
                    <a:pt x="2552" y="991"/>
                    <a:pt x="2659" y="938"/>
                  </a:cubicBezTo>
                  <a:cubicBezTo>
                    <a:pt x="2766" y="875"/>
                    <a:pt x="2873" y="813"/>
                    <a:pt x="2962" y="741"/>
                  </a:cubicBezTo>
                  <a:cubicBezTo>
                    <a:pt x="3060" y="670"/>
                    <a:pt x="3140" y="599"/>
                    <a:pt x="3203" y="527"/>
                  </a:cubicBezTo>
                  <a:cubicBezTo>
                    <a:pt x="3274" y="465"/>
                    <a:pt x="3337" y="385"/>
                    <a:pt x="3381" y="322"/>
                  </a:cubicBezTo>
                  <a:cubicBezTo>
                    <a:pt x="3435" y="260"/>
                    <a:pt x="3470" y="206"/>
                    <a:pt x="3497" y="153"/>
                  </a:cubicBezTo>
                  <a:cubicBezTo>
                    <a:pt x="3551" y="55"/>
                    <a:pt x="3586" y="1"/>
                    <a:pt x="3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4"/>
            <p:cNvSpPr/>
            <p:nvPr/>
          </p:nvSpPr>
          <p:spPr>
            <a:xfrm>
              <a:off x="1572700" y="2518150"/>
              <a:ext cx="126025" cy="8050"/>
            </a:xfrm>
            <a:custGeom>
              <a:rect b="b" l="l" r="r" t="t"/>
              <a:pathLst>
                <a:path extrusionOk="0" h="322" w="5041">
                  <a:moveTo>
                    <a:pt x="2525" y="0"/>
                  </a:moveTo>
                  <a:cubicBezTo>
                    <a:pt x="2204" y="0"/>
                    <a:pt x="1892" y="0"/>
                    <a:pt x="1597" y="9"/>
                  </a:cubicBezTo>
                  <a:cubicBezTo>
                    <a:pt x="1303" y="18"/>
                    <a:pt x="1026" y="36"/>
                    <a:pt x="786" y="54"/>
                  </a:cubicBezTo>
                  <a:cubicBezTo>
                    <a:pt x="313" y="89"/>
                    <a:pt x="1" y="134"/>
                    <a:pt x="1" y="134"/>
                  </a:cubicBezTo>
                  <a:cubicBezTo>
                    <a:pt x="1" y="134"/>
                    <a:pt x="313" y="188"/>
                    <a:pt x="786" y="232"/>
                  </a:cubicBezTo>
                  <a:cubicBezTo>
                    <a:pt x="1026" y="259"/>
                    <a:pt x="1303" y="277"/>
                    <a:pt x="1597" y="286"/>
                  </a:cubicBezTo>
                  <a:cubicBezTo>
                    <a:pt x="1892" y="304"/>
                    <a:pt x="2204" y="312"/>
                    <a:pt x="2516" y="321"/>
                  </a:cubicBezTo>
                  <a:cubicBezTo>
                    <a:pt x="2837" y="312"/>
                    <a:pt x="3150" y="321"/>
                    <a:pt x="3444" y="304"/>
                  </a:cubicBezTo>
                  <a:cubicBezTo>
                    <a:pt x="3738" y="295"/>
                    <a:pt x="4015" y="286"/>
                    <a:pt x="4256" y="268"/>
                  </a:cubicBezTo>
                  <a:cubicBezTo>
                    <a:pt x="4729" y="232"/>
                    <a:pt x="5041" y="179"/>
                    <a:pt x="5041" y="179"/>
                  </a:cubicBezTo>
                  <a:cubicBezTo>
                    <a:pt x="5041" y="179"/>
                    <a:pt x="4729" y="125"/>
                    <a:pt x="4256" y="80"/>
                  </a:cubicBezTo>
                  <a:cubicBezTo>
                    <a:pt x="4015" y="63"/>
                    <a:pt x="3738" y="45"/>
                    <a:pt x="3444" y="27"/>
                  </a:cubicBezTo>
                  <a:cubicBezTo>
                    <a:pt x="3150" y="9"/>
                    <a:pt x="2837" y="9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0" name="Google Shape;1820;p14"/>
          <p:cNvGrpSpPr/>
          <p:nvPr/>
        </p:nvGrpSpPr>
        <p:grpSpPr>
          <a:xfrm rot="1129442">
            <a:off x="8149045" y="383614"/>
            <a:ext cx="1015271" cy="916994"/>
            <a:chOff x="2188475" y="3168025"/>
            <a:chExt cx="557600" cy="503625"/>
          </a:xfrm>
        </p:grpSpPr>
        <p:sp>
          <p:nvSpPr>
            <p:cNvPr id="1821" name="Google Shape;1821;p14"/>
            <p:cNvSpPr/>
            <p:nvPr/>
          </p:nvSpPr>
          <p:spPr>
            <a:xfrm>
              <a:off x="2188475" y="3168025"/>
              <a:ext cx="546000" cy="503625"/>
            </a:xfrm>
            <a:custGeom>
              <a:rect b="b" l="l" r="r" t="t"/>
              <a:pathLst>
                <a:path extrusionOk="0" h="20145" w="21840">
                  <a:moveTo>
                    <a:pt x="7155" y="1"/>
                  </a:moveTo>
                  <a:cubicBezTo>
                    <a:pt x="6549" y="1"/>
                    <a:pt x="5933" y="144"/>
                    <a:pt x="5380" y="402"/>
                  </a:cubicBezTo>
                  <a:cubicBezTo>
                    <a:pt x="5023" y="563"/>
                    <a:pt x="4684" y="741"/>
                    <a:pt x="4354" y="920"/>
                  </a:cubicBezTo>
                  <a:lnTo>
                    <a:pt x="4345" y="920"/>
                  </a:lnTo>
                  <a:cubicBezTo>
                    <a:pt x="2891" y="1696"/>
                    <a:pt x="1820" y="2472"/>
                    <a:pt x="1151" y="3239"/>
                  </a:cubicBezTo>
                  <a:cubicBezTo>
                    <a:pt x="1142" y="3239"/>
                    <a:pt x="1107" y="3293"/>
                    <a:pt x="1098" y="3293"/>
                  </a:cubicBezTo>
                  <a:cubicBezTo>
                    <a:pt x="1062" y="3337"/>
                    <a:pt x="1026" y="3382"/>
                    <a:pt x="991" y="3436"/>
                  </a:cubicBezTo>
                  <a:cubicBezTo>
                    <a:pt x="991" y="3436"/>
                    <a:pt x="973" y="3453"/>
                    <a:pt x="973" y="3453"/>
                  </a:cubicBezTo>
                  <a:cubicBezTo>
                    <a:pt x="937" y="3498"/>
                    <a:pt x="902" y="3543"/>
                    <a:pt x="875" y="3587"/>
                  </a:cubicBezTo>
                  <a:lnTo>
                    <a:pt x="848" y="3623"/>
                  </a:lnTo>
                  <a:cubicBezTo>
                    <a:pt x="812" y="3668"/>
                    <a:pt x="786" y="3712"/>
                    <a:pt x="759" y="3757"/>
                  </a:cubicBezTo>
                  <a:cubicBezTo>
                    <a:pt x="759" y="3757"/>
                    <a:pt x="723" y="3810"/>
                    <a:pt x="723" y="3810"/>
                  </a:cubicBezTo>
                  <a:cubicBezTo>
                    <a:pt x="696" y="3855"/>
                    <a:pt x="670" y="3899"/>
                    <a:pt x="643" y="3935"/>
                  </a:cubicBezTo>
                  <a:cubicBezTo>
                    <a:pt x="634" y="3962"/>
                    <a:pt x="607" y="4007"/>
                    <a:pt x="607" y="4007"/>
                  </a:cubicBezTo>
                  <a:cubicBezTo>
                    <a:pt x="580" y="4051"/>
                    <a:pt x="563" y="4096"/>
                    <a:pt x="545" y="4122"/>
                  </a:cubicBezTo>
                  <a:cubicBezTo>
                    <a:pt x="527" y="4158"/>
                    <a:pt x="518" y="4185"/>
                    <a:pt x="500" y="4221"/>
                  </a:cubicBezTo>
                  <a:lnTo>
                    <a:pt x="500" y="4230"/>
                  </a:lnTo>
                  <a:cubicBezTo>
                    <a:pt x="482" y="4265"/>
                    <a:pt x="464" y="4301"/>
                    <a:pt x="456" y="4337"/>
                  </a:cubicBezTo>
                  <a:cubicBezTo>
                    <a:pt x="438" y="4372"/>
                    <a:pt x="420" y="4417"/>
                    <a:pt x="411" y="4453"/>
                  </a:cubicBezTo>
                  <a:lnTo>
                    <a:pt x="402" y="4470"/>
                  </a:lnTo>
                  <a:cubicBezTo>
                    <a:pt x="393" y="4497"/>
                    <a:pt x="384" y="4524"/>
                    <a:pt x="375" y="4551"/>
                  </a:cubicBezTo>
                  <a:cubicBezTo>
                    <a:pt x="348" y="4622"/>
                    <a:pt x="331" y="4693"/>
                    <a:pt x="313" y="4756"/>
                  </a:cubicBezTo>
                  <a:cubicBezTo>
                    <a:pt x="313" y="4765"/>
                    <a:pt x="313" y="4774"/>
                    <a:pt x="313" y="4792"/>
                  </a:cubicBezTo>
                  <a:cubicBezTo>
                    <a:pt x="1" y="6183"/>
                    <a:pt x="955" y="7325"/>
                    <a:pt x="1704" y="8066"/>
                  </a:cubicBezTo>
                  <a:cubicBezTo>
                    <a:pt x="1749" y="8110"/>
                    <a:pt x="1794" y="8155"/>
                    <a:pt x="1838" y="8199"/>
                  </a:cubicBezTo>
                  <a:cubicBezTo>
                    <a:pt x="2249" y="8583"/>
                    <a:pt x="2748" y="9011"/>
                    <a:pt x="3417" y="9520"/>
                  </a:cubicBezTo>
                  <a:cubicBezTo>
                    <a:pt x="3471" y="9564"/>
                    <a:pt x="3533" y="9609"/>
                    <a:pt x="3596" y="9654"/>
                  </a:cubicBezTo>
                  <a:cubicBezTo>
                    <a:pt x="3837" y="9850"/>
                    <a:pt x="4113" y="10046"/>
                    <a:pt x="4443" y="10296"/>
                  </a:cubicBezTo>
                  <a:cubicBezTo>
                    <a:pt x="4836" y="10581"/>
                    <a:pt x="5246" y="10885"/>
                    <a:pt x="5674" y="11188"/>
                  </a:cubicBezTo>
                  <a:lnTo>
                    <a:pt x="6370" y="11696"/>
                  </a:lnTo>
                  <a:cubicBezTo>
                    <a:pt x="7262" y="12339"/>
                    <a:pt x="8306" y="13115"/>
                    <a:pt x="9359" y="13945"/>
                  </a:cubicBezTo>
                  <a:cubicBezTo>
                    <a:pt x="9448" y="14025"/>
                    <a:pt x="9546" y="14096"/>
                    <a:pt x="9635" y="14168"/>
                  </a:cubicBezTo>
                  <a:cubicBezTo>
                    <a:pt x="9930" y="14408"/>
                    <a:pt x="10197" y="14631"/>
                    <a:pt x="10465" y="14854"/>
                  </a:cubicBezTo>
                  <a:cubicBezTo>
                    <a:pt x="10697" y="15051"/>
                    <a:pt x="10929" y="15247"/>
                    <a:pt x="11143" y="15434"/>
                  </a:cubicBezTo>
                  <a:cubicBezTo>
                    <a:pt x="11241" y="15515"/>
                    <a:pt x="11330" y="15595"/>
                    <a:pt x="11419" y="15666"/>
                  </a:cubicBezTo>
                  <a:cubicBezTo>
                    <a:pt x="12008" y="16184"/>
                    <a:pt x="12579" y="16710"/>
                    <a:pt x="13186" y="17272"/>
                  </a:cubicBezTo>
                  <a:cubicBezTo>
                    <a:pt x="13284" y="17361"/>
                    <a:pt x="13373" y="17450"/>
                    <a:pt x="13462" y="17531"/>
                  </a:cubicBezTo>
                  <a:cubicBezTo>
                    <a:pt x="13685" y="17745"/>
                    <a:pt x="13891" y="17941"/>
                    <a:pt x="14078" y="18120"/>
                  </a:cubicBezTo>
                  <a:cubicBezTo>
                    <a:pt x="14078" y="18120"/>
                    <a:pt x="14114" y="18155"/>
                    <a:pt x="14114" y="18155"/>
                  </a:cubicBezTo>
                  <a:cubicBezTo>
                    <a:pt x="14265" y="18298"/>
                    <a:pt x="14408" y="18432"/>
                    <a:pt x="14542" y="18566"/>
                  </a:cubicBezTo>
                  <a:cubicBezTo>
                    <a:pt x="14542" y="18566"/>
                    <a:pt x="14551" y="18566"/>
                    <a:pt x="14551" y="18575"/>
                  </a:cubicBezTo>
                  <a:cubicBezTo>
                    <a:pt x="14711" y="18726"/>
                    <a:pt x="14863" y="18869"/>
                    <a:pt x="15015" y="19003"/>
                  </a:cubicBezTo>
                  <a:cubicBezTo>
                    <a:pt x="15015" y="19003"/>
                    <a:pt x="15166" y="19145"/>
                    <a:pt x="15175" y="19145"/>
                  </a:cubicBezTo>
                  <a:cubicBezTo>
                    <a:pt x="15256" y="19217"/>
                    <a:pt x="15336" y="19288"/>
                    <a:pt x="15407" y="19351"/>
                  </a:cubicBezTo>
                  <a:lnTo>
                    <a:pt x="15443" y="19377"/>
                  </a:lnTo>
                  <a:cubicBezTo>
                    <a:pt x="15487" y="19422"/>
                    <a:pt x="15541" y="19458"/>
                    <a:pt x="15586" y="19493"/>
                  </a:cubicBezTo>
                  <a:cubicBezTo>
                    <a:pt x="15630" y="19529"/>
                    <a:pt x="15684" y="19565"/>
                    <a:pt x="15728" y="19600"/>
                  </a:cubicBezTo>
                  <a:cubicBezTo>
                    <a:pt x="15773" y="19636"/>
                    <a:pt x="15818" y="19663"/>
                    <a:pt x="15853" y="19690"/>
                  </a:cubicBezTo>
                  <a:cubicBezTo>
                    <a:pt x="15996" y="19788"/>
                    <a:pt x="16130" y="19868"/>
                    <a:pt x="16264" y="19930"/>
                  </a:cubicBezTo>
                  <a:cubicBezTo>
                    <a:pt x="16299" y="19948"/>
                    <a:pt x="16326" y="19957"/>
                    <a:pt x="16353" y="19975"/>
                  </a:cubicBezTo>
                  <a:cubicBezTo>
                    <a:pt x="16406" y="19993"/>
                    <a:pt x="16451" y="20011"/>
                    <a:pt x="16513" y="20029"/>
                  </a:cubicBezTo>
                  <a:cubicBezTo>
                    <a:pt x="16540" y="20046"/>
                    <a:pt x="16567" y="20055"/>
                    <a:pt x="16594" y="20055"/>
                  </a:cubicBezTo>
                  <a:cubicBezTo>
                    <a:pt x="16665" y="20082"/>
                    <a:pt x="16736" y="20100"/>
                    <a:pt x="16817" y="20118"/>
                  </a:cubicBezTo>
                  <a:lnTo>
                    <a:pt x="16861" y="20118"/>
                  </a:lnTo>
                  <a:cubicBezTo>
                    <a:pt x="16951" y="20136"/>
                    <a:pt x="17031" y="20145"/>
                    <a:pt x="17120" y="20145"/>
                  </a:cubicBezTo>
                  <a:lnTo>
                    <a:pt x="17165" y="20145"/>
                  </a:lnTo>
                  <a:cubicBezTo>
                    <a:pt x="17272" y="20145"/>
                    <a:pt x="17388" y="20127"/>
                    <a:pt x="17504" y="20109"/>
                  </a:cubicBezTo>
                  <a:cubicBezTo>
                    <a:pt x="18315" y="19939"/>
                    <a:pt x="18744" y="19253"/>
                    <a:pt x="18886" y="19029"/>
                  </a:cubicBezTo>
                  <a:cubicBezTo>
                    <a:pt x="18904" y="18994"/>
                    <a:pt x="18931" y="18949"/>
                    <a:pt x="18958" y="18914"/>
                  </a:cubicBezTo>
                  <a:cubicBezTo>
                    <a:pt x="18967" y="18905"/>
                    <a:pt x="18967" y="18896"/>
                    <a:pt x="18976" y="18896"/>
                  </a:cubicBezTo>
                  <a:cubicBezTo>
                    <a:pt x="19002" y="18851"/>
                    <a:pt x="19038" y="18798"/>
                    <a:pt x="19065" y="18762"/>
                  </a:cubicBezTo>
                  <a:lnTo>
                    <a:pt x="19083" y="18735"/>
                  </a:lnTo>
                  <a:cubicBezTo>
                    <a:pt x="19118" y="18682"/>
                    <a:pt x="19297" y="18432"/>
                    <a:pt x="19297" y="18432"/>
                  </a:cubicBezTo>
                  <a:cubicBezTo>
                    <a:pt x="19894" y="17602"/>
                    <a:pt x="20787" y="16344"/>
                    <a:pt x="21340" y="14801"/>
                  </a:cubicBezTo>
                  <a:cubicBezTo>
                    <a:pt x="21340" y="14801"/>
                    <a:pt x="21340" y="14801"/>
                    <a:pt x="21340" y="14792"/>
                  </a:cubicBezTo>
                  <a:cubicBezTo>
                    <a:pt x="21384" y="14658"/>
                    <a:pt x="21438" y="14515"/>
                    <a:pt x="21474" y="14373"/>
                  </a:cubicBezTo>
                  <a:cubicBezTo>
                    <a:pt x="21474" y="14373"/>
                    <a:pt x="21482" y="14373"/>
                    <a:pt x="21482" y="14364"/>
                  </a:cubicBezTo>
                  <a:cubicBezTo>
                    <a:pt x="21634" y="13846"/>
                    <a:pt x="21741" y="13329"/>
                    <a:pt x="21786" y="12812"/>
                  </a:cubicBezTo>
                  <a:cubicBezTo>
                    <a:pt x="21839" y="12241"/>
                    <a:pt x="21830" y="11670"/>
                    <a:pt x="21750" y="11108"/>
                  </a:cubicBezTo>
                  <a:cubicBezTo>
                    <a:pt x="21750" y="11099"/>
                    <a:pt x="21750" y="11099"/>
                    <a:pt x="21750" y="11090"/>
                  </a:cubicBezTo>
                  <a:cubicBezTo>
                    <a:pt x="21741" y="10992"/>
                    <a:pt x="21723" y="10894"/>
                    <a:pt x="21705" y="10795"/>
                  </a:cubicBezTo>
                  <a:cubicBezTo>
                    <a:pt x="21581" y="10108"/>
                    <a:pt x="21349" y="9422"/>
                    <a:pt x="21027" y="8761"/>
                  </a:cubicBezTo>
                  <a:cubicBezTo>
                    <a:pt x="20983" y="8681"/>
                    <a:pt x="20947" y="8601"/>
                    <a:pt x="20903" y="8521"/>
                  </a:cubicBezTo>
                  <a:cubicBezTo>
                    <a:pt x="20903" y="8521"/>
                    <a:pt x="20903" y="8521"/>
                    <a:pt x="20894" y="8512"/>
                  </a:cubicBezTo>
                  <a:cubicBezTo>
                    <a:pt x="20858" y="8431"/>
                    <a:pt x="20813" y="8360"/>
                    <a:pt x="20769" y="8280"/>
                  </a:cubicBezTo>
                  <a:cubicBezTo>
                    <a:pt x="20760" y="8271"/>
                    <a:pt x="20760" y="8271"/>
                    <a:pt x="20760" y="8271"/>
                  </a:cubicBezTo>
                  <a:cubicBezTo>
                    <a:pt x="20688" y="8137"/>
                    <a:pt x="20608" y="8012"/>
                    <a:pt x="20546" y="7905"/>
                  </a:cubicBezTo>
                  <a:cubicBezTo>
                    <a:pt x="20153" y="7289"/>
                    <a:pt x="19645" y="6683"/>
                    <a:pt x="19029" y="6085"/>
                  </a:cubicBezTo>
                  <a:cubicBezTo>
                    <a:pt x="18922" y="5987"/>
                    <a:pt x="18824" y="5889"/>
                    <a:pt x="18717" y="5800"/>
                  </a:cubicBezTo>
                  <a:cubicBezTo>
                    <a:pt x="18708" y="5791"/>
                    <a:pt x="18708" y="5791"/>
                    <a:pt x="18708" y="5791"/>
                  </a:cubicBezTo>
                  <a:cubicBezTo>
                    <a:pt x="18315" y="5434"/>
                    <a:pt x="17878" y="5077"/>
                    <a:pt x="17406" y="4729"/>
                  </a:cubicBezTo>
                  <a:cubicBezTo>
                    <a:pt x="17406" y="4729"/>
                    <a:pt x="17397" y="4729"/>
                    <a:pt x="17397" y="4720"/>
                  </a:cubicBezTo>
                  <a:cubicBezTo>
                    <a:pt x="16620" y="4149"/>
                    <a:pt x="15728" y="3578"/>
                    <a:pt x="14738" y="3034"/>
                  </a:cubicBezTo>
                  <a:cubicBezTo>
                    <a:pt x="14738" y="3025"/>
                    <a:pt x="14738" y="3025"/>
                    <a:pt x="14729" y="3025"/>
                  </a:cubicBezTo>
                  <a:cubicBezTo>
                    <a:pt x="14622" y="2963"/>
                    <a:pt x="14506" y="2900"/>
                    <a:pt x="14390" y="2838"/>
                  </a:cubicBezTo>
                  <a:cubicBezTo>
                    <a:pt x="14381" y="2838"/>
                    <a:pt x="14381" y="2838"/>
                    <a:pt x="14381" y="2829"/>
                  </a:cubicBezTo>
                  <a:cubicBezTo>
                    <a:pt x="13980" y="2615"/>
                    <a:pt x="13552" y="2401"/>
                    <a:pt x="13123" y="2187"/>
                  </a:cubicBezTo>
                  <a:lnTo>
                    <a:pt x="13114" y="2178"/>
                  </a:lnTo>
                  <a:cubicBezTo>
                    <a:pt x="12668" y="1964"/>
                    <a:pt x="12205" y="1741"/>
                    <a:pt x="11741" y="1535"/>
                  </a:cubicBezTo>
                  <a:cubicBezTo>
                    <a:pt x="11625" y="1482"/>
                    <a:pt x="11509" y="1428"/>
                    <a:pt x="11393" y="1384"/>
                  </a:cubicBezTo>
                  <a:cubicBezTo>
                    <a:pt x="11393" y="1375"/>
                    <a:pt x="11393" y="1375"/>
                    <a:pt x="11393" y="1375"/>
                  </a:cubicBezTo>
                  <a:cubicBezTo>
                    <a:pt x="10251" y="875"/>
                    <a:pt x="9243" y="492"/>
                    <a:pt x="8592" y="260"/>
                  </a:cubicBezTo>
                  <a:cubicBezTo>
                    <a:pt x="8137" y="90"/>
                    <a:pt x="7655" y="1"/>
                    <a:pt x="71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2216350" y="3200350"/>
              <a:ext cx="529725" cy="439025"/>
            </a:xfrm>
            <a:custGeom>
              <a:rect b="b" l="l" r="r" t="t"/>
              <a:pathLst>
                <a:path extrusionOk="0" h="17561" w="21189">
                  <a:moveTo>
                    <a:pt x="6052" y="1"/>
                  </a:moveTo>
                  <a:cubicBezTo>
                    <a:pt x="5627" y="1"/>
                    <a:pt x="5204" y="93"/>
                    <a:pt x="4809" y="278"/>
                  </a:cubicBezTo>
                  <a:cubicBezTo>
                    <a:pt x="3301" y="983"/>
                    <a:pt x="768" y="2375"/>
                    <a:pt x="447" y="3775"/>
                  </a:cubicBezTo>
                  <a:cubicBezTo>
                    <a:pt x="1" y="5782"/>
                    <a:pt x="5148" y="8334"/>
                    <a:pt x="10180" y="12571"/>
                  </a:cubicBezTo>
                  <a:cubicBezTo>
                    <a:pt x="14022" y="15808"/>
                    <a:pt x="15253" y="17561"/>
                    <a:pt x="16025" y="17561"/>
                  </a:cubicBezTo>
                  <a:cubicBezTo>
                    <a:pt x="16264" y="17561"/>
                    <a:pt x="16459" y="17393"/>
                    <a:pt x="16674" y="17050"/>
                  </a:cubicBezTo>
                  <a:cubicBezTo>
                    <a:pt x="17593" y="15604"/>
                    <a:pt x="21188" y="11786"/>
                    <a:pt x="18342" y="7299"/>
                  </a:cubicBezTo>
                  <a:cubicBezTo>
                    <a:pt x="16085" y="3757"/>
                    <a:pt x="9644" y="1126"/>
                    <a:pt x="7039" y="171"/>
                  </a:cubicBezTo>
                  <a:cubicBezTo>
                    <a:pt x="6718" y="57"/>
                    <a:pt x="6384" y="1"/>
                    <a:pt x="6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2358650" y="3312100"/>
              <a:ext cx="253150" cy="122250"/>
            </a:xfrm>
            <a:custGeom>
              <a:rect b="b" l="l" r="r" t="t"/>
              <a:pathLst>
                <a:path extrusionOk="0" h="4890" w="10126">
                  <a:moveTo>
                    <a:pt x="9831" y="1"/>
                  </a:moveTo>
                  <a:cubicBezTo>
                    <a:pt x="9599" y="269"/>
                    <a:pt x="9376" y="554"/>
                    <a:pt x="9171" y="840"/>
                  </a:cubicBezTo>
                  <a:cubicBezTo>
                    <a:pt x="9082" y="964"/>
                    <a:pt x="8993" y="1098"/>
                    <a:pt x="8895" y="1232"/>
                  </a:cubicBezTo>
                  <a:cubicBezTo>
                    <a:pt x="8698" y="1526"/>
                    <a:pt x="8484" y="1830"/>
                    <a:pt x="8252" y="2097"/>
                  </a:cubicBezTo>
                  <a:cubicBezTo>
                    <a:pt x="7182" y="3311"/>
                    <a:pt x="5371" y="4015"/>
                    <a:pt x="3149" y="4060"/>
                  </a:cubicBezTo>
                  <a:cubicBezTo>
                    <a:pt x="3007" y="4069"/>
                    <a:pt x="2864" y="4069"/>
                    <a:pt x="2730" y="4069"/>
                  </a:cubicBezTo>
                  <a:cubicBezTo>
                    <a:pt x="2132" y="4069"/>
                    <a:pt x="1508" y="4078"/>
                    <a:pt x="919" y="4247"/>
                  </a:cubicBezTo>
                  <a:cubicBezTo>
                    <a:pt x="589" y="4345"/>
                    <a:pt x="286" y="4488"/>
                    <a:pt x="0" y="4658"/>
                  </a:cubicBezTo>
                  <a:cubicBezTo>
                    <a:pt x="107" y="4729"/>
                    <a:pt x="214" y="4809"/>
                    <a:pt x="321" y="4890"/>
                  </a:cubicBezTo>
                  <a:cubicBezTo>
                    <a:pt x="544" y="4774"/>
                    <a:pt x="776" y="4676"/>
                    <a:pt x="1017" y="4604"/>
                  </a:cubicBezTo>
                  <a:cubicBezTo>
                    <a:pt x="1561" y="4444"/>
                    <a:pt x="2159" y="4444"/>
                    <a:pt x="2730" y="4435"/>
                  </a:cubicBezTo>
                  <a:lnTo>
                    <a:pt x="3158" y="4435"/>
                  </a:lnTo>
                  <a:cubicBezTo>
                    <a:pt x="5478" y="4381"/>
                    <a:pt x="7387" y="3632"/>
                    <a:pt x="8529" y="2338"/>
                  </a:cubicBezTo>
                  <a:cubicBezTo>
                    <a:pt x="8779" y="2053"/>
                    <a:pt x="8993" y="1741"/>
                    <a:pt x="9198" y="1437"/>
                  </a:cubicBezTo>
                  <a:cubicBezTo>
                    <a:pt x="9287" y="1312"/>
                    <a:pt x="9376" y="1179"/>
                    <a:pt x="9474" y="1054"/>
                  </a:cubicBezTo>
                  <a:cubicBezTo>
                    <a:pt x="9680" y="768"/>
                    <a:pt x="9903" y="492"/>
                    <a:pt x="10126" y="224"/>
                  </a:cubicBezTo>
                  <a:cubicBezTo>
                    <a:pt x="10028" y="153"/>
                    <a:pt x="9929" y="72"/>
                    <a:pt x="9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2232400" y="3267275"/>
              <a:ext cx="308700" cy="89825"/>
            </a:xfrm>
            <a:custGeom>
              <a:rect b="b" l="l" r="r" t="t"/>
              <a:pathLst>
                <a:path extrusionOk="0" h="3593" w="12348">
                  <a:moveTo>
                    <a:pt x="12018" y="1"/>
                  </a:moveTo>
                  <a:cubicBezTo>
                    <a:pt x="11581" y="447"/>
                    <a:pt x="11143" y="884"/>
                    <a:pt x="10688" y="1303"/>
                  </a:cubicBezTo>
                  <a:cubicBezTo>
                    <a:pt x="9939" y="1990"/>
                    <a:pt x="9118" y="2677"/>
                    <a:pt x="8137" y="2998"/>
                  </a:cubicBezTo>
                  <a:cubicBezTo>
                    <a:pt x="7644" y="3163"/>
                    <a:pt x="7135" y="3227"/>
                    <a:pt x="6625" y="3227"/>
                  </a:cubicBezTo>
                  <a:cubicBezTo>
                    <a:pt x="5806" y="3227"/>
                    <a:pt x="4986" y="3060"/>
                    <a:pt x="4238" y="2873"/>
                  </a:cubicBezTo>
                  <a:cubicBezTo>
                    <a:pt x="3989" y="2811"/>
                    <a:pt x="3730" y="2749"/>
                    <a:pt x="3480" y="2677"/>
                  </a:cubicBezTo>
                  <a:cubicBezTo>
                    <a:pt x="2428" y="2401"/>
                    <a:pt x="1339" y="2115"/>
                    <a:pt x="224" y="2115"/>
                  </a:cubicBezTo>
                  <a:lnTo>
                    <a:pt x="1" y="2115"/>
                  </a:lnTo>
                  <a:cubicBezTo>
                    <a:pt x="72" y="2240"/>
                    <a:pt x="144" y="2356"/>
                    <a:pt x="242" y="2481"/>
                  </a:cubicBezTo>
                  <a:cubicBezTo>
                    <a:pt x="1295" y="2481"/>
                    <a:pt x="2356" y="2766"/>
                    <a:pt x="3382" y="3034"/>
                  </a:cubicBezTo>
                  <a:cubicBezTo>
                    <a:pt x="3641" y="3105"/>
                    <a:pt x="3899" y="3168"/>
                    <a:pt x="4149" y="3230"/>
                  </a:cubicBezTo>
                  <a:cubicBezTo>
                    <a:pt x="4918" y="3421"/>
                    <a:pt x="5767" y="3592"/>
                    <a:pt x="6625" y="3592"/>
                  </a:cubicBezTo>
                  <a:cubicBezTo>
                    <a:pt x="7170" y="3592"/>
                    <a:pt x="7719" y="3523"/>
                    <a:pt x="8253" y="3346"/>
                  </a:cubicBezTo>
                  <a:cubicBezTo>
                    <a:pt x="9297" y="3007"/>
                    <a:pt x="10162" y="2294"/>
                    <a:pt x="10938" y="1571"/>
                  </a:cubicBezTo>
                  <a:cubicBezTo>
                    <a:pt x="11420" y="1125"/>
                    <a:pt x="11893" y="661"/>
                    <a:pt x="12348" y="179"/>
                  </a:cubicBezTo>
                  <a:cubicBezTo>
                    <a:pt x="12241" y="117"/>
                    <a:pt x="12125" y="63"/>
                    <a:pt x="1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2310475" y="3285125"/>
              <a:ext cx="261400" cy="114425"/>
            </a:xfrm>
            <a:custGeom>
              <a:rect b="b" l="l" r="r" t="t"/>
              <a:pathLst>
                <a:path extrusionOk="0" h="4577" w="10456">
                  <a:moveTo>
                    <a:pt x="10144" y="1"/>
                  </a:moveTo>
                  <a:cubicBezTo>
                    <a:pt x="10037" y="197"/>
                    <a:pt x="9921" y="393"/>
                    <a:pt x="9787" y="580"/>
                  </a:cubicBezTo>
                  <a:cubicBezTo>
                    <a:pt x="9153" y="1472"/>
                    <a:pt x="8270" y="2142"/>
                    <a:pt x="7414" y="2739"/>
                  </a:cubicBezTo>
                  <a:cubicBezTo>
                    <a:pt x="6887" y="3114"/>
                    <a:pt x="6308" y="3489"/>
                    <a:pt x="5665" y="3631"/>
                  </a:cubicBezTo>
                  <a:cubicBezTo>
                    <a:pt x="5392" y="3695"/>
                    <a:pt x="5106" y="3715"/>
                    <a:pt x="4819" y="3715"/>
                  </a:cubicBezTo>
                  <a:cubicBezTo>
                    <a:pt x="4579" y="3715"/>
                    <a:pt x="4339" y="3701"/>
                    <a:pt x="4104" y="3685"/>
                  </a:cubicBezTo>
                  <a:cubicBezTo>
                    <a:pt x="4024" y="3685"/>
                    <a:pt x="3952" y="3676"/>
                    <a:pt x="3872" y="3676"/>
                  </a:cubicBezTo>
                  <a:cubicBezTo>
                    <a:pt x="3632" y="3663"/>
                    <a:pt x="3371" y="3654"/>
                    <a:pt x="3096" y="3654"/>
                  </a:cubicBezTo>
                  <a:cubicBezTo>
                    <a:pt x="2402" y="3654"/>
                    <a:pt x="1622" y="3716"/>
                    <a:pt x="875" y="3953"/>
                  </a:cubicBezTo>
                  <a:cubicBezTo>
                    <a:pt x="571" y="4051"/>
                    <a:pt x="277" y="4184"/>
                    <a:pt x="0" y="4336"/>
                  </a:cubicBezTo>
                  <a:cubicBezTo>
                    <a:pt x="107" y="4416"/>
                    <a:pt x="214" y="4497"/>
                    <a:pt x="330" y="4577"/>
                  </a:cubicBezTo>
                  <a:cubicBezTo>
                    <a:pt x="536" y="4470"/>
                    <a:pt x="759" y="4381"/>
                    <a:pt x="991" y="4309"/>
                  </a:cubicBezTo>
                  <a:cubicBezTo>
                    <a:pt x="1709" y="4083"/>
                    <a:pt x="2465" y="4021"/>
                    <a:pt x="3136" y="4021"/>
                  </a:cubicBezTo>
                  <a:cubicBezTo>
                    <a:pt x="3390" y="4021"/>
                    <a:pt x="3632" y="4029"/>
                    <a:pt x="3854" y="4042"/>
                  </a:cubicBezTo>
                  <a:cubicBezTo>
                    <a:pt x="3926" y="4042"/>
                    <a:pt x="4006" y="4051"/>
                    <a:pt x="4077" y="4051"/>
                  </a:cubicBezTo>
                  <a:cubicBezTo>
                    <a:pt x="4321" y="4066"/>
                    <a:pt x="4567" y="4080"/>
                    <a:pt x="4813" y="4080"/>
                  </a:cubicBezTo>
                  <a:cubicBezTo>
                    <a:pt x="5125" y="4080"/>
                    <a:pt x="5437" y="4058"/>
                    <a:pt x="5746" y="3988"/>
                  </a:cubicBezTo>
                  <a:cubicBezTo>
                    <a:pt x="6459" y="3828"/>
                    <a:pt x="7066" y="3435"/>
                    <a:pt x="7628" y="3043"/>
                  </a:cubicBezTo>
                  <a:cubicBezTo>
                    <a:pt x="8511" y="2427"/>
                    <a:pt x="9421" y="1731"/>
                    <a:pt x="10081" y="794"/>
                  </a:cubicBezTo>
                  <a:cubicBezTo>
                    <a:pt x="10224" y="598"/>
                    <a:pt x="10349" y="402"/>
                    <a:pt x="10456" y="197"/>
                  </a:cubicBezTo>
                  <a:cubicBezTo>
                    <a:pt x="10349" y="134"/>
                    <a:pt x="10251" y="63"/>
                    <a:pt x="10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2273675" y="3232050"/>
              <a:ext cx="195175" cy="56250"/>
            </a:xfrm>
            <a:custGeom>
              <a:rect b="b" l="l" r="r" t="t"/>
              <a:pathLst>
                <a:path extrusionOk="0" h="2250" w="7807">
                  <a:moveTo>
                    <a:pt x="7467" y="0"/>
                  </a:moveTo>
                  <a:cubicBezTo>
                    <a:pt x="7030" y="705"/>
                    <a:pt x="6566" y="1330"/>
                    <a:pt x="5844" y="1651"/>
                  </a:cubicBezTo>
                  <a:cubicBezTo>
                    <a:pt x="5505" y="1807"/>
                    <a:pt x="5123" y="1885"/>
                    <a:pt x="4693" y="1885"/>
                  </a:cubicBezTo>
                  <a:cubicBezTo>
                    <a:pt x="4262" y="1885"/>
                    <a:pt x="3783" y="1807"/>
                    <a:pt x="3248" y="1651"/>
                  </a:cubicBezTo>
                  <a:cubicBezTo>
                    <a:pt x="2204" y="1347"/>
                    <a:pt x="1205" y="857"/>
                    <a:pt x="322" y="205"/>
                  </a:cubicBezTo>
                  <a:cubicBezTo>
                    <a:pt x="214" y="277"/>
                    <a:pt x="107" y="348"/>
                    <a:pt x="0" y="420"/>
                  </a:cubicBezTo>
                  <a:cubicBezTo>
                    <a:pt x="937" y="1133"/>
                    <a:pt x="2017" y="1677"/>
                    <a:pt x="3150" y="2008"/>
                  </a:cubicBezTo>
                  <a:cubicBezTo>
                    <a:pt x="3713" y="2169"/>
                    <a:pt x="4226" y="2250"/>
                    <a:pt x="4691" y="2250"/>
                  </a:cubicBezTo>
                  <a:cubicBezTo>
                    <a:pt x="5175" y="2250"/>
                    <a:pt x="5609" y="2163"/>
                    <a:pt x="5995" y="1990"/>
                  </a:cubicBezTo>
                  <a:cubicBezTo>
                    <a:pt x="6816" y="1624"/>
                    <a:pt x="7342" y="901"/>
                    <a:pt x="7806" y="143"/>
                  </a:cubicBezTo>
                  <a:cubicBezTo>
                    <a:pt x="7690" y="98"/>
                    <a:pt x="7574" y="45"/>
                    <a:pt x="7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2302675" y="3217100"/>
              <a:ext cx="130925" cy="32825"/>
            </a:xfrm>
            <a:custGeom>
              <a:rect b="b" l="l" r="r" t="t"/>
              <a:pathLst>
                <a:path extrusionOk="0" h="1313" w="5237">
                  <a:moveTo>
                    <a:pt x="4889" y="1"/>
                  </a:moveTo>
                  <a:cubicBezTo>
                    <a:pt x="4639" y="411"/>
                    <a:pt x="4291" y="705"/>
                    <a:pt x="3908" y="839"/>
                  </a:cubicBezTo>
                  <a:cubicBezTo>
                    <a:pt x="3710" y="909"/>
                    <a:pt x="3481" y="947"/>
                    <a:pt x="3221" y="947"/>
                  </a:cubicBezTo>
                  <a:cubicBezTo>
                    <a:pt x="3116" y="947"/>
                    <a:pt x="3006" y="941"/>
                    <a:pt x="2891" y="928"/>
                  </a:cubicBezTo>
                  <a:cubicBezTo>
                    <a:pt x="2007" y="848"/>
                    <a:pt x="1151" y="500"/>
                    <a:pt x="384" y="90"/>
                  </a:cubicBezTo>
                  <a:cubicBezTo>
                    <a:pt x="259" y="161"/>
                    <a:pt x="125" y="233"/>
                    <a:pt x="0" y="304"/>
                  </a:cubicBezTo>
                  <a:cubicBezTo>
                    <a:pt x="857" y="777"/>
                    <a:pt x="1820" y="1205"/>
                    <a:pt x="2855" y="1294"/>
                  </a:cubicBezTo>
                  <a:cubicBezTo>
                    <a:pt x="2981" y="1307"/>
                    <a:pt x="3102" y="1313"/>
                    <a:pt x="3218" y="1313"/>
                  </a:cubicBezTo>
                  <a:cubicBezTo>
                    <a:pt x="3519" y="1313"/>
                    <a:pt x="3785" y="1271"/>
                    <a:pt x="4024" y="1187"/>
                  </a:cubicBezTo>
                  <a:cubicBezTo>
                    <a:pt x="4514" y="1018"/>
                    <a:pt x="4933" y="652"/>
                    <a:pt x="5237" y="143"/>
                  </a:cubicBezTo>
                  <a:cubicBezTo>
                    <a:pt x="5121" y="90"/>
                    <a:pt x="5005" y="45"/>
                    <a:pt x="4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2238000" y="3247425"/>
              <a:ext cx="264075" cy="81775"/>
            </a:xfrm>
            <a:custGeom>
              <a:rect b="b" l="l" r="r" t="t"/>
              <a:pathLst>
                <a:path extrusionOk="0" h="3271" w="10563">
                  <a:moveTo>
                    <a:pt x="10232" y="1"/>
                  </a:moveTo>
                  <a:cubicBezTo>
                    <a:pt x="9840" y="831"/>
                    <a:pt x="9233" y="1553"/>
                    <a:pt x="8457" y="2071"/>
                  </a:cubicBezTo>
                  <a:cubicBezTo>
                    <a:pt x="7624" y="2621"/>
                    <a:pt x="6630" y="2903"/>
                    <a:pt x="5635" y="2903"/>
                  </a:cubicBezTo>
                  <a:cubicBezTo>
                    <a:pt x="4873" y="2903"/>
                    <a:pt x="4110" y="2737"/>
                    <a:pt x="3417" y="2401"/>
                  </a:cubicBezTo>
                  <a:cubicBezTo>
                    <a:pt x="3042" y="2213"/>
                    <a:pt x="2676" y="1981"/>
                    <a:pt x="2319" y="1749"/>
                  </a:cubicBezTo>
                  <a:cubicBezTo>
                    <a:pt x="1686" y="1339"/>
                    <a:pt x="1035" y="920"/>
                    <a:pt x="277" y="759"/>
                  </a:cubicBezTo>
                  <a:cubicBezTo>
                    <a:pt x="178" y="866"/>
                    <a:pt x="80" y="973"/>
                    <a:pt x="0" y="1080"/>
                  </a:cubicBezTo>
                  <a:cubicBezTo>
                    <a:pt x="62" y="1089"/>
                    <a:pt x="134" y="1098"/>
                    <a:pt x="196" y="1116"/>
                  </a:cubicBezTo>
                  <a:cubicBezTo>
                    <a:pt x="892" y="1259"/>
                    <a:pt x="1490" y="1651"/>
                    <a:pt x="2123" y="2062"/>
                  </a:cubicBezTo>
                  <a:cubicBezTo>
                    <a:pt x="2489" y="2294"/>
                    <a:pt x="2864" y="2534"/>
                    <a:pt x="3256" y="2731"/>
                  </a:cubicBezTo>
                  <a:cubicBezTo>
                    <a:pt x="3997" y="3092"/>
                    <a:pt x="4818" y="3270"/>
                    <a:pt x="5638" y="3270"/>
                  </a:cubicBezTo>
                  <a:cubicBezTo>
                    <a:pt x="6704" y="3270"/>
                    <a:pt x="7770" y="2969"/>
                    <a:pt x="8662" y="2374"/>
                  </a:cubicBezTo>
                  <a:cubicBezTo>
                    <a:pt x="9492" y="1830"/>
                    <a:pt x="10143" y="1045"/>
                    <a:pt x="10563" y="161"/>
                  </a:cubicBezTo>
                  <a:cubicBezTo>
                    <a:pt x="10455" y="108"/>
                    <a:pt x="10340" y="54"/>
                    <a:pt x="10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2581675" y="3443700"/>
              <a:ext cx="119350" cy="178875"/>
            </a:xfrm>
            <a:custGeom>
              <a:rect b="b" l="l" r="r" t="t"/>
              <a:pathLst>
                <a:path extrusionOk="0" h="7155" w="4774">
                  <a:moveTo>
                    <a:pt x="4711" y="0"/>
                  </a:moveTo>
                  <a:cubicBezTo>
                    <a:pt x="4291" y="509"/>
                    <a:pt x="3819" y="973"/>
                    <a:pt x="3319" y="1410"/>
                  </a:cubicBezTo>
                  <a:cubicBezTo>
                    <a:pt x="3203" y="1508"/>
                    <a:pt x="3087" y="1606"/>
                    <a:pt x="2971" y="1695"/>
                  </a:cubicBezTo>
                  <a:cubicBezTo>
                    <a:pt x="2668" y="1945"/>
                    <a:pt x="2356" y="2204"/>
                    <a:pt x="2079" y="2498"/>
                  </a:cubicBezTo>
                  <a:cubicBezTo>
                    <a:pt x="1080" y="3560"/>
                    <a:pt x="625" y="4960"/>
                    <a:pt x="188" y="6325"/>
                  </a:cubicBezTo>
                  <a:cubicBezTo>
                    <a:pt x="125" y="6513"/>
                    <a:pt x="63" y="6700"/>
                    <a:pt x="0" y="6887"/>
                  </a:cubicBezTo>
                  <a:cubicBezTo>
                    <a:pt x="107" y="6985"/>
                    <a:pt x="206" y="7075"/>
                    <a:pt x="304" y="7155"/>
                  </a:cubicBezTo>
                  <a:cubicBezTo>
                    <a:pt x="384" y="6914"/>
                    <a:pt x="455" y="6673"/>
                    <a:pt x="536" y="6432"/>
                  </a:cubicBezTo>
                  <a:cubicBezTo>
                    <a:pt x="982" y="5050"/>
                    <a:pt x="1401" y="3747"/>
                    <a:pt x="2347" y="2748"/>
                  </a:cubicBezTo>
                  <a:cubicBezTo>
                    <a:pt x="2614" y="2471"/>
                    <a:pt x="2909" y="2222"/>
                    <a:pt x="3203" y="1981"/>
                  </a:cubicBezTo>
                  <a:cubicBezTo>
                    <a:pt x="3319" y="1883"/>
                    <a:pt x="3444" y="1785"/>
                    <a:pt x="3560" y="1686"/>
                  </a:cubicBezTo>
                  <a:cubicBezTo>
                    <a:pt x="3997" y="1312"/>
                    <a:pt x="4398" y="910"/>
                    <a:pt x="4773" y="491"/>
                  </a:cubicBezTo>
                  <a:cubicBezTo>
                    <a:pt x="4764" y="330"/>
                    <a:pt x="4737" y="170"/>
                    <a:pt x="4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2636975" y="3470025"/>
              <a:ext cx="64925" cy="144750"/>
            </a:xfrm>
            <a:custGeom>
              <a:rect b="b" l="l" r="r" t="t"/>
              <a:pathLst>
                <a:path extrusionOk="0" h="5790" w="2597">
                  <a:moveTo>
                    <a:pt x="2597" y="0"/>
                  </a:moveTo>
                  <a:lnTo>
                    <a:pt x="2597" y="0"/>
                  </a:lnTo>
                  <a:cubicBezTo>
                    <a:pt x="2008" y="696"/>
                    <a:pt x="1455" y="1436"/>
                    <a:pt x="964" y="2204"/>
                  </a:cubicBezTo>
                  <a:cubicBezTo>
                    <a:pt x="563" y="2837"/>
                    <a:pt x="179" y="3515"/>
                    <a:pt x="72" y="4282"/>
                  </a:cubicBezTo>
                  <a:cubicBezTo>
                    <a:pt x="1" y="4791"/>
                    <a:pt x="54" y="5299"/>
                    <a:pt x="179" y="5790"/>
                  </a:cubicBezTo>
                  <a:cubicBezTo>
                    <a:pt x="268" y="5665"/>
                    <a:pt x="367" y="5531"/>
                    <a:pt x="465" y="5388"/>
                  </a:cubicBezTo>
                  <a:cubicBezTo>
                    <a:pt x="402" y="5040"/>
                    <a:pt x="384" y="4684"/>
                    <a:pt x="438" y="4336"/>
                  </a:cubicBezTo>
                  <a:cubicBezTo>
                    <a:pt x="536" y="3640"/>
                    <a:pt x="893" y="2997"/>
                    <a:pt x="1276" y="2400"/>
                  </a:cubicBezTo>
                  <a:cubicBezTo>
                    <a:pt x="1669" y="1784"/>
                    <a:pt x="2106" y="1187"/>
                    <a:pt x="2561" y="616"/>
                  </a:cubicBezTo>
                  <a:cubicBezTo>
                    <a:pt x="2588" y="410"/>
                    <a:pt x="2597" y="205"/>
                    <a:pt x="2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2540200" y="3390850"/>
              <a:ext cx="144975" cy="192250"/>
            </a:xfrm>
            <a:custGeom>
              <a:rect b="b" l="l" r="r" t="t"/>
              <a:pathLst>
                <a:path extrusionOk="0" h="7690" w="5799">
                  <a:moveTo>
                    <a:pt x="5576" y="0"/>
                  </a:moveTo>
                  <a:cubicBezTo>
                    <a:pt x="5192" y="955"/>
                    <a:pt x="4630" y="1891"/>
                    <a:pt x="3890" y="2766"/>
                  </a:cubicBezTo>
                  <a:cubicBezTo>
                    <a:pt x="3461" y="3274"/>
                    <a:pt x="2989" y="3756"/>
                    <a:pt x="2525" y="4220"/>
                  </a:cubicBezTo>
                  <a:cubicBezTo>
                    <a:pt x="1882" y="4862"/>
                    <a:pt x="1222" y="5531"/>
                    <a:pt x="678" y="6280"/>
                  </a:cubicBezTo>
                  <a:cubicBezTo>
                    <a:pt x="401" y="6646"/>
                    <a:pt x="178" y="7030"/>
                    <a:pt x="0" y="7422"/>
                  </a:cubicBezTo>
                  <a:cubicBezTo>
                    <a:pt x="98" y="7512"/>
                    <a:pt x="187" y="7601"/>
                    <a:pt x="277" y="7690"/>
                  </a:cubicBezTo>
                  <a:cubicBezTo>
                    <a:pt x="464" y="7289"/>
                    <a:pt x="687" y="6887"/>
                    <a:pt x="972" y="6495"/>
                  </a:cubicBezTo>
                  <a:cubicBezTo>
                    <a:pt x="1508" y="5763"/>
                    <a:pt x="2159" y="5112"/>
                    <a:pt x="2783" y="4478"/>
                  </a:cubicBezTo>
                  <a:cubicBezTo>
                    <a:pt x="3256" y="4006"/>
                    <a:pt x="3738" y="3524"/>
                    <a:pt x="4175" y="3006"/>
                  </a:cubicBezTo>
                  <a:cubicBezTo>
                    <a:pt x="4862" y="2186"/>
                    <a:pt x="5406" y="1311"/>
                    <a:pt x="5799" y="419"/>
                  </a:cubicBezTo>
                  <a:cubicBezTo>
                    <a:pt x="5727" y="277"/>
                    <a:pt x="5656" y="134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2442275" y="3336650"/>
              <a:ext cx="199425" cy="160600"/>
            </a:xfrm>
            <a:custGeom>
              <a:rect b="b" l="l" r="r" t="t"/>
              <a:pathLst>
                <a:path extrusionOk="0" h="6424" w="7977">
                  <a:moveTo>
                    <a:pt x="7700" y="0"/>
                  </a:moveTo>
                  <a:cubicBezTo>
                    <a:pt x="7236" y="1062"/>
                    <a:pt x="6584" y="1981"/>
                    <a:pt x="5773" y="2677"/>
                  </a:cubicBezTo>
                  <a:cubicBezTo>
                    <a:pt x="4952" y="3381"/>
                    <a:pt x="3944" y="3881"/>
                    <a:pt x="2980" y="4363"/>
                  </a:cubicBezTo>
                  <a:cubicBezTo>
                    <a:pt x="2802" y="4452"/>
                    <a:pt x="2615" y="4541"/>
                    <a:pt x="2436" y="4630"/>
                  </a:cubicBezTo>
                  <a:cubicBezTo>
                    <a:pt x="1589" y="5058"/>
                    <a:pt x="723" y="5549"/>
                    <a:pt x="1" y="6191"/>
                  </a:cubicBezTo>
                  <a:cubicBezTo>
                    <a:pt x="99" y="6272"/>
                    <a:pt x="197" y="6343"/>
                    <a:pt x="295" y="6423"/>
                  </a:cubicBezTo>
                  <a:cubicBezTo>
                    <a:pt x="982" y="5826"/>
                    <a:pt x="1794" y="5371"/>
                    <a:pt x="2606" y="4960"/>
                  </a:cubicBezTo>
                  <a:cubicBezTo>
                    <a:pt x="2784" y="4871"/>
                    <a:pt x="2962" y="4782"/>
                    <a:pt x="3141" y="4693"/>
                  </a:cubicBezTo>
                  <a:cubicBezTo>
                    <a:pt x="4131" y="4193"/>
                    <a:pt x="5148" y="3685"/>
                    <a:pt x="6013" y="2953"/>
                  </a:cubicBezTo>
                  <a:cubicBezTo>
                    <a:pt x="6834" y="2248"/>
                    <a:pt x="7503" y="1329"/>
                    <a:pt x="7976" y="268"/>
                  </a:cubicBezTo>
                  <a:cubicBezTo>
                    <a:pt x="7887" y="179"/>
                    <a:pt x="7789" y="89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2488000" y="3362525"/>
              <a:ext cx="177775" cy="173075"/>
            </a:xfrm>
            <a:custGeom>
              <a:rect b="b" l="l" r="r" t="t"/>
              <a:pathLst>
                <a:path extrusionOk="0" h="6923" w="7111">
                  <a:moveTo>
                    <a:pt x="6870" y="0"/>
                  </a:moveTo>
                  <a:cubicBezTo>
                    <a:pt x="6111" y="1196"/>
                    <a:pt x="5335" y="2436"/>
                    <a:pt x="4292" y="3417"/>
                  </a:cubicBezTo>
                  <a:cubicBezTo>
                    <a:pt x="3640" y="4023"/>
                    <a:pt x="2891" y="4541"/>
                    <a:pt x="2168" y="5032"/>
                  </a:cubicBezTo>
                  <a:cubicBezTo>
                    <a:pt x="1446" y="5522"/>
                    <a:pt x="696" y="6031"/>
                    <a:pt x="45" y="6637"/>
                  </a:cubicBezTo>
                  <a:cubicBezTo>
                    <a:pt x="27" y="6646"/>
                    <a:pt x="18" y="6664"/>
                    <a:pt x="1" y="6673"/>
                  </a:cubicBezTo>
                  <a:cubicBezTo>
                    <a:pt x="99" y="6762"/>
                    <a:pt x="188" y="6843"/>
                    <a:pt x="286" y="6923"/>
                  </a:cubicBezTo>
                  <a:cubicBezTo>
                    <a:pt x="286" y="6914"/>
                    <a:pt x="295" y="6914"/>
                    <a:pt x="295" y="6905"/>
                  </a:cubicBezTo>
                  <a:cubicBezTo>
                    <a:pt x="928" y="6316"/>
                    <a:pt x="1660" y="5817"/>
                    <a:pt x="2374" y="5335"/>
                  </a:cubicBezTo>
                  <a:cubicBezTo>
                    <a:pt x="3114" y="4835"/>
                    <a:pt x="3872" y="4309"/>
                    <a:pt x="4541" y="3684"/>
                  </a:cubicBezTo>
                  <a:cubicBezTo>
                    <a:pt x="5585" y="2703"/>
                    <a:pt x="6370" y="1490"/>
                    <a:pt x="7111" y="303"/>
                  </a:cubicBezTo>
                  <a:cubicBezTo>
                    <a:pt x="7030" y="196"/>
                    <a:pt x="6950" y="98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4" name="Google Shape;1834;p14"/>
          <p:cNvSpPr/>
          <p:nvPr/>
        </p:nvSpPr>
        <p:spPr>
          <a:xfrm rot="7779219">
            <a:off x="8643833" y="3610125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14"/>
          <p:cNvSpPr/>
          <p:nvPr/>
        </p:nvSpPr>
        <p:spPr>
          <a:xfrm rot="-9817967">
            <a:off x="8668673" y="2234207"/>
            <a:ext cx="254670" cy="26936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6" name="Google Shape;1836;p14"/>
          <p:cNvGrpSpPr/>
          <p:nvPr/>
        </p:nvGrpSpPr>
        <p:grpSpPr>
          <a:xfrm rot="3372017">
            <a:off x="7794763" y="4413578"/>
            <a:ext cx="656483" cy="587493"/>
            <a:chOff x="8028250" y="4422075"/>
            <a:chExt cx="656473" cy="587484"/>
          </a:xfrm>
        </p:grpSpPr>
        <p:sp>
          <p:nvSpPr>
            <p:cNvPr id="1837" name="Google Shape;1837;p14"/>
            <p:cNvSpPr/>
            <p:nvPr/>
          </p:nvSpPr>
          <p:spPr>
            <a:xfrm>
              <a:off x="8028250" y="4422075"/>
              <a:ext cx="656473" cy="587484"/>
            </a:xfrm>
            <a:custGeom>
              <a:rect b="b" l="l" r="r" t="t"/>
              <a:pathLst>
                <a:path extrusionOk="0" h="12535" w="14007">
                  <a:moveTo>
                    <a:pt x="1392" y="8957"/>
                  </a:moveTo>
                  <a:cubicBezTo>
                    <a:pt x="2186" y="10438"/>
                    <a:pt x="3381" y="11276"/>
                    <a:pt x="4693" y="11276"/>
                  </a:cubicBezTo>
                  <a:lnTo>
                    <a:pt x="4693" y="11276"/>
                  </a:lnTo>
                  <a:cubicBezTo>
                    <a:pt x="5183" y="11276"/>
                    <a:pt x="5656" y="11160"/>
                    <a:pt x="6058" y="10937"/>
                  </a:cubicBezTo>
                  <a:cubicBezTo>
                    <a:pt x="5951" y="11258"/>
                    <a:pt x="5977" y="11597"/>
                    <a:pt x="6147" y="11892"/>
                  </a:cubicBezTo>
                  <a:cubicBezTo>
                    <a:pt x="6397" y="12320"/>
                    <a:pt x="6896" y="12534"/>
                    <a:pt x="7610" y="12534"/>
                  </a:cubicBezTo>
                  <a:cubicBezTo>
                    <a:pt x="8288" y="12534"/>
                    <a:pt x="9153" y="12356"/>
                    <a:pt x="9822" y="12079"/>
                  </a:cubicBezTo>
                  <a:cubicBezTo>
                    <a:pt x="9849" y="12070"/>
                    <a:pt x="12401" y="10973"/>
                    <a:pt x="12320" y="9563"/>
                  </a:cubicBezTo>
                  <a:cubicBezTo>
                    <a:pt x="12293" y="9144"/>
                    <a:pt x="12053" y="8796"/>
                    <a:pt x="11669" y="8609"/>
                  </a:cubicBezTo>
                  <a:cubicBezTo>
                    <a:pt x="12258" y="8439"/>
                    <a:pt x="12793" y="8074"/>
                    <a:pt x="13177" y="7556"/>
                  </a:cubicBezTo>
                  <a:cubicBezTo>
                    <a:pt x="13864" y="6628"/>
                    <a:pt x="14006" y="5335"/>
                    <a:pt x="13578" y="3916"/>
                  </a:cubicBezTo>
                  <a:cubicBezTo>
                    <a:pt x="13551" y="3818"/>
                    <a:pt x="13516" y="3711"/>
                    <a:pt x="13480" y="3604"/>
                  </a:cubicBezTo>
                  <a:cubicBezTo>
                    <a:pt x="12668" y="1311"/>
                    <a:pt x="10804" y="0"/>
                    <a:pt x="8359" y="0"/>
                  </a:cubicBezTo>
                  <a:cubicBezTo>
                    <a:pt x="7324" y="0"/>
                    <a:pt x="6236" y="232"/>
                    <a:pt x="5112" y="696"/>
                  </a:cubicBezTo>
                  <a:cubicBezTo>
                    <a:pt x="1642" y="2132"/>
                    <a:pt x="0" y="4951"/>
                    <a:pt x="937" y="7877"/>
                  </a:cubicBezTo>
                  <a:cubicBezTo>
                    <a:pt x="1044" y="8234"/>
                    <a:pt x="1205" y="8600"/>
                    <a:pt x="1392" y="8957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4"/>
            <p:cNvSpPr/>
            <p:nvPr/>
          </p:nvSpPr>
          <p:spPr>
            <a:xfrm>
              <a:off x="8151606" y="4565865"/>
              <a:ext cx="464972" cy="310075"/>
            </a:xfrm>
            <a:custGeom>
              <a:rect b="b" l="l" r="r" t="t"/>
              <a:pathLst>
                <a:path extrusionOk="0" h="6616" w="9921">
                  <a:moveTo>
                    <a:pt x="4639" y="1"/>
                  </a:moveTo>
                  <a:lnTo>
                    <a:pt x="1347" y="1776"/>
                  </a:lnTo>
                  <a:lnTo>
                    <a:pt x="0" y="4890"/>
                  </a:lnTo>
                  <a:cubicBezTo>
                    <a:pt x="0" y="4890"/>
                    <a:pt x="1976" y="6616"/>
                    <a:pt x="3215" y="6616"/>
                  </a:cubicBezTo>
                  <a:cubicBezTo>
                    <a:pt x="3321" y="6616"/>
                    <a:pt x="3421" y="6603"/>
                    <a:pt x="3515" y="6576"/>
                  </a:cubicBezTo>
                  <a:cubicBezTo>
                    <a:pt x="4701" y="6228"/>
                    <a:pt x="4380" y="5309"/>
                    <a:pt x="5388" y="4649"/>
                  </a:cubicBezTo>
                  <a:cubicBezTo>
                    <a:pt x="5854" y="4345"/>
                    <a:pt x="6068" y="4208"/>
                    <a:pt x="6367" y="4208"/>
                  </a:cubicBezTo>
                  <a:cubicBezTo>
                    <a:pt x="6709" y="4208"/>
                    <a:pt x="7162" y="4388"/>
                    <a:pt x="8234" y="4702"/>
                  </a:cubicBezTo>
                  <a:cubicBezTo>
                    <a:pt x="9920" y="4328"/>
                    <a:pt x="8992" y="2802"/>
                    <a:pt x="8992" y="2802"/>
                  </a:cubicBezTo>
                  <a:lnTo>
                    <a:pt x="8529" y="1107"/>
                  </a:lnTo>
                  <a:lnTo>
                    <a:pt x="7271" y="144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4"/>
            <p:cNvSpPr/>
            <p:nvPr/>
          </p:nvSpPr>
          <p:spPr>
            <a:xfrm>
              <a:off x="8075914" y="4465990"/>
              <a:ext cx="580595" cy="499701"/>
            </a:xfrm>
            <a:custGeom>
              <a:rect b="b" l="l" r="r" t="t"/>
              <a:pathLst>
                <a:path extrusionOk="0" h="10662" w="12388">
                  <a:moveTo>
                    <a:pt x="7346" y="1"/>
                  </a:moveTo>
                  <a:cubicBezTo>
                    <a:pt x="6444" y="1"/>
                    <a:pt x="5463" y="212"/>
                    <a:pt x="4452" y="633"/>
                  </a:cubicBezTo>
                  <a:cubicBezTo>
                    <a:pt x="1517" y="1846"/>
                    <a:pt x="0" y="4121"/>
                    <a:pt x="812" y="6655"/>
                  </a:cubicBezTo>
                  <a:cubicBezTo>
                    <a:pt x="910" y="6958"/>
                    <a:pt x="1044" y="7270"/>
                    <a:pt x="1205" y="7583"/>
                  </a:cubicBezTo>
                  <a:cubicBezTo>
                    <a:pt x="1921" y="8916"/>
                    <a:pt x="2863" y="9405"/>
                    <a:pt x="3670" y="9405"/>
                  </a:cubicBezTo>
                  <a:cubicBezTo>
                    <a:pt x="4613" y="9405"/>
                    <a:pt x="5371" y="8739"/>
                    <a:pt x="5371" y="7975"/>
                  </a:cubicBezTo>
                  <a:cubicBezTo>
                    <a:pt x="5376" y="7103"/>
                    <a:pt x="4650" y="6753"/>
                    <a:pt x="4098" y="6753"/>
                  </a:cubicBezTo>
                  <a:cubicBezTo>
                    <a:pt x="3759" y="6753"/>
                    <a:pt x="3485" y="6885"/>
                    <a:pt x="3488" y="7110"/>
                  </a:cubicBezTo>
                  <a:cubicBezTo>
                    <a:pt x="3488" y="7364"/>
                    <a:pt x="3801" y="7379"/>
                    <a:pt x="4091" y="7379"/>
                  </a:cubicBezTo>
                  <a:cubicBezTo>
                    <a:pt x="4128" y="7379"/>
                    <a:pt x="4166" y="7378"/>
                    <a:pt x="4202" y="7378"/>
                  </a:cubicBezTo>
                  <a:cubicBezTo>
                    <a:pt x="4531" y="7378"/>
                    <a:pt x="4765" y="7399"/>
                    <a:pt x="4345" y="7815"/>
                  </a:cubicBezTo>
                  <a:cubicBezTo>
                    <a:pt x="4175" y="7983"/>
                    <a:pt x="3994" y="8054"/>
                    <a:pt x="3820" y="8054"/>
                  </a:cubicBezTo>
                  <a:cubicBezTo>
                    <a:pt x="3152" y="8054"/>
                    <a:pt x="2577" y="7008"/>
                    <a:pt x="3051" y="6343"/>
                  </a:cubicBezTo>
                  <a:cubicBezTo>
                    <a:pt x="3345" y="5935"/>
                    <a:pt x="3785" y="5691"/>
                    <a:pt x="4219" y="5691"/>
                  </a:cubicBezTo>
                  <a:cubicBezTo>
                    <a:pt x="4669" y="5691"/>
                    <a:pt x="5112" y="5953"/>
                    <a:pt x="5380" y="6566"/>
                  </a:cubicBezTo>
                  <a:cubicBezTo>
                    <a:pt x="5781" y="7484"/>
                    <a:pt x="6299" y="9634"/>
                    <a:pt x="5960" y="10241"/>
                  </a:cubicBezTo>
                  <a:cubicBezTo>
                    <a:pt x="5797" y="10536"/>
                    <a:pt x="6108" y="10661"/>
                    <a:pt x="6598" y="10661"/>
                  </a:cubicBezTo>
                  <a:cubicBezTo>
                    <a:pt x="7130" y="10661"/>
                    <a:pt x="7873" y="10514"/>
                    <a:pt x="8449" y="10277"/>
                  </a:cubicBezTo>
                  <a:cubicBezTo>
                    <a:pt x="9555" y="9813"/>
                    <a:pt x="10848" y="8689"/>
                    <a:pt x="10179" y="8493"/>
                  </a:cubicBezTo>
                  <a:cubicBezTo>
                    <a:pt x="9510" y="8296"/>
                    <a:pt x="8359" y="6414"/>
                    <a:pt x="7994" y="5477"/>
                  </a:cubicBezTo>
                  <a:cubicBezTo>
                    <a:pt x="7557" y="4379"/>
                    <a:pt x="8306" y="3660"/>
                    <a:pt x="9200" y="3660"/>
                  </a:cubicBezTo>
                  <a:cubicBezTo>
                    <a:pt x="9293" y="3660"/>
                    <a:pt x="9388" y="3668"/>
                    <a:pt x="9483" y="3684"/>
                  </a:cubicBezTo>
                  <a:cubicBezTo>
                    <a:pt x="10500" y="3854"/>
                    <a:pt x="10759" y="5629"/>
                    <a:pt x="9608" y="5638"/>
                  </a:cubicBezTo>
                  <a:cubicBezTo>
                    <a:pt x="9601" y="5638"/>
                    <a:pt x="9594" y="5638"/>
                    <a:pt x="9586" y="5638"/>
                  </a:cubicBezTo>
                  <a:cubicBezTo>
                    <a:pt x="8470" y="5638"/>
                    <a:pt x="10123" y="4948"/>
                    <a:pt x="9715" y="4532"/>
                  </a:cubicBezTo>
                  <a:cubicBezTo>
                    <a:pt x="9664" y="4478"/>
                    <a:pt x="9598" y="4454"/>
                    <a:pt x="9524" y="4454"/>
                  </a:cubicBezTo>
                  <a:cubicBezTo>
                    <a:pt x="9015" y="4454"/>
                    <a:pt x="8121" y="5604"/>
                    <a:pt x="8993" y="6476"/>
                  </a:cubicBezTo>
                  <a:cubicBezTo>
                    <a:pt x="9233" y="6717"/>
                    <a:pt x="9567" y="6837"/>
                    <a:pt x="9924" y="6837"/>
                  </a:cubicBezTo>
                  <a:cubicBezTo>
                    <a:pt x="11047" y="6837"/>
                    <a:pt x="12387" y="5641"/>
                    <a:pt x="11669" y="3256"/>
                  </a:cubicBezTo>
                  <a:cubicBezTo>
                    <a:pt x="11633" y="3158"/>
                    <a:pt x="11607" y="3069"/>
                    <a:pt x="11580" y="2988"/>
                  </a:cubicBezTo>
                  <a:cubicBezTo>
                    <a:pt x="10872" y="988"/>
                    <a:pt x="9294" y="1"/>
                    <a:pt x="7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4"/>
            <p:cNvSpPr/>
            <p:nvPr/>
          </p:nvSpPr>
          <p:spPr>
            <a:xfrm>
              <a:off x="8113971" y="4581800"/>
              <a:ext cx="542538" cy="383892"/>
            </a:xfrm>
            <a:custGeom>
              <a:rect b="b" l="l" r="r" t="t"/>
              <a:pathLst>
                <a:path extrusionOk="0" h="8191" w="11576">
                  <a:moveTo>
                    <a:pt x="8611" y="1"/>
                  </a:moveTo>
                  <a:cubicBezTo>
                    <a:pt x="7682" y="1"/>
                    <a:pt x="6839" y="801"/>
                    <a:pt x="6611" y="1722"/>
                  </a:cubicBezTo>
                  <a:cubicBezTo>
                    <a:pt x="6370" y="2694"/>
                    <a:pt x="6682" y="3729"/>
                    <a:pt x="7190" y="4594"/>
                  </a:cubicBezTo>
                  <a:cubicBezTo>
                    <a:pt x="7333" y="4835"/>
                    <a:pt x="7494" y="5067"/>
                    <a:pt x="7565" y="5335"/>
                  </a:cubicBezTo>
                  <a:cubicBezTo>
                    <a:pt x="7645" y="5602"/>
                    <a:pt x="7619" y="5923"/>
                    <a:pt x="7431" y="6120"/>
                  </a:cubicBezTo>
                  <a:cubicBezTo>
                    <a:pt x="7304" y="6257"/>
                    <a:pt x="7126" y="6319"/>
                    <a:pt x="6942" y="6319"/>
                  </a:cubicBezTo>
                  <a:cubicBezTo>
                    <a:pt x="6804" y="6319"/>
                    <a:pt x="6662" y="6283"/>
                    <a:pt x="6539" y="6218"/>
                  </a:cubicBezTo>
                  <a:cubicBezTo>
                    <a:pt x="6254" y="6066"/>
                    <a:pt x="6057" y="5790"/>
                    <a:pt x="5915" y="5504"/>
                  </a:cubicBezTo>
                  <a:cubicBezTo>
                    <a:pt x="5433" y="4532"/>
                    <a:pt x="5379" y="3238"/>
                    <a:pt x="4478" y="2640"/>
                  </a:cubicBezTo>
                  <a:cubicBezTo>
                    <a:pt x="4216" y="2464"/>
                    <a:pt x="3899" y="2374"/>
                    <a:pt x="3584" y="2374"/>
                  </a:cubicBezTo>
                  <a:cubicBezTo>
                    <a:pt x="3310" y="2374"/>
                    <a:pt x="3037" y="2441"/>
                    <a:pt x="2801" y="2578"/>
                  </a:cubicBezTo>
                  <a:cubicBezTo>
                    <a:pt x="2471" y="2765"/>
                    <a:pt x="1972" y="3069"/>
                    <a:pt x="1820" y="3426"/>
                  </a:cubicBezTo>
                  <a:cubicBezTo>
                    <a:pt x="1668" y="3747"/>
                    <a:pt x="1731" y="4193"/>
                    <a:pt x="1445" y="4407"/>
                  </a:cubicBezTo>
                  <a:cubicBezTo>
                    <a:pt x="1338" y="4487"/>
                    <a:pt x="1196" y="4514"/>
                    <a:pt x="1062" y="4523"/>
                  </a:cubicBezTo>
                  <a:cubicBezTo>
                    <a:pt x="1030" y="4525"/>
                    <a:pt x="998" y="4526"/>
                    <a:pt x="966" y="4526"/>
                  </a:cubicBezTo>
                  <a:cubicBezTo>
                    <a:pt x="623" y="4526"/>
                    <a:pt x="278" y="4396"/>
                    <a:pt x="0" y="4184"/>
                  </a:cubicBezTo>
                  <a:lnTo>
                    <a:pt x="0" y="4184"/>
                  </a:lnTo>
                  <a:cubicBezTo>
                    <a:pt x="98" y="4487"/>
                    <a:pt x="232" y="4799"/>
                    <a:pt x="393" y="5112"/>
                  </a:cubicBezTo>
                  <a:cubicBezTo>
                    <a:pt x="1109" y="6445"/>
                    <a:pt x="2051" y="6934"/>
                    <a:pt x="2858" y="6934"/>
                  </a:cubicBezTo>
                  <a:cubicBezTo>
                    <a:pt x="3801" y="6934"/>
                    <a:pt x="4559" y="6268"/>
                    <a:pt x="4559" y="5504"/>
                  </a:cubicBezTo>
                  <a:cubicBezTo>
                    <a:pt x="4564" y="4632"/>
                    <a:pt x="3838" y="4282"/>
                    <a:pt x="3286" y="4282"/>
                  </a:cubicBezTo>
                  <a:cubicBezTo>
                    <a:pt x="2947" y="4282"/>
                    <a:pt x="2673" y="4414"/>
                    <a:pt x="2676" y="4639"/>
                  </a:cubicBezTo>
                  <a:cubicBezTo>
                    <a:pt x="2676" y="4893"/>
                    <a:pt x="2989" y="4908"/>
                    <a:pt x="3279" y="4908"/>
                  </a:cubicBezTo>
                  <a:cubicBezTo>
                    <a:pt x="3316" y="4908"/>
                    <a:pt x="3354" y="4907"/>
                    <a:pt x="3390" y="4907"/>
                  </a:cubicBezTo>
                  <a:cubicBezTo>
                    <a:pt x="3719" y="4907"/>
                    <a:pt x="3953" y="4928"/>
                    <a:pt x="3533" y="5344"/>
                  </a:cubicBezTo>
                  <a:cubicBezTo>
                    <a:pt x="3363" y="5512"/>
                    <a:pt x="3182" y="5583"/>
                    <a:pt x="3008" y="5583"/>
                  </a:cubicBezTo>
                  <a:cubicBezTo>
                    <a:pt x="2340" y="5583"/>
                    <a:pt x="1765" y="4537"/>
                    <a:pt x="2239" y="3872"/>
                  </a:cubicBezTo>
                  <a:cubicBezTo>
                    <a:pt x="2533" y="3464"/>
                    <a:pt x="2973" y="3220"/>
                    <a:pt x="3407" y="3220"/>
                  </a:cubicBezTo>
                  <a:cubicBezTo>
                    <a:pt x="3857" y="3220"/>
                    <a:pt x="4300" y="3482"/>
                    <a:pt x="4568" y="4095"/>
                  </a:cubicBezTo>
                  <a:cubicBezTo>
                    <a:pt x="4969" y="5013"/>
                    <a:pt x="5487" y="7163"/>
                    <a:pt x="5148" y="7770"/>
                  </a:cubicBezTo>
                  <a:cubicBezTo>
                    <a:pt x="4985" y="8065"/>
                    <a:pt x="5296" y="8190"/>
                    <a:pt x="5786" y="8190"/>
                  </a:cubicBezTo>
                  <a:cubicBezTo>
                    <a:pt x="6318" y="8190"/>
                    <a:pt x="7061" y="8043"/>
                    <a:pt x="7637" y="7806"/>
                  </a:cubicBezTo>
                  <a:cubicBezTo>
                    <a:pt x="8743" y="7342"/>
                    <a:pt x="10036" y="6218"/>
                    <a:pt x="9367" y="6022"/>
                  </a:cubicBezTo>
                  <a:cubicBezTo>
                    <a:pt x="8698" y="5825"/>
                    <a:pt x="7547" y="3943"/>
                    <a:pt x="7182" y="3006"/>
                  </a:cubicBezTo>
                  <a:cubicBezTo>
                    <a:pt x="6745" y="1908"/>
                    <a:pt x="7494" y="1189"/>
                    <a:pt x="8388" y="1189"/>
                  </a:cubicBezTo>
                  <a:cubicBezTo>
                    <a:pt x="8481" y="1189"/>
                    <a:pt x="8576" y="1197"/>
                    <a:pt x="8671" y="1213"/>
                  </a:cubicBezTo>
                  <a:cubicBezTo>
                    <a:pt x="9688" y="1383"/>
                    <a:pt x="9947" y="3158"/>
                    <a:pt x="8796" y="3167"/>
                  </a:cubicBezTo>
                  <a:cubicBezTo>
                    <a:pt x="8789" y="3167"/>
                    <a:pt x="8782" y="3167"/>
                    <a:pt x="8774" y="3167"/>
                  </a:cubicBezTo>
                  <a:cubicBezTo>
                    <a:pt x="7658" y="3167"/>
                    <a:pt x="9311" y="2477"/>
                    <a:pt x="8903" y="2061"/>
                  </a:cubicBezTo>
                  <a:cubicBezTo>
                    <a:pt x="8852" y="2007"/>
                    <a:pt x="8786" y="1983"/>
                    <a:pt x="8712" y="1983"/>
                  </a:cubicBezTo>
                  <a:cubicBezTo>
                    <a:pt x="8203" y="1983"/>
                    <a:pt x="7309" y="3133"/>
                    <a:pt x="8181" y="4005"/>
                  </a:cubicBezTo>
                  <a:cubicBezTo>
                    <a:pt x="8421" y="4246"/>
                    <a:pt x="8755" y="4366"/>
                    <a:pt x="9112" y="4366"/>
                  </a:cubicBezTo>
                  <a:cubicBezTo>
                    <a:pt x="10235" y="4366"/>
                    <a:pt x="11575" y="3170"/>
                    <a:pt x="10857" y="785"/>
                  </a:cubicBezTo>
                  <a:cubicBezTo>
                    <a:pt x="10821" y="687"/>
                    <a:pt x="10795" y="598"/>
                    <a:pt x="10768" y="517"/>
                  </a:cubicBezTo>
                  <a:cubicBezTo>
                    <a:pt x="10663" y="839"/>
                    <a:pt x="10399" y="1552"/>
                    <a:pt x="10191" y="1552"/>
                  </a:cubicBezTo>
                  <a:cubicBezTo>
                    <a:pt x="10169" y="1552"/>
                    <a:pt x="10147" y="1544"/>
                    <a:pt x="10125" y="1525"/>
                  </a:cubicBezTo>
                  <a:cubicBezTo>
                    <a:pt x="9858" y="1284"/>
                    <a:pt x="9876" y="856"/>
                    <a:pt x="9697" y="544"/>
                  </a:cubicBezTo>
                  <a:cubicBezTo>
                    <a:pt x="9519" y="223"/>
                    <a:pt x="9144" y="44"/>
                    <a:pt x="8769" y="9"/>
                  </a:cubicBezTo>
                  <a:cubicBezTo>
                    <a:pt x="8716" y="4"/>
                    <a:pt x="8663" y="1"/>
                    <a:pt x="8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1" name="Google Shape;1841;p14"/>
          <p:cNvSpPr txBox="1"/>
          <p:nvPr>
            <p:ph type="title"/>
          </p:nvPr>
        </p:nvSpPr>
        <p:spPr>
          <a:xfrm>
            <a:off x="719971" y="2784575"/>
            <a:ext cx="18441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2" name="Google Shape;1842;p14"/>
          <p:cNvSpPr txBox="1"/>
          <p:nvPr>
            <p:ph hasCustomPrompt="1" idx="2" type="title"/>
          </p:nvPr>
        </p:nvSpPr>
        <p:spPr>
          <a:xfrm>
            <a:off x="1274809" y="1906075"/>
            <a:ext cx="7344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3" name="Google Shape;1843;p14"/>
          <p:cNvSpPr txBox="1"/>
          <p:nvPr>
            <p:ph idx="1" type="subTitle"/>
          </p:nvPr>
        </p:nvSpPr>
        <p:spPr>
          <a:xfrm>
            <a:off x="719971" y="3455975"/>
            <a:ext cx="18441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4" name="Google Shape;1844;p14"/>
          <p:cNvSpPr txBox="1"/>
          <p:nvPr>
            <p:ph idx="3" type="title"/>
          </p:nvPr>
        </p:nvSpPr>
        <p:spPr>
          <a:xfrm>
            <a:off x="2673290" y="2784575"/>
            <a:ext cx="18441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5" name="Google Shape;1845;p14"/>
          <p:cNvSpPr txBox="1"/>
          <p:nvPr>
            <p:ph hasCustomPrompt="1" idx="4" type="title"/>
          </p:nvPr>
        </p:nvSpPr>
        <p:spPr>
          <a:xfrm>
            <a:off x="3191084" y="1906075"/>
            <a:ext cx="8085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6" name="Google Shape;1846;p14"/>
          <p:cNvSpPr txBox="1"/>
          <p:nvPr>
            <p:ph idx="5" type="subTitle"/>
          </p:nvPr>
        </p:nvSpPr>
        <p:spPr>
          <a:xfrm>
            <a:off x="2673290" y="3455975"/>
            <a:ext cx="18441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7" name="Google Shape;1847;p14"/>
          <p:cNvSpPr txBox="1"/>
          <p:nvPr>
            <p:ph idx="6" type="title"/>
          </p:nvPr>
        </p:nvSpPr>
        <p:spPr>
          <a:xfrm>
            <a:off x="4626610" y="2778175"/>
            <a:ext cx="18441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8" name="Google Shape;1848;p14"/>
          <p:cNvSpPr txBox="1"/>
          <p:nvPr>
            <p:ph hasCustomPrompt="1" idx="7" type="title"/>
          </p:nvPr>
        </p:nvSpPr>
        <p:spPr>
          <a:xfrm>
            <a:off x="5181446" y="1906075"/>
            <a:ext cx="7344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49" name="Google Shape;1849;p14"/>
          <p:cNvSpPr txBox="1"/>
          <p:nvPr>
            <p:ph idx="8" type="subTitle"/>
          </p:nvPr>
        </p:nvSpPr>
        <p:spPr>
          <a:xfrm>
            <a:off x="4626610" y="3449625"/>
            <a:ext cx="18441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0" name="Google Shape;1850;p14"/>
          <p:cNvSpPr txBox="1"/>
          <p:nvPr>
            <p:ph idx="9" type="title"/>
          </p:nvPr>
        </p:nvSpPr>
        <p:spPr>
          <a:xfrm>
            <a:off x="6579929" y="2778175"/>
            <a:ext cx="18441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51" name="Google Shape;1851;p14"/>
          <p:cNvSpPr txBox="1"/>
          <p:nvPr>
            <p:ph hasCustomPrompt="1" idx="13" type="title"/>
          </p:nvPr>
        </p:nvSpPr>
        <p:spPr>
          <a:xfrm>
            <a:off x="7097709" y="1906075"/>
            <a:ext cx="8085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52" name="Google Shape;1852;p14"/>
          <p:cNvSpPr txBox="1"/>
          <p:nvPr>
            <p:ph idx="14" type="subTitle"/>
          </p:nvPr>
        </p:nvSpPr>
        <p:spPr>
          <a:xfrm>
            <a:off x="6579929" y="3449625"/>
            <a:ext cx="18441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3" name="Google Shape;1853;p1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4" name="Google Shape;1854;p14"/>
          <p:cNvSpPr/>
          <p:nvPr/>
        </p:nvSpPr>
        <p:spPr>
          <a:xfrm flipH="1" rot="-4142355">
            <a:off x="4444675" y="4678583"/>
            <a:ext cx="254672" cy="269370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2"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15"/>
          <p:cNvSpPr/>
          <p:nvPr/>
        </p:nvSpPr>
        <p:spPr>
          <a:xfrm rot="961900">
            <a:off x="221908" y="2146238"/>
            <a:ext cx="254679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15"/>
          <p:cNvSpPr/>
          <p:nvPr/>
        </p:nvSpPr>
        <p:spPr>
          <a:xfrm rot="10800000">
            <a:off x="-1239362" y="-1405563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8" name="Google Shape;1858;p15"/>
          <p:cNvGrpSpPr/>
          <p:nvPr/>
        </p:nvGrpSpPr>
        <p:grpSpPr>
          <a:xfrm rot="10800000">
            <a:off x="-754729" y="-1361760"/>
            <a:ext cx="5830099" cy="3340185"/>
            <a:chOff x="-5991144" y="1964591"/>
            <a:chExt cx="5830099" cy="3340185"/>
          </a:xfrm>
        </p:grpSpPr>
        <p:sp>
          <p:nvSpPr>
            <p:cNvPr id="1859" name="Google Shape;1859;p15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5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5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5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5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5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5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5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5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5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5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5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5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5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5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5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5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5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5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5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5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5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5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5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5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5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5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5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5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5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5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5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5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5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5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5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5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5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5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9" name="Google Shape;1919;p15"/>
          <p:cNvSpPr/>
          <p:nvPr/>
        </p:nvSpPr>
        <p:spPr>
          <a:xfrm>
            <a:off x="5396345" y="3134739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0" name="Google Shape;1920;p15"/>
          <p:cNvGrpSpPr/>
          <p:nvPr/>
        </p:nvGrpSpPr>
        <p:grpSpPr>
          <a:xfrm rot="10800000">
            <a:off x="5500499" y="3271972"/>
            <a:ext cx="3836998" cy="2198307"/>
            <a:chOff x="-9376871" y="-61513"/>
            <a:chExt cx="3836998" cy="2198307"/>
          </a:xfrm>
        </p:grpSpPr>
        <p:sp>
          <p:nvSpPr>
            <p:cNvPr id="1921" name="Google Shape;1921;p15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5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5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5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5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5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5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5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5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5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5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5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5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5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5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5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5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5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5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5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5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5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5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5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5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5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5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5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5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5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5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5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5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5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5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5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5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5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5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5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5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5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5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5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5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5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5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5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5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5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5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5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5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5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5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5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5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5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5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5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15"/>
          <p:cNvGrpSpPr/>
          <p:nvPr/>
        </p:nvGrpSpPr>
        <p:grpSpPr>
          <a:xfrm>
            <a:off x="7142240" y="256881"/>
            <a:ext cx="1649587" cy="1649526"/>
            <a:chOff x="7208150" y="310250"/>
            <a:chExt cx="1415347" cy="1415294"/>
          </a:xfrm>
        </p:grpSpPr>
        <p:sp>
          <p:nvSpPr>
            <p:cNvPr id="1982" name="Google Shape;1982;p15"/>
            <p:cNvSpPr/>
            <p:nvPr/>
          </p:nvSpPr>
          <p:spPr>
            <a:xfrm>
              <a:off x="7208150" y="310250"/>
              <a:ext cx="1415347" cy="1415294"/>
            </a:xfrm>
            <a:custGeom>
              <a:rect b="b" l="l" r="r" t="t"/>
              <a:pathLst>
                <a:path extrusionOk="0" h="26763" w="26764">
                  <a:moveTo>
                    <a:pt x="13382" y="0"/>
                  </a:moveTo>
                  <a:cubicBezTo>
                    <a:pt x="6005" y="0"/>
                    <a:pt x="1" y="6004"/>
                    <a:pt x="1" y="13381"/>
                  </a:cubicBezTo>
                  <a:cubicBezTo>
                    <a:pt x="1" y="20759"/>
                    <a:pt x="6005" y="26763"/>
                    <a:pt x="13382" y="26763"/>
                  </a:cubicBezTo>
                  <a:cubicBezTo>
                    <a:pt x="20760" y="26763"/>
                    <a:pt x="26764" y="20759"/>
                    <a:pt x="26764" y="13381"/>
                  </a:cubicBezTo>
                  <a:cubicBezTo>
                    <a:pt x="26764" y="6004"/>
                    <a:pt x="20760" y="0"/>
                    <a:pt x="1338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5"/>
            <p:cNvSpPr/>
            <p:nvPr/>
          </p:nvSpPr>
          <p:spPr>
            <a:xfrm>
              <a:off x="7264310" y="366358"/>
              <a:ext cx="1303078" cy="1303078"/>
            </a:xfrm>
            <a:custGeom>
              <a:rect b="b" l="l" r="r" t="t"/>
              <a:pathLst>
                <a:path extrusionOk="0" h="24641" w="24641">
                  <a:moveTo>
                    <a:pt x="12320" y="1"/>
                  </a:moveTo>
                  <a:cubicBezTo>
                    <a:pt x="5514" y="1"/>
                    <a:pt x="0" y="5514"/>
                    <a:pt x="0" y="12320"/>
                  </a:cubicBezTo>
                  <a:cubicBezTo>
                    <a:pt x="0" y="19127"/>
                    <a:pt x="5514" y="24640"/>
                    <a:pt x="12320" y="24640"/>
                  </a:cubicBezTo>
                  <a:cubicBezTo>
                    <a:pt x="19127" y="24640"/>
                    <a:pt x="24640" y="19127"/>
                    <a:pt x="24640" y="12320"/>
                  </a:cubicBezTo>
                  <a:cubicBezTo>
                    <a:pt x="24640" y="5514"/>
                    <a:pt x="19127" y="1"/>
                    <a:pt x="1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5"/>
            <p:cNvSpPr/>
            <p:nvPr/>
          </p:nvSpPr>
          <p:spPr>
            <a:xfrm>
              <a:off x="7317615" y="399409"/>
              <a:ext cx="1224759" cy="1224706"/>
            </a:xfrm>
            <a:custGeom>
              <a:rect b="b" l="l" r="r" t="t"/>
              <a:pathLst>
                <a:path extrusionOk="0" h="23159" w="23160">
                  <a:moveTo>
                    <a:pt x="11580" y="0"/>
                  </a:moveTo>
                  <a:cubicBezTo>
                    <a:pt x="5184" y="0"/>
                    <a:pt x="0" y="5183"/>
                    <a:pt x="0" y="11580"/>
                  </a:cubicBezTo>
                  <a:cubicBezTo>
                    <a:pt x="0" y="17976"/>
                    <a:pt x="5184" y="23159"/>
                    <a:pt x="11580" y="23159"/>
                  </a:cubicBezTo>
                  <a:cubicBezTo>
                    <a:pt x="17976" y="23159"/>
                    <a:pt x="23159" y="17976"/>
                    <a:pt x="23159" y="11580"/>
                  </a:cubicBezTo>
                  <a:cubicBezTo>
                    <a:pt x="23159" y="5183"/>
                    <a:pt x="17976" y="0"/>
                    <a:pt x="11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5"/>
            <p:cNvSpPr/>
            <p:nvPr/>
          </p:nvSpPr>
          <p:spPr>
            <a:xfrm>
              <a:off x="7563409" y="665457"/>
              <a:ext cx="704871" cy="704871"/>
            </a:xfrm>
            <a:custGeom>
              <a:rect b="b" l="l" r="r" t="t"/>
              <a:pathLst>
                <a:path extrusionOk="0" h="13329" w="13329">
                  <a:moveTo>
                    <a:pt x="6664" y="1"/>
                  </a:moveTo>
                  <a:cubicBezTo>
                    <a:pt x="2980" y="1"/>
                    <a:pt x="0" y="2980"/>
                    <a:pt x="0" y="6664"/>
                  </a:cubicBezTo>
                  <a:cubicBezTo>
                    <a:pt x="0" y="10340"/>
                    <a:pt x="2980" y="13328"/>
                    <a:pt x="6664" y="13328"/>
                  </a:cubicBezTo>
                  <a:cubicBezTo>
                    <a:pt x="10340" y="13328"/>
                    <a:pt x="13328" y="10340"/>
                    <a:pt x="13328" y="6664"/>
                  </a:cubicBezTo>
                  <a:cubicBezTo>
                    <a:pt x="13328" y="2980"/>
                    <a:pt x="10340" y="1"/>
                    <a:pt x="6664" y="1"/>
                  </a:cubicBezTo>
                  <a:close/>
                </a:path>
              </a:pathLst>
            </a:custGeom>
            <a:solidFill>
              <a:srgbClr val="D4D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5"/>
            <p:cNvSpPr/>
            <p:nvPr/>
          </p:nvSpPr>
          <p:spPr>
            <a:xfrm>
              <a:off x="7367165" y="469213"/>
              <a:ext cx="1096889" cy="1097365"/>
            </a:xfrm>
            <a:custGeom>
              <a:rect b="b" l="l" r="r" t="t"/>
              <a:pathLst>
                <a:path extrusionOk="0" h="20751" w="20742">
                  <a:moveTo>
                    <a:pt x="10366" y="0"/>
                  </a:moveTo>
                  <a:cubicBezTo>
                    <a:pt x="4639" y="0"/>
                    <a:pt x="0" y="4648"/>
                    <a:pt x="0" y="10375"/>
                  </a:cubicBezTo>
                  <a:cubicBezTo>
                    <a:pt x="0" y="16103"/>
                    <a:pt x="4639" y="20751"/>
                    <a:pt x="10366" y="20751"/>
                  </a:cubicBezTo>
                  <a:cubicBezTo>
                    <a:pt x="16094" y="20751"/>
                    <a:pt x="20742" y="16103"/>
                    <a:pt x="20742" y="10375"/>
                  </a:cubicBezTo>
                  <a:cubicBezTo>
                    <a:pt x="20742" y="4648"/>
                    <a:pt x="16094" y="0"/>
                    <a:pt x="10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5"/>
            <p:cNvSpPr/>
            <p:nvPr/>
          </p:nvSpPr>
          <p:spPr>
            <a:xfrm>
              <a:off x="7476577" y="500836"/>
              <a:ext cx="783666" cy="275994"/>
            </a:xfrm>
            <a:custGeom>
              <a:rect b="b" l="l" r="r" t="t"/>
              <a:pathLst>
                <a:path extrusionOk="0" h="5219" w="14819">
                  <a:moveTo>
                    <a:pt x="8285" y="0"/>
                  </a:moveTo>
                  <a:cubicBezTo>
                    <a:pt x="7633" y="0"/>
                    <a:pt x="6984" y="61"/>
                    <a:pt x="6353" y="187"/>
                  </a:cubicBezTo>
                  <a:cubicBezTo>
                    <a:pt x="4435" y="562"/>
                    <a:pt x="1785" y="1704"/>
                    <a:pt x="45" y="4960"/>
                  </a:cubicBezTo>
                  <a:cubicBezTo>
                    <a:pt x="1" y="5049"/>
                    <a:pt x="37" y="5156"/>
                    <a:pt x="117" y="5201"/>
                  </a:cubicBezTo>
                  <a:cubicBezTo>
                    <a:pt x="144" y="5210"/>
                    <a:pt x="170" y="5219"/>
                    <a:pt x="206" y="5219"/>
                  </a:cubicBezTo>
                  <a:cubicBezTo>
                    <a:pt x="268" y="5219"/>
                    <a:pt x="322" y="5183"/>
                    <a:pt x="358" y="5130"/>
                  </a:cubicBezTo>
                  <a:cubicBezTo>
                    <a:pt x="2026" y="1989"/>
                    <a:pt x="4577" y="892"/>
                    <a:pt x="6424" y="526"/>
                  </a:cubicBezTo>
                  <a:cubicBezTo>
                    <a:pt x="7028" y="407"/>
                    <a:pt x="7649" y="349"/>
                    <a:pt x="8274" y="349"/>
                  </a:cubicBezTo>
                  <a:cubicBezTo>
                    <a:pt x="10545" y="349"/>
                    <a:pt x="12857" y="1116"/>
                    <a:pt x="14515" y="2480"/>
                  </a:cubicBezTo>
                  <a:cubicBezTo>
                    <a:pt x="14548" y="2508"/>
                    <a:pt x="14587" y="2522"/>
                    <a:pt x="14626" y="2522"/>
                  </a:cubicBezTo>
                  <a:cubicBezTo>
                    <a:pt x="14674" y="2522"/>
                    <a:pt x="14722" y="2502"/>
                    <a:pt x="14756" y="2462"/>
                  </a:cubicBezTo>
                  <a:cubicBezTo>
                    <a:pt x="14819" y="2382"/>
                    <a:pt x="14810" y="2275"/>
                    <a:pt x="14738" y="2212"/>
                  </a:cubicBezTo>
                  <a:cubicBezTo>
                    <a:pt x="13020" y="795"/>
                    <a:pt x="10635" y="0"/>
                    <a:pt x="8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5"/>
            <p:cNvSpPr/>
            <p:nvPr/>
          </p:nvSpPr>
          <p:spPr>
            <a:xfrm>
              <a:off x="7507725" y="589995"/>
              <a:ext cx="826606" cy="832688"/>
            </a:xfrm>
            <a:custGeom>
              <a:rect b="b" l="l" r="r" t="t"/>
              <a:pathLst>
                <a:path extrusionOk="0" h="15746" w="15631">
                  <a:moveTo>
                    <a:pt x="8057" y="1"/>
                  </a:moveTo>
                  <a:cubicBezTo>
                    <a:pt x="6420" y="1"/>
                    <a:pt x="4914" y="463"/>
                    <a:pt x="3631" y="1383"/>
                  </a:cubicBezTo>
                  <a:cubicBezTo>
                    <a:pt x="1285" y="3060"/>
                    <a:pt x="1" y="6129"/>
                    <a:pt x="268" y="9394"/>
                  </a:cubicBezTo>
                  <a:cubicBezTo>
                    <a:pt x="447" y="11437"/>
                    <a:pt x="1615" y="13292"/>
                    <a:pt x="3489" y="14488"/>
                  </a:cubicBezTo>
                  <a:cubicBezTo>
                    <a:pt x="4800" y="15318"/>
                    <a:pt x="6326" y="15746"/>
                    <a:pt x="7905" y="15746"/>
                  </a:cubicBezTo>
                  <a:cubicBezTo>
                    <a:pt x="8993" y="15746"/>
                    <a:pt x="10117" y="15541"/>
                    <a:pt x="11214" y="15139"/>
                  </a:cubicBezTo>
                  <a:cubicBezTo>
                    <a:pt x="12945" y="14497"/>
                    <a:pt x="14256" y="12998"/>
                    <a:pt x="14908" y="10902"/>
                  </a:cubicBezTo>
                  <a:cubicBezTo>
                    <a:pt x="15630" y="8564"/>
                    <a:pt x="15354" y="5906"/>
                    <a:pt x="14212" y="4300"/>
                  </a:cubicBezTo>
                  <a:cubicBezTo>
                    <a:pt x="14179" y="4251"/>
                    <a:pt x="14126" y="4225"/>
                    <a:pt x="14071" y="4225"/>
                  </a:cubicBezTo>
                  <a:cubicBezTo>
                    <a:pt x="14037" y="4225"/>
                    <a:pt x="14002" y="4235"/>
                    <a:pt x="13971" y="4255"/>
                  </a:cubicBezTo>
                  <a:cubicBezTo>
                    <a:pt x="13891" y="4309"/>
                    <a:pt x="13873" y="4425"/>
                    <a:pt x="13926" y="4505"/>
                  </a:cubicBezTo>
                  <a:cubicBezTo>
                    <a:pt x="15006" y="6031"/>
                    <a:pt x="15265" y="8555"/>
                    <a:pt x="14569" y="10803"/>
                  </a:cubicBezTo>
                  <a:cubicBezTo>
                    <a:pt x="13953" y="12784"/>
                    <a:pt x="12722" y="14202"/>
                    <a:pt x="11089" y="14809"/>
                  </a:cubicBezTo>
                  <a:cubicBezTo>
                    <a:pt x="10031" y="15200"/>
                    <a:pt x="8953" y="15393"/>
                    <a:pt x="7904" y="15393"/>
                  </a:cubicBezTo>
                  <a:cubicBezTo>
                    <a:pt x="6388" y="15393"/>
                    <a:pt x="4931" y="14989"/>
                    <a:pt x="3676" y="14193"/>
                  </a:cubicBezTo>
                  <a:cubicBezTo>
                    <a:pt x="1901" y="13060"/>
                    <a:pt x="786" y="11294"/>
                    <a:pt x="625" y="9358"/>
                  </a:cubicBezTo>
                  <a:cubicBezTo>
                    <a:pt x="357" y="6227"/>
                    <a:pt x="1589" y="3274"/>
                    <a:pt x="3837" y="1668"/>
                  </a:cubicBezTo>
                  <a:cubicBezTo>
                    <a:pt x="5055" y="792"/>
                    <a:pt x="6490" y="352"/>
                    <a:pt x="8053" y="352"/>
                  </a:cubicBezTo>
                  <a:cubicBezTo>
                    <a:pt x="9385" y="352"/>
                    <a:pt x="10811" y="671"/>
                    <a:pt x="12276" y="1312"/>
                  </a:cubicBezTo>
                  <a:cubicBezTo>
                    <a:pt x="12299" y="1321"/>
                    <a:pt x="12323" y="1325"/>
                    <a:pt x="12347" y="1325"/>
                  </a:cubicBezTo>
                  <a:cubicBezTo>
                    <a:pt x="12416" y="1325"/>
                    <a:pt x="12481" y="1288"/>
                    <a:pt x="12508" y="1222"/>
                  </a:cubicBezTo>
                  <a:cubicBezTo>
                    <a:pt x="12553" y="1133"/>
                    <a:pt x="12508" y="1026"/>
                    <a:pt x="12419" y="990"/>
                  </a:cubicBezTo>
                  <a:cubicBezTo>
                    <a:pt x="10909" y="329"/>
                    <a:pt x="9436" y="1"/>
                    <a:pt x="8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5"/>
            <p:cNvSpPr/>
            <p:nvPr/>
          </p:nvSpPr>
          <p:spPr>
            <a:xfrm>
              <a:off x="8060179" y="717598"/>
              <a:ext cx="336386" cy="732476"/>
            </a:xfrm>
            <a:custGeom>
              <a:rect b="b" l="l" r="r" t="t"/>
              <a:pathLst>
                <a:path extrusionOk="0" h="13851" w="6361">
                  <a:moveTo>
                    <a:pt x="3608" y="1"/>
                  </a:moveTo>
                  <a:cubicBezTo>
                    <a:pt x="3567" y="1"/>
                    <a:pt x="3525" y="17"/>
                    <a:pt x="3488" y="49"/>
                  </a:cubicBezTo>
                  <a:cubicBezTo>
                    <a:pt x="3417" y="112"/>
                    <a:pt x="3408" y="219"/>
                    <a:pt x="3479" y="290"/>
                  </a:cubicBezTo>
                  <a:cubicBezTo>
                    <a:pt x="5406" y="2520"/>
                    <a:pt x="5995" y="5589"/>
                    <a:pt x="5041" y="8515"/>
                  </a:cubicBezTo>
                  <a:cubicBezTo>
                    <a:pt x="4202" y="11085"/>
                    <a:pt x="2329" y="12994"/>
                    <a:pt x="152" y="13502"/>
                  </a:cubicBezTo>
                  <a:cubicBezTo>
                    <a:pt x="54" y="13520"/>
                    <a:pt x="0" y="13618"/>
                    <a:pt x="18" y="13707"/>
                  </a:cubicBezTo>
                  <a:cubicBezTo>
                    <a:pt x="36" y="13788"/>
                    <a:pt x="107" y="13850"/>
                    <a:pt x="188" y="13850"/>
                  </a:cubicBezTo>
                  <a:cubicBezTo>
                    <a:pt x="205" y="13850"/>
                    <a:pt x="214" y="13841"/>
                    <a:pt x="232" y="13841"/>
                  </a:cubicBezTo>
                  <a:cubicBezTo>
                    <a:pt x="2534" y="13315"/>
                    <a:pt x="4505" y="11308"/>
                    <a:pt x="5380" y="8622"/>
                  </a:cubicBezTo>
                  <a:cubicBezTo>
                    <a:pt x="6361" y="5580"/>
                    <a:pt x="5754" y="2378"/>
                    <a:pt x="3738" y="67"/>
                  </a:cubicBezTo>
                  <a:cubicBezTo>
                    <a:pt x="3704" y="24"/>
                    <a:pt x="3657" y="1"/>
                    <a:pt x="3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5"/>
            <p:cNvSpPr/>
            <p:nvPr/>
          </p:nvSpPr>
          <p:spPr>
            <a:xfrm>
              <a:off x="7705872" y="761173"/>
              <a:ext cx="499158" cy="438396"/>
            </a:xfrm>
            <a:custGeom>
              <a:rect b="b" l="l" r="r" t="t"/>
              <a:pathLst>
                <a:path extrusionOk="0" h="8290" w="9439">
                  <a:moveTo>
                    <a:pt x="4639" y="0"/>
                  </a:moveTo>
                  <a:cubicBezTo>
                    <a:pt x="4126" y="0"/>
                    <a:pt x="3595" y="86"/>
                    <a:pt x="3069" y="260"/>
                  </a:cubicBezTo>
                  <a:cubicBezTo>
                    <a:pt x="1571" y="760"/>
                    <a:pt x="402" y="1893"/>
                    <a:pt x="27" y="3204"/>
                  </a:cubicBezTo>
                  <a:cubicBezTo>
                    <a:pt x="0" y="3302"/>
                    <a:pt x="54" y="3400"/>
                    <a:pt x="143" y="3427"/>
                  </a:cubicBezTo>
                  <a:cubicBezTo>
                    <a:pt x="160" y="3432"/>
                    <a:pt x="177" y="3434"/>
                    <a:pt x="194" y="3434"/>
                  </a:cubicBezTo>
                  <a:cubicBezTo>
                    <a:pt x="273" y="3434"/>
                    <a:pt x="344" y="3383"/>
                    <a:pt x="366" y="3302"/>
                  </a:cubicBezTo>
                  <a:cubicBezTo>
                    <a:pt x="714" y="2098"/>
                    <a:pt x="1794" y="1063"/>
                    <a:pt x="3185" y="599"/>
                  </a:cubicBezTo>
                  <a:cubicBezTo>
                    <a:pt x="3673" y="437"/>
                    <a:pt x="4166" y="357"/>
                    <a:pt x="4641" y="357"/>
                  </a:cubicBezTo>
                  <a:cubicBezTo>
                    <a:pt x="5443" y="357"/>
                    <a:pt x="6195" y="585"/>
                    <a:pt x="6789" y="1027"/>
                  </a:cubicBezTo>
                  <a:cubicBezTo>
                    <a:pt x="8306" y="2169"/>
                    <a:pt x="9064" y="3980"/>
                    <a:pt x="8672" y="5541"/>
                  </a:cubicBezTo>
                  <a:cubicBezTo>
                    <a:pt x="8351" y="6817"/>
                    <a:pt x="7325" y="7674"/>
                    <a:pt x="5844" y="7897"/>
                  </a:cubicBezTo>
                  <a:cubicBezTo>
                    <a:pt x="5682" y="7922"/>
                    <a:pt x="5525" y="7934"/>
                    <a:pt x="5376" y="7934"/>
                  </a:cubicBezTo>
                  <a:cubicBezTo>
                    <a:pt x="3934" y="7934"/>
                    <a:pt x="3065" y="6825"/>
                    <a:pt x="2855" y="5702"/>
                  </a:cubicBezTo>
                  <a:cubicBezTo>
                    <a:pt x="2614" y="4480"/>
                    <a:pt x="3105" y="2990"/>
                    <a:pt x="4738" y="2615"/>
                  </a:cubicBezTo>
                  <a:cubicBezTo>
                    <a:pt x="4827" y="2589"/>
                    <a:pt x="4889" y="2499"/>
                    <a:pt x="4871" y="2401"/>
                  </a:cubicBezTo>
                  <a:cubicBezTo>
                    <a:pt x="4848" y="2316"/>
                    <a:pt x="4770" y="2264"/>
                    <a:pt x="4692" y="2264"/>
                  </a:cubicBezTo>
                  <a:cubicBezTo>
                    <a:pt x="4680" y="2264"/>
                    <a:pt x="4669" y="2265"/>
                    <a:pt x="4657" y="2267"/>
                  </a:cubicBezTo>
                  <a:cubicBezTo>
                    <a:pt x="2802" y="2696"/>
                    <a:pt x="2240" y="4382"/>
                    <a:pt x="2507" y="5773"/>
                  </a:cubicBezTo>
                  <a:cubicBezTo>
                    <a:pt x="2748" y="7040"/>
                    <a:pt x="3738" y="8289"/>
                    <a:pt x="5371" y="8289"/>
                  </a:cubicBezTo>
                  <a:cubicBezTo>
                    <a:pt x="5540" y="8289"/>
                    <a:pt x="5719" y="8280"/>
                    <a:pt x="5897" y="8253"/>
                  </a:cubicBezTo>
                  <a:cubicBezTo>
                    <a:pt x="7521" y="8004"/>
                    <a:pt x="8654" y="7049"/>
                    <a:pt x="9011" y="5631"/>
                  </a:cubicBezTo>
                  <a:cubicBezTo>
                    <a:pt x="9439" y="3936"/>
                    <a:pt x="8627" y="1973"/>
                    <a:pt x="6995" y="742"/>
                  </a:cubicBezTo>
                  <a:cubicBezTo>
                    <a:pt x="6341" y="252"/>
                    <a:pt x="5517" y="0"/>
                    <a:pt x="4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5"/>
            <p:cNvSpPr/>
            <p:nvPr/>
          </p:nvSpPr>
          <p:spPr>
            <a:xfrm>
              <a:off x="7656798" y="697768"/>
              <a:ext cx="590698" cy="607937"/>
            </a:xfrm>
            <a:custGeom>
              <a:rect b="b" l="l" r="r" t="t"/>
              <a:pathLst>
                <a:path extrusionOk="0" h="11496" w="11170">
                  <a:moveTo>
                    <a:pt x="5241" y="1"/>
                  </a:moveTo>
                  <a:cubicBezTo>
                    <a:pt x="2765" y="1"/>
                    <a:pt x="661" y="1558"/>
                    <a:pt x="19" y="3904"/>
                  </a:cubicBezTo>
                  <a:cubicBezTo>
                    <a:pt x="1" y="4002"/>
                    <a:pt x="54" y="4100"/>
                    <a:pt x="143" y="4127"/>
                  </a:cubicBezTo>
                  <a:cubicBezTo>
                    <a:pt x="159" y="4131"/>
                    <a:pt x="175" y="4133"/>
                    <a:pt x="190" y="4133"/>
                  </a:cubicBezTo>
                  <a:cubicBezTo>
                    <a:pt x="271" y="4133"/>
                    <a:pt x="344" y="4077"/>
                    <a:pt x="366" y="4002"/>
                  </a:cubicBezTo>
                  <a:cubicBezTo>
                    <a:pt x="1057" y="1449"/>
                    <a:pt x="3320" y="353"/>
                    <a:pt x="5300" y="353"/>
                  </a:cubicBezTo>
                  <a:cubicBezTo>
                    <a:pt x="5444" y="353"/>
                    <a:pt x="5587" y="359"/>
                    <a:pt x="5728" y="371"/>
                  </a:cubicBezTo>
                  <a:cubicBezTo>
                    <a:pt x="7869" y="549"/>
                    <a:pt x="10287" y="2075"/>
                    <a:pt x="10652" y="5813"/>
                  </a:cubicBezTo>
                  <a:cubicBezTo>
                    <a:pt x="10813" y="7463"/>
                    <a:pt x="10403" y="8846"/>
                    <a:pt x="9457" y="9809"/>
                  </a:cubicBezTo>
                  <a:cubicBezTo>
                    <a:pt x="8618" y="10664"/>
                    <a:pt x="7385" y="11140"/>
                    <a:pt x="6021" y="11140"/>
                  </a:cubicBezTo>
                  <a:cubicBezTo>
                    <a:pt x="5863" y="11140"/>
                    <a:pt x="5702" y="11134"/>
                    <a:pt x="5541" y="11121"/>
                  </a:cubicBezTo>
                  <a:cubicBezTo>
                    <a:pt x="2909" y="10915"/>
                    <a:pt x="1143" y="8650"/>
                    <a:pt x="1241" y="5607"/>
                  </a:cubicBezTo>
                  <a:cubicBezTo>
                    <a:pt x="1241" y="5509"/>
                    <a:pt x="1160" y="5429"/>
                    <a:pt x="1062" y="5429"/>
                  </a:cubicBezTo>
                  <a:cubicBezTo>
                    <a:pt x="973" y="5429"/>
                    <a:pt x="884" y="5500"/>
                    <a:pt x="884" y="5599"/>
                  </a:cubicBezTo>
                  <a:cubicBezTo>
                    <a:pt x="839" y="7142"/>
                    <a:pt x="1259" y="8578"/>
                    <a:pt x="2088" y="9640"/>
                  </a:cubicBezTo>
                  <a:cubicBezTo>
                    <a:pt x="2927" y="10719"/>
                    <a:pt x="4140" y="11370"/>
                    <a:pt x="5514" y="11469"/>
                  </a:cubicBezTo>
                  <a:cubicBezTo>
                    <a:pt x="5683" y="11486"/>
                    <a:pt x="5844" y="11495"/>
                    <a:pt x="6005" y="11495"/>
                  </a:cubicBezTo>
                  <a:cubicBezTo>
                    <a:pt x="7477" y="11495"/>
                    <a:pt x="8806" y="10978"/>
                    <a:pt x="9707" y="10059"/>
                  </a:cubicBezTo>
                  <a:cubicBezTo>
                    <a:pt x="10724" y="9015"/>
                    <a:pt x="11170" y="7534"/>
                    <a:pt x="11000" y="5777"/>
                  </a:cubicBezTo>
                  <a:cubicBezTo>
                    <a:pt x="10831" y="4055"/>
                    <a:pt x="10206" y="2610"/>
                    <a:pt x="9180" y="1584"/>
                  </a:cubicBezTo>
                  <a:cubicBezTo>
                    <a:pt x="8270" y="683"/>
                    <a:pt x="7057" y="130"/>
                    <a:pt x="5755" y="23"/>
                  </a:cubicBezTo>
                  <a:cubicBezTo>
                    <a:pt x="5582" y="8"/>
                    <a:pt x="5410" y="1"/>
                    <a:pt x="5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5"/>
            <p:cNvSpPr/>
            <p:nvPr/>
          </p:nvSpPr>
          <p:spPr>
            <a:xfrm>
              <a:off x="7738870" y="1402576"/>
              <a:ext cx="502490" cy="131889"/>
            </a:xfrm>
            <a:custGeom>
              <a:rect b="b" l="l" r="r" t="t"/>
              <a:pathLst>
                <a:path extrusionOk="0" h="2494" w="9502">
                  <a:moveTo>
                    <a:pt x="9309" y="0"/>
                  </a:moveTo>
                  <a:cubicBezTo>
                    <a:pt x="9266" y="0"/>
                    <a:pt x="9223" y="16"/>
                    <a:pt x="9190" y="50"/>
                  </a:cubicBezTo>
                  <a:cubicBezTo>
                    <a:pt x="7682" y="1420"/>
                    <a:pt x="5665" y="2145"/>
                    <a:pt x="3621" y="2145"/>
                  </a:cubicBezTo>
                  <a:cubicBezTo>
                    <a:pt x="2484" y="2145"/>
                    <a:pt x="1339" y="1921"/>
                    <a:pt x="269" y="1459"/>
                  </a:cubicBezTo>
                  <a:cubicBezTo>
                    <a:pt x="245" y="1447"/>
                    <a:pt x="220" y="1442"/>
                    <a:pt x="196" y="1442"/>
                  </a:cubicBezTo>
                  <a:cubicBezTo>
                    <a:pt x="131" y="1442"/>
                    <a:pt x="69" y="1483"/>
                    <a:pt x="37" y="1548"/>
                  </a:cubicBezTo>
                  <a:cubicBezTo>
                    <a:pt x="1" y="1638"/>
                    <a:pt x="37" y="1745"/>
                    <a:pt x="135" y="1780"/>
                  </a:cubicBezTo>
                  <a:cubicBezTo>
                    <a:pt x="1241" y="2262"/>
                    <a:pt x="2436" y="2494"/>
                    <a:pt x="3623" y="2494"/>
                  </a:cubicBezTo>
                  <a:cubicBezTo>
                    <a:pt x="5755" y="2494"/>
                    <a:pt x="7860" y="1745"/>
                    <a:pt x="9430" y="308"/>
                  </a:cubicBezTo>
                  <a:cubicBezTo>
                    <a:pt x="9502" y="246"/>
                    <a:pt x="9502" y="130"/>
                    <a:pt x="9439" y="59"/>
                  </a:cubicBezTo>
                  <a:cubicBezTo>
                    <a:pt x="9406" y="21"/>
                    <a:pt x="9358" y="0"/>
                    <a:pt x="9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5"/>
            <p:cNvSpPr/>
            <p:nvPr/>
          </p:nvSpPr>
          <p:spPr>
            <a:xfrm>
              <a:off x="8284239" y="723733"/>
              <a:ext cx="159071" cy="626763"/>
            </a:xfrm>
            <a:custGeom>
              <a:rect b="b" l="l" r="r" t="t"/>
              <a:pathLst>
                <a:path extrusionOk="0" h="11852" w="3008">
                  <a:moveTo>
                    <a:pt x="725" y="1"/>
                  </a:moveTo>
                  <a:cubicBezTo>
                    <a:pt x="691" y="1"/>
                    <a:pt x="656" y="11"/>
                    <a:pt x="625" y="31"/>
                  </a:cubicBezTo>
                  <a:cubicBezTo>
                    <a:pt x="545" y="85"/>
                    <a:pt x="527" y="201"/>
                    <a:pt x="581" y="281"/>
                  </a:cubicBezTo>
                  <a:cubicBezTo>
                    <a:pt x="3007" y="3662"/>
                    <a:pt x="2775" y="8721"/>
                    <a:pt x="72" y="11557"/>
                  </a:cubicBezTo>
                  <a:cubicBezTo>
                    <a:pt x="1" y="11629"/>
                    <a:pt x="1" y="11736"/>
                    <a:pt x="72" y="11807"/>
                  </a:cubicBezTo>
                  <a:cubicBezTo>
                    <a:pt x="108" y="11834"/>
                    <a:pt x="152" y="11852"/>
                    <a:pt x="197" y="11852"/>
                  </a:cubicBezTo>
                  <a:cubicBezTo>
                    <a:pt x="242" y="11852"/>
                    <a:pt x="286" y="11834"/>
                    <a:pt x="322" y="11798"/>
                  </a:cubicBezTo>
                  <a:cubicBezTo>
                    <a:pt x="1696" y="10371"/>
                    <a:pt x="2507" y="8364"/>
                    <a:pt x="2606" y="6151"/>
                  </a:cubicBezTo>
                  <a:cubicBezTo>
                    <a:pt x="2713" y="3939"/>
                    <a:pt x="2097" y="1780"/>
                    <a:pt x="866" y="76"/>
                  </a:cubicBezTo>
                  <a:cubicBezTo>
                    <a:pt x="833" y="27"/>
                    <a:pt x="780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5"/>
            <p:cNvSpPr/>
            <p:nvPr/>
          </p:nvSpPr>
          <p:spPr>
            <a:xfrm>
              <a:off x="7434113" y="687509"/>
              <a:ext cx="417613" cy="780969"/>
            </a:xfrm>
            <a:custGeom>
              <a:rect b="b" l="l" r="r" t="t"/>
              <a:pathLst>
                <a:path extrusionOk="0" h="14768" w="7897">
                  <a:moveTo>
                    <a:pt x="2947" y="0"/>
                  </a:moveTo>
                  <a:cubicBezTo>
                    <a:pt x="2895" y="0"/>
                    <a:pt x="2842" y="24"/>
                    <a:pt x="2811" y="65"/>
                  </a:cubicBezTo>
                  <a:cubicBezTo>
                    <a:pt x="599" y="2938"/>
                    <a:pt x="1" y="6667"/>
                    <a:pt x="1259" y="9789"/>
                  </a:cubicBezTo>
                  <a:cubicBezTo>
                    <a:pt x="2338" y="12492"/>
                    <a:pt x="4684" y="14303"/>
                    <a:pt x="7682" y="14767"/>
                  </a:cubicBezTo>
                  <a:lnTo>
                    <a:pt x="7709" y="14767"/>
                  </a:lnTo>
                  <a:cubicBezTo>
                    <a:pt x="7798" y="14767"/>
                    <a:pt x="7869" y="14705"/>
                    <a:pt x="7887" y="14624"/>
                  </a:cubicBezTo>
                  <a:cubicBezTo>
                    <a:pt x="7896" y="14526"/>
                    <a:pt x="7834" y="14437"/>
                    <a:pt x="7735" y="14419"/>
                  </a:cubicBezTo>
                  <a:cubicBezTo>
                    <a:pt x="4863" y="13973"/>
                    <a:pt x="2615" y="12242"/>
                    <a:pt x="1580" y="9655"/>
                  </a:cubicBezTo>
                  <a:cubicBezTo>
                    <a:pt x="376" y="6649"/>
                    <a:pt x="955" y="3054"/>
                    <a:pt x="3088" y="279"/>
                  </a:cubicBezTo>
                  <a:cubicBezTo>
                    <a:pt x="3150" y="208"/>
                    <a:pt x="3132" y="92"/>
                    <a:pt x="3052" y="38"/>
                  </a:cubicBezTo>
                  <a:cubicBezTo>
                    <a:pt x="3022" y="12"/>
                    <a:pt x="2984" y="0"/>
                    <a:pt x="2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5"/>
            <p:cNvSpPr/>
            <p:nvPr/>
          </p:nvSpPr>
          <p:spPr>
            <a:xfrm>
              <a:off x="7570495" y="656943"/>
              <a:ext cx="300055" cy="706299"/>
            </a:xfrm>
            <a:custGeom>
              <a:rect b="b" l="l" r="r" t="t"/>
              <a:pathLst>
                <a:path extrusionOk="0" h="13356" w="5674">
                  <a:moveTo>
                    <a:pt x="5494" y="0"/>
                  </a:moveTo>
                  <a:cubicBezTo>
                    <a:pt x="5489" y="0"/>
                    <a:pt x="5483" y="0"/>
                    <a:pt x="5478" y="1"/>
                  </a:cubicBezTo>
                  <a:cubicBezTo>
                    <a:pt x="2159" y="322"/>
                    <a:pt x="241" y="3685"/>
                    <a:pt x="116" y="6692"/>
                  </a:cubicBezTo>
                  <a:cubicBezTo>
                    <a:pt x="0" y="9439"/>
                    <a:pt x="1320" y="12624"/>
                    <a:pt x="5344" y="13347"/>
                  </a:cubicBezTo>
                  <a:cubicBezTo>
                    <a:pt x="5353" y="13356"/>
                    <a:pt x="5362" y="13356"/>
                    <a:pt x="5371" y="13356"/>
                  </a:cubicBezTo>
                  <a:cubicBezTo>
                    <a:pt x="5460" y="13356"/>
                    <a:pt x="5531" y="13293"/>
                    <a:pt x="5549" y="13204"/>
                  </a:cubicBezTo>
                  <a:cubicBezTo>
                    <a:pt x="5567" y="13115"/>
                    <a:pt x="5504" y="13017"/>
                    <a:pt x="5406" y="12999"/>
                  </a:cubicBezTo>
                  <a:cubicBezTo>
                    <a:pt x="1606" y="12321"/>
                    <a:pt x="357" y="9306"/>
                    <a:pt x="464" y="6710"/>
                  </a:cubicBezTo>
                  <a:cubicBezTo>
                    <a:pt x="580" y="3855"/>
                    <a:pt x="2391" y="652"/>
                    <a:pt x="5513" y="349"/>
                  </a:cubicBezTo>
                  <a:cubicBezTo>
                    <a:pt x="5603" y="340"/>
                    <a:pt x="5674" y="260"/>
                    <a:pt x="5665" y="162"/>
                  </a:cubicBezTo>
                  <a:cubicBezTo>
                    <a:pt x="5657" y="69"/>
                    <a:pt x="5585" y="0"/>
                    <a:pt x="54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5"/>
            <p:cNvSpPr/>
            <p:nvPr/>
          </p:nvSpPr>
          <p:spPr>
            <a:xfrm>
              <a:off x="7608200" y="974868"/>
              <a:ext cx="181704" cy="314334"/>
            </a:xfrm>
            <a:custGeom>
              <a:rect b="b" l="l" r="r" t="t"/>
              <a:pathLst>
                <a:path extrusionOk="0" h="5944" w="3436">
                  <a:moveTo>
                    <a:pt x="839" y="1"/>
                  </a:moveTo>
                  <a:cubicBezTo>
                    <a:pt x="748" y="1"/>
                    <a:pt x="669" y="61"/>
                    <a:pt x="652" y="144"/>
                  </a:cubicBezTo>
                  <a:cubicBezTo>
                    <a:pt x="643" y="189"/>
                    <a:pt x="1" y="4212"/>
                    <a:pt x="3150" y="5916"/>
                  </a:cubicBezTo>
                  <a:cubicBezTo>
                    <a:pt x="3177" y="5934"/>
                    <a:pt x="3203" y="5943"/>
                    <a:pt x="3230" y="5943"/>
                  </a:cubicBezTo>
                  <a:cubicBezTo>
                    <a:pt x="3302" y="5943"/>
                    <a:pt x="3355" y="5907"/>
                    <a:pt x="3391" y="5845"/>
                  </a:cubicBezTo>
                  <a:cubicBezTo>
                    <a:pt x="3435" y="5765"/>
                    <a:pt x="3400" y="5658"/>
                    <a:pt x="3319" y="5604"/>
                  </a:cubicBezTo>
                  <a:cubicBezTo>
                    <a:pt x="393" y="4025"/>
                    <a:pt x="991" y="243"/>
                    <a:pt x="1000" y="207"/>
                  </a:cubicBezTo>
                  <a:cubicBezTo>
                    <a:pt x="1018" y="109"/>
                    <a:pt x="946" y="20"/>
                    <a:pt x="857" y="2"/>
                  </a:cubicBezTo>
                  <a:cubicBezTo>
                    <a:pt x="851" y="1"/>
                    <a:pt x="845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5"/>
            <p:cNvSpPr/>
            <p:nvPr/>
          </p:nvSpPr>
          <p:spPr>
            <a:xfrm>
              <a:off x="7771446" y="820401"/>
              <a:ext cx="383134" cy="309310"/>
            </a:xfrm>
            <a:custGeom>
              <a:rect b="b" l="l" r="r" t="t"/>
              <a:pathLst>
                <a:path extrusionOk="0" h="5849" w="7245">
                  <a:moveTo>
                    <a:pt x="3646" y="1"/>
                  </a:moveTo>
                  <a:cubicBezTo>
                    <a:pt x="3255" y="1"/>
                    <a:pt x="2848" y="72"/>
                    <a:pt x="2445" y="220"/>
                  </a:cubicBezTo>
                  <a:cubicBezTo>
                    <a:pt x="1223" y="666"/>
                    <a:pt x="0" y="1888"/>
                    <a:pt x="224" y="3966"/>
                  </a:cubicBezTo>
                  <a:cubicBezTo>
                    <a:pt x="232" y="4059"/>
                    <a:pt x="312" y="4128"/>
                    <a:pt x="403" y="4128"/>
                  </a:cubicBezTo>
                  <a:cubicBezTo>
                    <a:pt x="409" y="4128"/>
                    <a:pt x="414" y="4128"/>
                    <a:pt x="420" y="4127"/>
                  </a:cubicBezTo>
                  <a:cubicBezTo>
                    <a:pt x="509" y="4118"/>
                    <a:pt x="580" y="4029"/>
                    <a:pt x="571" y="3931"/>
                  </a:cubicBezTo>
                  <a:cubicBezTo>
                    <a:pt x="375" y="2057"/>
                    <a:pt x="1472" y="951"/>
                    <a:pt x="2570" y="550"/>
                  </a:cubicBezTo>
                  <a:cubicBezTo>
                    <a:pt x="2904" y="427"/>
                    <a:pt x="3276" y="357"/>
                    <a:pt x="3652" y="357"/>
                  </a:cubicBezTo>
                  <a:cubicBezTo>
                    <a:pt x="4399" y="357"/>
                    <a:pt x="5157" y="637"/>
                    <a:pt x="5639" y="1344"/>
                  </a:cubicBezTo>
                  <a:cubicBezTo>
                    <a:pt x="6763" y="2985"/>
                    <a:pt x="6370" y="4020"/>
                    <a:pt x="5844" y="4609"/>
                  </a:cubicBezTo>
                  <a:cubicBezTo>
                    <a:pt x="5316" y="5198"/>
                    <a:pt x="4468" y="5492"/>
                    <a:pt x="3909" y="5492"/>
                  </a:cubicBezTo>
                  <a:cubicBezTo>
                    <a:pt x="3740" y="5492"/>
                    <a:pt x="3597" y="5465"/>
                    <a:pt x="3498" y="5412"/>
                  </a:cubicBezTo>
                  <a:cubicBezTo>
                    <a:pt x="3060" y="5180"/>
                    <a:pt x="2846" y="4841"/>
                    <a:pt x="2864" y="4430"/>
                  </a:cubicBezTo>
                  <a:cubicBezTo>
                    <a:pt x="2891" y="3859"/>
                    <a:pt x="3382" y="3235"/>
                    <a:pt x="3997" y="2976"/>
                  </a:cubicBezTo>
                  <a:cubicBezTo>
                    <a:pt x="4127" y="2922"/>
                    <a:pt x="4315" y="2865"/>
                    <a:pt x="4526" y="2865"/>
                  </a:cubicBezTo>
                  <a:cubicBezTo>
                    <a:pt x="4763" y="2865"/>
                    <a:pt x="5031" y="2937"/>
                    <a:pt x="5282" y="3164"/>
                  </a:cubicBezTo>
                  <a:cubicBezTo>
                    <a:pt x="5314" y="3192"/>
                    <a:pt x="5353" y="3205"/>
                    <a:pt x="5393" y="3205"/>
                  </a:cubicBezTo>
                  <a:cubicBezTo>
                    <a:pt x="5442" y="3205"/>
                    <a:pt x="5492" y="3185"/>
                    <a:pt x="5532" y="3146"/>
                  </a:cubicBezTo>
                  <a:cubicBezTo>
                    <a:pt x="5594" y="3074"/>
                    <a:pt x="5585" y="2967"/>
                    <a:pt x="5514" y="2896"/>
                  </a:cubicBezTo>
                  <a:cubicBezTo>
                    <a:pt x="5232" y="2642"/>
                    <a:pt x="4885" y="2509"/>
                    <a:pt x="4518" y="2509"/>
                  </a:cubicBezTo>
                  <a:cubicBezTo>
                    <a:pt x="4304" y="2509"/>
                    <a:pt x="4083" y="2554"/>
                    <a:pt x="3863" y="2646"/>
                  </a:cubicBezTo>
                  <a:cubicBezTo>
                    <a:pt x="3114" y="2958"/>
                    <a:pt x="2543" y="3699"/>
                    <a:pt x="2507" y="4412"/>
                  </a:cubicBezTo>
                  <a:cubicBezTo>
                    <a:pt x="2481" y="4957"/>
                    <a:pt x="2775" y="5429"/>
                    <a:pt x="3328" y="5724"/>
                  </a:cubicBezTo>
                  <a:cubicBezTo>
                    <a:pt x="3489" y="5804"/>
                    <a:pt x="3694" y="5849"/>
                    <a:pt x="3926" y="5849"/>
                  </a:cubicBezTo>
                  <a:cubicBezTo>
                    <a:pt x="4604" y="5849"/>
                    <a:pt x="5514" y="5501"/>
                    <a:pt x="6111" y="4841"/>
                  </a:cubicBezTo>
                  <a:cubicBezTo>
                    <a:pt x="6611" y="4288"/>
                    <a:pt x="7244" y="3065"/>
                    <a:pt x="5933" y="1147"/>
                  </a:cubicBezTo>
                  <a:cubicBezTo>
                    <a:pt x="5424" y="406"/>
                    <a:pt x="4578" y="1"/>
                    <a:pt x="3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5"/>
            <p:cNvSpPr/>
            <p:nvPr/>
          </p:nvSpPr>
          <p:spPr>
            <a:xfrm>
              <a:off x="7775200" y="1076295"/>
              <a:ext cx="277950" cy="186464"/>
            </a:xfrm>
            <a:custGeom>
              <a:rect b="b" l="l" r="r" t="t"/>
              <a:pathLst>
                <a:path extrusionOk="0" h="3526" w="5256">
                  <a:moveTo>
                    <a:pt x="187" y="1"/>
                  </a:moveTo>
                  <a:cubicBezTo>
                    <a:pt x="181" y="1"/>
                    <a:pt x="176" y="1"/>
                    <a:pt x="170" y="2"/>
                  </a:cubicBezTo>
                  <a:cubicBezTo>
                    <a:pt x="72" y="11"/>
                    <a:pt x="1" y="100"/>
                    <a:pt x="10" y="198"/>
                  </a:cubicBezTo>
                  <a:cubicBezTo>
                    <a:pt x="135" y="1304"/>
                    <a:pt x="750" y="2250"/>
                    <a:pt x="1732" y="2865"/>
                  </a:cubicBezTo>
                  <a:cubicBezTo>
                    <a:pt x="2427" y="3294"/>
                    <a:pt x="3239" y="3525"/>
                    <a:pt x="4006" y="3525"/>
                  </a:cubicBezTo>
                  <a:cubicBezTo>
                    <a:pt x="4399" y="3525"/>
                    <a:pt x="4774" y="3463"/>
                    <a:pt x="5122" y="3338"/>
                  </a:cubicBezTo>
                  <a:cubicBezTo>
                    <a:pt x="5211" y="3302"/>
                    <a:pt x="5255" y="3204"/>
                    <a:pt x="5229" y="3115"/>
                  </a:cubicBezTo>
                  <a:cubicBezTo>
                    <a:pt x="5201" y="3045"/>
                    <a:pt x="5134" y="2997"/>
                    <a:pt x="5059" y="2997"/>
                  </a:cubicBezTo>
                  <a:cubicBezTo>
                    <a:pt x="5039" y="2997"/>
                    <a:pt x="5018" y="3000"/>
                    <a:pt x="4997" y="3008"/>
                  </a:cubicBezTo>
                  <a:cubicBezTo>
                    <a:pt x="4701" y="3114"/>
                    <a:pt x="4368" y="3166"/>
                    <a:pt x="4019" y="3166"/>
                  </a:cubicBezTo>
                  <a:cubicBezTo>
                    <a:pt x="3315" y="3166"/>
                    <a:pt x="2551" y="2956"/>
                    <a:pt x="1919" y="2562"/>
                  </a:cubicBezTo>
                  <a:cubicBezTo>
                    <a:pt x="1027" y="2009"/>
                    <a:pt x="474" y="1153"/>
                    <a:pt x="367" y="162"/>
                  </a:cubicBezTo>
                  <a:cubicBezTo>
                    <a:pt x="350" y="70"/>
                    <a:pt x="277" y="1"/>
                    <a:pt x="187" y="1"/>
                  </a:cubicBezTo>
                  <a:close/>
                </a:path>
              </a:pathLst>
            </a:custGeom>
            <a:solidFill>
              <a:srgbClr val="F7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5"/>
            <p:cNvSpPr/>
            <p:nvPr/>
          </p:nvSpPr>
          <p:spPr>
            <a:xfrm>
              <a:off x="7347810" y="847846"/>
              <a:ext cx="364731" cy="649873"/>
            </a:xfrm>
            <a:custGeom>
              <a:rect b="b" l="l" r="r" t="t"/>
              <a:pathLst>
                <a:path extrusionOk="0" h="12289" w="6897">
                  <a:moveTo>
                    <a:pt x="1833" y="1"/>
                  </a:moveTo>
                  <a:cubicBezTo>
                    <a:pt x="1760" y="1"/>
                    <a:pt x="1696" y="44"/>
                    <a:pt x="1669" y="120"/>
                  </a:cubicBezTo>
                  <a:cubicBezTo>
                    <a:pt x="732" y="2520"/>
                    <a:pt x="785" y="5009"/>
                    <a:pt x="1829" y="7319"/>
                  </a:cubicBezTo>
                  <a:cubicBezTo>
                    <a:pt x="2784" y="9433"/>
                    <a:pt x="4488" y="11191"/>
                    <a:pt x="6611" y="12270"/>
                  </a:cubicBezTo>
                  <a:cubicBezTo>
                    <a:pt x="6638" y="12279"/>
                    <a:pt x="6664" y="12288"/>
                    <a:pt x="6691" y="12288"/>
                  </a:cubicBezTo>
                  <a:cubicBezTo>
                    <a:pt x="6763" y="12288"/>
                    <a:pt x="6816" y="12252"/>
                    <a:pt x="6852" y="12190"/>
                  </a:cubicBezTo>
                  <a:cubicBezTo>
                    <a:pt x="6896" y="12101"/>
                    <a:pt x="6861" y="11994"/>
                    <a:pt x="6771" y="11949"/>
                  </a:cubicBezTo>
                  <a:cubicBezTo>
                    <a:pt x="2891" y="9995"/>
                    <a:pt x="0" y="5339"/>
                    <a:pt x="1999" y="245"/>
                  </a:cubicBezTo>
                  <a:cubicBezTo>
                    <a:pt x="2034" y="156"/>
                    <a:pt x="1990" y="49"/>
                    <a:pt x="1901" y="13"/>
                  </a:cubicBezTo>
                  <a:cubicBezTo>
                    <a:pt x="1878" y="5"/>
                    <a:pt x="1855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5"/>
            <p:cNvSpPr/>
            <p:nvPr/>
          </p:nvSpPr>
          <p:spPr>
            <a:xfrm>
              <a:off x="7934215" y="1238431"/>
              <a:ext cx="276946" cy="124803"/>
            </a:xfrm>
            <a:custGeom>
              <a:rect b="b" l="l" r="r" t="t"/>
              <a:pathLst>
                <a:path extrusionOk="0" h="2360" w="5237">
                  <a:moveTo>
                    <a:pt x="5036" y="1"/>
                  </a:moveTo>
                  <a:cubicBezTo>
                    <a:pt x="4979" y="1"/>
                    <a:pt x="4922" y="26"/>
                    <a:pt x="4889" y="76"/>
                  </a:cubicBezTo>
                  <a:cubicBezTo>
                    <a:pt x="4109" y="1204"/>
                    <a:pt x="2273" y="2008"/>
                    <a:pt x="578" y="2008"/>
                  </a:cubicBezTo>
                  <a:cubicBezTo>
                    <a:pt x="450" y="2008"/>
                    <a:pt x="323" y="2003"/>
                    <a:pt x="197" y="1994"/>
                  </a:cubicBezTo>
                  <a:cubicBezTo>
                    <a:pt x="191" y="1993"/>
                    <a:pt x="186" y="1993"/>
                    <a:pt x="181" y="1993"/>
                  </a:cubicBezTo>
                  <a:cubicBezTo>
                    <a:pt x="97" y="1993"/>
                    <a:pt x="18" y="2062"/>
                    <a:pt x="9" y="2154"/>
                  </a:cubicBezTo>
                  <a:cubicBezTo>
                    <a:pt x="0" y="2253"/>
                    <a:pt x="81" y="2333"/>
                    <a:pt x="170" y="2342"/>
                  </a:cubicBezTo>
                  <a:cubicBezTo>
                    <a:pt x="312" y="2351"/>
                    <a:pt x="455" y="2360"/>
                    <a:pt x="598" y="2360"/>
                  </a:cubicBezTo>
                  <a:cubicBezTo>
                    <a:pt x="2409" y="2360"/>
                    <a:pt x="4327" y="1503"/>
                    <a:pt x="5183" y="281"/>
                  </a:cubicBezTo>
                  <a:cubicBezTo>
                    <a:pt x="5237" y="201"/>
                    <a:pt x="5219" y="85"/>
                    <a:pt x="5139" y="31"/>
                  </a:cubicBezTo>
                  <a:cubicBezTo>
                    <a:pt x="5108" y="11"/>
                    <a:pt x="5072" y="1"/>
                    <a:pt x="5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5"/>
            <p:cNvSpPr/>
            <p:nvPr/>
          </p:nvSpPr>
          <p:spPr>
            <a:xfrm>
              <a:off x="7920519" y="641396"/>
              <a:ext cx="321314" cy="160921"/>
            </a:xfrm>
            <a:custGeom>
              <a:rect b="b" l="l" r="r" t="t"/>
              <a:pathLst>
                <a:path extrusionOk="0" h="3043" w="6076">
                  <a:moveTo>
                    <a:pt x="596" y="1"/>
                  </a:moveTo>
                  <a:cubicBezTo>
                    <a:pt x="452" y="1"/>
                    <a:pt x="310" y="7"/>
                    <a:pt x="170" y="18"/>
                  </a:cubicBezTo>
                  <a:cubicBezTo>
                    <a:pt x="72" y="27"/>
                    <a:pt x="1" y="108"/>
                    <a:pt x="1" y="206"/>
                  </a:cubicBezTo>
                  <a:cubicBezTo>
                    <a:pt x="9" y="298"/>
                    <a:pt x="89" y="367"/>
                    <a:pt x="180" y="367"/>
                  </a:cubicBezTo>
                  <a:cubicBezTo>
                    <a:pt x="186" y="367"/>
                    <a:pt x="191" y="367"/>
                    <a:pt x="197" y="366"/>
                  </a:cubicBezTo>
                  <a:cubicBezTo>
                    <a:pt x="325" y="356"/>
                    <a:pt x="455" y="351"/>
                    <a:pt x="586" y="351"/>
                  </a:cubicBezTo>
                  <a:cubicBezTo>
                    <a:pt x="2524" y="351"/>
                    <a:pt x="4717" y="1441"/>
                    <a:pt x="5728" y="2962"/>
                  </a:cubicBezTo>
                  <a:cubicBezTo>
                    <a:pt x="5764" y="3016"/>
                    <a:pt x="5817" y="3043"/>
                    <a:pt x="5880" y="3043"/>
                  </a:cubicBezTo>
                  <a:cubicBezTo>
                    <a:pt x="5906" y="3043"/>
                    <a:pt x="5942" y="3034"/>
                    <a:pt x="5969" y="3016"/>
                  </a:cubicBezTo>
                  <a:cubicBezTo>
                    <a:pt x="6058" y="2962"/>
                    <a:pt x="6076" y="2855"/>
                    <a:pt x="6022" y="2775"/>
                  </a:cubicBezTo>
                  <a:cubicBezTo>
                    <a:pt x="4955" y="1166"/>
                    <a:pt x="2641" y="1"/>
                    <a:pt x="596" y="1"/>
                  </a:cubicBezTo>
                  <a:close/>
                </a:path>
              </a:pathLst>
            </a:custGeom>
            <a:solidFill>
              <a:srgbClr val="FBA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5"/>
            <p:cNvSpPr/>
            <p:nvPr/>
          </p:nvSpPr>
          <p:spPr>
            <a:xfrm>
              <a:off x="7635593" y="540444"/>
              <a:ext cx="402436" cy="109996"/>
            </a:xfrm>
            <a:custGeom>
              <a:rect b="b" l="l" r="r" t="t"/>
              <a:pathLst>
                <a:path extrusionOk="0" h="2080" w="7610">
                  <a:moveTo>
                    <a:pt x="5422" y="0"/>
                  </a:moveTo>
                  <a:cubicBezTo>
                    <a:pt x="2204" y="0"/>
                    <a:pt x="112" y="1744"/>
                    <a:pt x="89" y="1767"/>
                  </a:cubicBezTo>
                  <a:cubicBezTo>
                    <a:pt x="9" y="1829"/>
                    <a:pt x="0" y="1945"/>
                    <a:pt x="63" y="2017"/>
                  </a:cubicBezTo>
                  <a:cubicBezTo>
                    <a:pt x="98" y="2052"/>
                    <a:pt x="152" y="2079"/>
                    <a:pt x="196" y="2079"/>
                  </a:cubicBezTo>
                  <a:cubicBezTo>
                    <a:pt x="241" y="2079"/>
                    <a:pt x="286" y="2061"/>
                    <a:pt x="312" y="2034"/>
                  </a:cubicBezTo>
                  <a:cubicBezTo>
                    <a:pt x="335" y="2012"/>
                    <a:pt x="2327" y="355"/>
                    <a:pt x="5406" y="355"/>
                  </a:cubicBezTo>
                  <a:cubicBezTo>
                    <a:pt x="6022" y="355"/>
                    <a:pt x="6682" y="421"/>
                    <a:pt x="7378" y="580"/>
                  </a:cubicBezTo>
                  <a:cubicBezTo>
                    <a:pt x="7391" y="583"/>
                    <a:pt x="7403" y="584"/>
                    <a:pt x="7415" y="584"/>
                  </a:cubicBezTo>
                  <a:cubicBezTo>
                    <a:pt x="7498" y="584"/>
                    <a:pt x="7569" y="532"/>
                    <a:pt x="7592" y="446"/>
                  </a:cubicBezTo>
                  <a:cubicBezTo>
                    <a:pt x="7610" y="348"/>
                    <a:pt x="7556" y="259"/>
                    <a:pt x="7458" y="232"/>
                  </a:cubicBezTo>
                  <a:cubicBezTo>
                    <a:pt x="6740" y="69"/>
                    <a:pt x="6059" y="0"/>
                    <a:pt x="5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5"/>
            <p:cNvSpPr/>
            <p:nvPr/>
          </p:nvSpPr>
          <p:spPr>
            <a:xfrm>
              <a:off x="7504446" y="547055"/>
              <a:ext cx="238764" cy="247702"/>
            </a:xfrm>
            <a:custGeom>
              <a:rect b="b" l="l" r="r" t="t"/>
              <a:pathLst>
                <a:path extrusionOk="0" h="4684" w="4515">
                  <a:moveTo>
                    <a:pt x="1775" y="0"/>
                  </a:moveTo>
                  <a:cubicBezTo>
                    <a:pt x="1481" y="0"/>
                    <a:pt x="1240" y="232"/>
                    <a:pt x="1240" y="527"/>
                  </a:cubicBezTo>
                  <a:cubicBezTo>
                    <a:pt x="1240" y="545"/>
                    <a:pt x="1240" y="571"/>
                    <a:pt x="1249" y="589"/>
                  </a:cubicBezTo>
                  <a:cubicBezTo>
                    <a:pt x="1151" y="491"/>
                    <a:pt x="1008" y="420"/>
                    <a:pt x="857" y="420"/>
                  </a:cubicBezTo>
                  <a:cubicBezTo>
                    <a:pt x="571" y="420"/>
                    <a:pt x="330" y="660"/>
                    <a:pt x="330" y="955"/>
                  </a:cubicBezTo>
                  <a:cubicBezTo>
                    <a:pt x="330" y="1115"/>
                    <a:pt x="402" y="1258"/>
                    <a:pt x="518" y="1356"/>
                  </a:cubicBezTo>
                  <a:cubicBezTo>
                    <a:pt x="232" y="1356"/>
                    <a:pt x="0" y="1597"/>
                    <a:pt x="0" y="1883"/>
                  </a:cubicBezTo>
                  <a:cubicBezTo>
                    <a:pt x="0" y="2079"/>
                    <a:pt x="98" y="2248"/>
                    <a:pt x="259" y="2338"/>
                  </a:cubicBezTo>
                  <a:cubicBezTo>
                    <a:pt x="98" y="2436"/>
                    <a:pt x="0" y="2596"/>
                    <a:pt x="0" y="2793"/>
                  </a:cubicBezTo>
                  <a:cubicBezTo>
                    <a:pt x="0" y="3087"/>
                    <a:pt x="232" y="3319"/>
                    <a:pt x="518" y="3328"/>
                  </a:cubicBezTo>
                  <a:cubicBezTo>
                    <a:pt x="402" y="3417"/>
                    <a:pt x="330" y="3569"/>
                    <a:pt x="330" y="3729"/>
                  </a:cubicBezTo>
                  <a:cubicBezTo>
                    <a:pt x="330" y="4024"/>
                    <a:pt x="571" y="4256"/>
                    <a:pt x="857" y="4256"/>
                  </a:cubicBezTo>
                  <a:cubicBezTo>
                    <a:pt x="1008" y="4256"/>
                    <a:pt x="1151" y="4193"/>
                    <a:pt x="1249" y="4086"/>
                  </a:cubicBezTo>
                  <a:lnTo>
                    <a:pt x="1249" y="4086"/>
                  </a:lnTo>
                  <a:cubicBezTo>
                    <a:pt x="1240" y="4113"/>
                    <a:pt x="1240" y="4131"/>
                    <a:pt x="1240" y="4149"/>
                  </a:cubicBezTo>
                  <a:cubicBezTo>
                    <a:pt x="1240" y="4443"/>
                    <a:pt x="1481" y="4684"/>
                    <a:pt x="1775" y="4684"/>
                  </a:cubicBezTo>
                  <a:cubicBezTo>
                    <a:pt x="1990" y="4684"/>
                    <a:pt x="2177" y="4550"/>
                    <a:pt x="2257" y="4363"/>
                  </a:cubicBezTo>
                  <a:cubicBezTo>
                    <a:pt x="2337" y="4550"/>
                    <a:pt x="2525" y="4684"/>
                    <a:pt x="2739" y="4684"/>
                  </a:cubicBezTo>
                  <a:cubicBezTo>
                    <a:pt x="3033" y="4684"/>
                    <a:pt x="3274" y="4443"/>
                    <a:pt x="3274" y="4149"/>
                  </a:cubicBezTo>
                  <a:cubicBezTo>
                    <a:pt x="3274" y="4131"/>
                    <a:pt x="3274" y="4113"/>
                    <a:pt x="3265" y="4086"/>
                  </a:cubicBezTo>
                  <a:lnTo>
                    <a:pt x="3265" y="4086"/>
                  </a:lnTo>
                  <a:cubicBezTo>
                    <a:pt x="3363" y="4193"/>
                    <a:pt x="3497" y="4256"/>
                    <a:pt x="3649" y="4256"/>
                  </a:cubicBezTo>
                  <a:cubicBezTo>
                    <a:pt x="3943" y="4256"/>
                    <a:pt x="4184" y="4024"/>
                    <a:pt x="4184" y="3729"/>
                  </a:cubicBezTo>
                  <a:cubicBezTo>
                    <a:pt x="4184" y="3569"/>
                    <a:pt x="4113" y="3417"/>
                    <a:pt x="3997" y="3328"/>
                  </a:cubicBezTo>
                  <a:cubicBezTo>
                    <a:pt x="4282" y="3319"/>
                    <a:pt x="4514" y="3087"/>
                    <a:pt x="4514" y="2793"/>
                  </a:cubicBezTo>
                  <a:cubicBezTo>
                    <a:pt x="4514" y="2596"/>
                    <a:pt x="4407" y="2436"/>
                    <a:pt x="4256" y="2338"/>
                  </a:cubicBezTo>
                  <a:cubicBezTo>
                    <a:pt x="4407" y="2248"/>
                    <a:pt x="4514" y="2079"/>
                    <a:pt x="4514" y="1883"/>
                  </a:cubicBezTo>
                  <a:cubicBezTo>
                    <a:pt x="4514" y="1597"/>
                    <a:pt x="4282" y="1356"/>
                    <a:pt x="3997" y="1356"/>
                  </a:cubicBezTo>
                  <a:cubicBezTo>
                    <a:pt x="4113" y="1258"/>
                    <a:pt x="4184" y="1115"/>
                    <a:pt x="4184" y="955"/>
                  </a:cubicBezTo>
                  <a:cubicBezTo>
                    <a:pt x="4184" y="660"/>
                    <a:pt x="3943" y="420"/>
                    <a:pt x="3649" y="420"/>
                  </a:cubicBezTo>
                  <a:cubicBezTo>
                    <a:pt x="3497" y="420"/>
                    <a:pt x="3363" y="491"/>
                    <a:pt x="3265" y="589"/>
                  </a:cubicBezTo>
                  <a:cubicBezTo>
                    <a:pt x="3274" y="571"/>
                    <a:pt x="3274" y="545"/>
                    <a:pt x="3274" y="527"/>
                  </a:cubicBezTo>
                  <a:cubicBezTo>
                    <a:pt x="3274" y="232"/>
                    <a:pt x="3033" y="0"/>
                    <a:pt x="2739" y="0"/>
                  </a:cubicBezTo>
                  <a:cubicBezTo>
                    <a:pt x="2525" y="0"/>
                    <a:pt x="2337" y="125"/>
                    <a:pt x="2257" y="313"/>
                  </a:cubicBezTo>
                  <a:cubicBezTo>
                    <a:pt x="2177" y="125"/>
                    <a:pt x="1990" y="0"/>
                    <a:pt x="1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5"/>
            <p:cNvSpPr/>
            <p:nvPr/>
          </p:nvSpPr>
          <p:spPr>
            <a:xfrm>
              <a:off x="7509152" y="677725"/>
              <a:ext cx="1481" cy="1481"/>
            </a:xfrm>
            <a:custGeom>
              <a:rect b="b" l="l" r="r" t="t"/>
              <a:pathLst>
                <a:path extrusionOk="0" h="28" w="28">
                  <a:moveTo>
                    <a:pt x="18" y="0"/>
                  </a:moveTo>
                  <a:cubicBezTo>
                    <a:pt x="9" y="9"/>
                    <a:pt x="9" y="18"/>
                    <a:pt x="0" y="27"/>
                  </a:cubicBezTo>
                  <a:cubicBezTo>
                    <a:pt x="9" y="18"/>
                    <a:pt x="18" y="9"/>
                    <a:pt x="27" y="9"/>
                  </a:cubicBezTo>
                  <a:cubicBezTo>
                    <a:pt x="27" y="9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5"/>
            <p:cNvSpPr/>
            <p:nvPr/>
          </p:nvSpPr>
          <p:spPr>
            <a:xfrm>
              <a:off x="7574726" y="547055"/>
              <a:ext cx="48176" cy="24114"/>
            </a:xfrm>
            <a:custGeom>
              <a:rect b="b" l="l" r="r" t="t"/>
              <a:pathLst>
                <a:path extrusionOk="0" h="456" w="911">
                  <a:moveTo>
                    <a:pt x="446" y="0"/>
                  </a:moveTo>
                  <a:cubicBezTo>
                    <a:pt x="259" y="0"/>
                    <a:pt x="99" y="90"/>
                    <a:pt x="0" y="232"/>
                  </a:cubicBezTo>
                  <a:cubicBezTo>
                    <a:pt x="90" y="170"/>
                    <a:pt x="188" y="134"/>
                    <a:pt x="304" y="134"/>
                  </a:cubicBezTo>
                  <a:cubicBezTo>
                    <a:pt x="518" y="134"/>
                    <a:pt x="705" y="268"/>
                    <a:pt x="785" y="455"/>
                  </a:cubicBezTo>
                  <a:cubicBezTo>
                    <a:pt x="812" y="393"/>
                    <a:pt x="857" y="330"/>
                    <a:pt x="910" y="286"/>
                  </a:cubicBezTo>
                  <a:cubicBezTo>
                    <a:pt x="821" y="116"/>
                    <a:pt x="643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5"/>
            <p:cNvSpPr/>
            <p:nvPr/>
          </p:nvSpPr>
          <p:spPr>
            <a:xfrm>
              <a:off x="7626603" y="547055"/>
              <a:ext cx="116606" cy="122687"/>
            </a:xfrm>
            <a:custGeom>
              <a:rect b="b" l="l" r="r" t="t"/>
              <a:pathLst>
                <a:path extrusionOk="0" h="2320" w="2205">
                  <a:moveTo>
                    <a:pt x="429" y="0"/>
                  </a:moveTo>
                  <a:cubicBezTo>
                    <a:pt x="251" y="0"/>
                    <a:pt x="90" y="90"/>
                    <a:pt x="1" y="232"/>
                  </a:cubicBezTo>
                  <a:cubicBezTo>
                    <a:pt x="81" y="170"/>
                    <a:pt x="179" y="134"/>
                    <a:pt x="295" y="134"/>
                  </a:cubicBezTo>
                  <a:cubicBezTo>
                    <a:pt x="581" y="134"/>
                    <a:pt x="821" y="375"/>
                    <a:pt x="821" y="669"/>
                  </a:cubicBezTo>
                  <a:cubicBezTo>
                    <a:pt x="821" y="687"/>
                    <a:pt x="821" y="705"/>
                    <a:pt x="821" y="732"/>
                  </a:cubicBezTo>
                  <a:cubicBezTo>
                    <a:pt x="911" y="625"/>
                    <a:pt x="1053" y="562"/>
                    <a:pt x="1205" y="562"/>
                  </a:cubicBezTo>
                  <a:cubicBezTo>
                    <a:pt x="1499" y="562"/>
                    <a:pt x="1731" y="794"/>
                    <a:pt x="1731" y="1089"/>
                  </a:cubicBezTo>
                  <a:cubicBezTo>
                    <a:pt x="1731" y="1249"/>
                    <a:pt x="1660" y="1401"/>
                    <a:pt x="1544" y="1490"/>
                  </a:cubicBezTo>
                  <a:cubicBezTo>
                    <a:pt x="1838" y="1499"/>
                    <a:pt x="2070" y="1731"/>
                    <a:pt x="2070" y="2025"/>
                  </a:cubicBezTo>
                  <a:cubicBezTo>
                    <a:pt x="2070" y="2132"/>
                    <a:pt x="2035" y="2231"/>
                    <a:pt x="1972" y="2320"/>
                  </a:cubicBezTo>
                  <a:cubicBezTo>
                    <a:pt x="2115" y="2222"/>
                    <a:pt x="2204" y="2061"/>
                    <a:pt x="2204" y="1883"/>
                  </a:cubicBezTo>
                  <a:cubicBezTo>
                    <a:pt x="2204" y="1597"/>
                    <a:pt x="1972" y="1356"/>
                    <a:pt x="1687" y="1356"/>
                  </a:cubicBezTo>
                  <a:cubicBezTo>
                    <a:pt x="1803" y="1258"/>
                    <a:pt x="1874" y="1115"/>
                    <a:pt x="1874" y="955"/>
                  </a:cubicBezTo>
                  <a:cubicBezTo>
                    <a:pt x="1874" y="660"/>
                    <a:pt x="1633" y="420"/>
                    <a:pt x="1339" y="420"/>
                  </a:cubicBezTo>
                  <a:cubicBezTo>
                    <a:pt x="1187" y="420"/>
                    <a:pt x="1053" y="491"/>
                    <a:pt x="955" y="589"/>
                  </a:cubicBezTo>
                  <a:cubicBezTo>
                    <a:pt x="964" y="571"/>
                    <a:pt x="964" y="545"/>
                    <a:pt x="964" y="527"/>
                  </a:cubicBezTo>
                  <a:cubicBezTo>
                    <a:pt x="964" y="232"/>
                    <a:pt x="723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5"/>
            <p:cNvSpPr/>
            <p:nvPr/>
          </p:nvSpPr>
          <p:spPr>
            <a:xfrm>
              <a:off x="7708252" y="727276"/>
              <a:ext cx="17504" cy="40138"/>
            </a:xfrm>
            <a:custGeom>
              <a:rect b="b" l="l" r="r" t="t"/>
              <a:pathLst>
                <a:path extrusionOk="0" h="759" w="331">
                  <a:moveTo>
                    <a:pt x="223" y="0"/>
                  </a:moveTo>
                  <a:cubicBezTo>
                    <a:pt x="152" y="36"/>
                    <a:pt x="80" y="54"/>
                    <a:pt x="0" y="54"/>
                  </a:cubicBezTo>
                  <a:cubicBezTo>
                    <a:pt x="116" y="152"/>
                    <a:pt x="187" y="295"/>
                    <a:pt x="187" y="455"/>
                  </a:cubicBezTo>
                  <a:cubicBezTo>
                    <a:pt x="187" y="571"/>
                    <a:pt x="152" y="669"/>
                    <a:pt x="98" y="758"/>
                  </a:cubicBezTo>
                  <a:cubicBezTo>
                    <a:pt x="241" y="660"/>
                    <a:pt x="330" y="500"/>
                    <a:pt x="330" y="321"/>
                  </a:cubicBezTo>
                  <a:cubicBezTo>
                    <a:pt x="330" y="196"/>
                    <a:pt x="286" y="89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5"/>
            <p:cNvSpPr/>
            <p:nvPr/>
          </p:nvSpPr>
          <p:spPr>
            <a:xfrm>
              <a:off x="7613858" y="785287"/>
              <a:ext cx="3384" cy="4283"/>
            </a:xfrm>
            <a:custGeom>
              <a:rect b="b" l="l" r="r" t="t"/>
              <a:pathLst>
                <a:path extrusionOk="0" h="81" w="64">
                  <a:moveTo>
                    <a:pt x="45" y="0"/>
                  </a:moveTo>
                  <a:cubicBezTo>
                    <a:pt x="37" y="27"/>
                    <a:pt x="19" y="54"/>
                    <a:pt x="1" y="81"/>
                  </a:cubicBezTo>
                  <a:cubicBezTo>
                    <a:pt x="19" y="72"/>
                    <a:pt x="45" y="45"/>
                    <a:pt x="63" y="27"/>
                  </a:cubicBezTo>
                  <a:cubicBezTo>
                    <a:pt x="63" y="18"/>
                    <a:pt x="54" y="9"/>
                    <a:pt x="45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5"/>
            <p:cNvSpPr/>
            <p:nvPr/>
          </p:nvSpPr>
          <p:spPr>
            <a:xfrm>
              <a:off x="7721895" y="671115"/>
              <a:ext cx="21312" cy="46748"/>
            </a:xfrm>
            <a:custGeom>
              <a:rect b="b" l="l" r="r" t="t"/>
              <a:pathLst>
                <a:path extrusionOk="0" h="884" w="403">
                  <a:moveTo>
                    <a:pt x="152" y="1"/>
                  </a:moveTo>
                  <a:cubicBezTo>
                    <a:pt x="108" y="54"/>
                    <a:pt x="63" y="99"/>
                    <a:pt x="1" y="134"/>
                  </a:cubicBezTo>
                  <a:cubicBezTo>
                    <a:pt x="161" y="224"/>
                    <a:pt x="268" y="393"/>
                    <a:pt x="268" y="589"/>
                  </a:cubicBezTo>
                  <a:cubicBezTo>
                    <a:pt x="268" y="696"/>
                    <a:pt x="233" y="803"/>
                    <a:pt x="170" y="884"/>
                  </a:cubicBezTo>
                  <a:cubicBezTo>
                    <a:pt x="313" y="795"/>
                    <a:pt x="402" y="634"/>
                    <a:pt x="402" y="447"/>
                  </a:cubicBezTo>
                  <a:cubicBezTo>
                    <a:pt x="402" y="259"/>
                    <a:pt x="304" y="90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5"/>
            <p:cNvSpPr/>
            <p:nvPr/>
          </p:nvSpPr>
          <p:spPr>
            <a:xfrm>
              <a:off x="7554419" y="599883"/>
              <a:ext cx="141143" cy="142042"/>
            </a:xfrm>
            <a:custGeom>
              <a:rect b="b" l="l" r="r" t="t"/>
              <a:pathLst>
                <a:path extrusionOk="0" h="2686" w="2669">
                  <a:moveTo>
                    <a:pt x="1348" y="0"/>
                  </a:moveTo>
                  <a:cubicBezTo>
                    <a:pt x="607" y="0"/>
                    <a:pt x="1" y="598"/>
                    <a:pt x="1" y="1339"/>
                  </a:cubicBezTo>
                  <a:cubicBezTo>
                    <a:pt x="1" y="2079"/>
                    <a:pt x="607" y="2686"/>
                    <a:pt x="1348" y="2686"/>
                  </a:cubicBezTo>
                  <a:cubicBezTo>
                    <a:pt x="1776" y="2686"/>
                    <a:pt x="2151" y="2516"/>
                    <a:pt x="2383" y="2231"/>
                  </a:cubicBezTo>
                  <a:cubicBezTo>
                    <a:pt x="2597" y="1963"/>
                    <a:pt x="2668" y="1615"/>
                    <a:pt x="2579" y="1214"/>
                  </a:cubicBezTo>
                  <a:cubicBezTo>
                    <a:pt x="2472" y="705"/>
                    <a:pt x="2053" y="447"/>
                    <a:pt x="1687" y="420"/>
                  </a:cubicBezTo>
                  <a:cubicBezTo>
                    <a:pt x="1664" y="418"/>
                    <a:pt x="1642" y="418"/>
                    <a:pt x="1619" y="418"/>
                  </a:cubicBezTo>
                  <a:cubicBezTo>
                    <a:pt x="1231" y="418"/>
                    <a:pt x="912" y="637"/>
                    <a:pt x="777" y="1000"/>
                  </a:cubicBezTo>
                  <a:cubicBezTo>
                    <a:pt x="670" y="1285"/>
                    <a:pt x="714" y="1562"/>
                    <a:pt x="902" y="1758"/>
                  </a:cubicBezTo>
                  <a:cubicBezTo>
                    <a:pt x="1034" y="1890"/>
                    <a:pt x="1211" y="1964"/>
                    <a:pt x="1377" y="1964"/>
                  </a:cubicBezTo>
                  <a:cubicBezTo>
                    <a:pt x="1435" y="1964"/>
                    <a:pt x="1491" y="1955"/>
                    <a:pt x="1544" y="1936"/>
                  </a:cubicBezTo>
                  <a:cubicBezTo>
                    <a:pt x="1723" y="1874"/>
                    <a:pt x="1839" y="1722"/>
                    <a:pt x="1865" y="1499"/>
                  </a:cubicBezTo>
                  <a:cubicBezTo>
                    <a:pt x="1865" y="1446"/>
                    <a:pt x="1830" y="1401"/>
                    <a:pt x="1785" y="1401"/>
                  </a:cubicBezTo>
                  <a:cubicBezTo>
                    <a:pt x="1779" y="1400"/>
                    <a:pt x="1774" y="1400"/>
                    <a:pt x="1769" y="1400"/>
                  </a:cubicBezTo>
                  <a:cubicBezTo>
                    <a:pt x="1724" y="1400"/>
                    <a:pt x="1695" y="1433"/>
                    <a:pt x="1687" y="1472"/>
                  </a:cubicBezTo>
                  <a:cubicBezTo>
                    <a:pt x="1669" y="1633"/>
                    <a:pt x="1598" y="1731"/>
                    <a:pt x="1491" y="1767"/>
                  </a:cubicBezTo>
                  <a:cubicBezTo>
                    <a:pt x="1454" y="1781"/>
                    <a:pt x="1413" y="1787"/>
                    <a:pt x="1371" y="1787"/>
                  </a:cubicBezTo>
                  <a:cubicBezTo>
                    <a:pt x="1251" y="1787"/>
                    <a:pt x="1119" y="1732"/>
                    <a:pt x="1027" y="1633"/>
                  </a:cubicBezTo>
                  <a:cubicBezTo>
                    <a:pt x="946" y="1553"/>
                    <a:pt x="830" y="1365"/>
                    <a:pt x="938" y="1062"/>
                  </a:cubicBezTo>
                  <a:cubicBezTo>
                    <a:pt x="1070" y="713"/>
                    <a:pt x="1366" y="596"/>
                    <a:pt x="1615" y="596"/>
                  </a:cubicBezTo>
                  <a:cubicBezTo>
                    <a:pt x="1633" y="596"/>
                    <a:pt x="1651" y="597"/>
                    <a:pt x="1669" y="598"/>
                  </a:cubicBezTo>
                  <a:cubicBezTo>
                    <a:pt x="1972" y="625"/>
                    <a:pt x="2320" y="830"/>
                    <a:pt x="2409" y="1249"/>
                  </a:cubicBezTo>
                  <a:cubicBezTo>
                    <a:pt x="2490" y="1597"/>
                    <a:pt x="2427" y="1901"/>
                    <a:pt x="2249" y="2124"/>
                  </a:cubicBezTo>
                  <a:cubicBezTo>
                    <a:pt x="2053" y="2365"/>
                    <a:pt x="1714" y="2507"/>
                    <a:pt x="1348" y="2507"/>
                  </a:cubicBezTo>
                  <a:cubicBezTo>
                    <a:pt x="706" y="2507"/>
                    <a:pt x="179" y="1981"/>
                    <a:pt x="179" y="1339"/>
                  </a:cubicBezTo>
                  <a:cubicBezTo>
                    <a:pt x="179" y="696"/>
                    <a:pt x="706" y="170"/>
                    <a:pt x="1348" y="170"/>
                  </a:cubicBezTo>
                  <a:cubicBezTo>
                    <a:pt x="1392" y="170"/>
                    <a:pt x="1437" y="134"/>
                    <a:pt x="1437" y="90"/>
                  </a:cubicBezTo>
                  <a:cubicBezTo>
                    <a:pt x="1437" y="36"/>
                    <a:pt x="1392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5"/>
            <p:cNvSpPr/>
            <p:nvPr/>
          </p:nvSpPr>
          <p:spPr>
            <a:xfrm>
              <a:off x="7641674" y="492058"/>
              <a:ext cx="465895" cy="357697"/>
            </a:xfrm>
            <a:custGeom>
              <a:rect b="b" l="l" r="r" t="t"/>
              <a:pathLst>
                <a:path extrusionOk="0" h="6764" w="8810">
                  <a:moveTo>
                    <a:pt x="5879" y="0"/>
                  </a:moveTo>
                  <a:cubicBezTo>
                    <a:pt x="3340" y="0"/>
                    <a:pt x="0" y="5009"/>
                    <a:pt x="3757" y="6518"/>
                  </a:cubicBezTo>
                  <a:cubicBezTo>
                    <a:pt x="4179" y="6687"/>
                    <a:pt x="4570" y="6763"/>
                    <a:pt x="4931" y="6763"/>
                  </a:cubicBezTo>
                  <a:cubicBezTo>
                    <a:pt x="8050" y="6763"/>
                    <a:pt x="8810" y="1033"/>
                    <a:pt x="6522" y="121"/>
                  </a:cubicBezTo>
                  <a:cubicBezTo>
                    <a:pt x="6318" y="39"/>
                    <a:pt x="6101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5"/>
            <p:cNvSpPr/>
            <p:nvPr/>
          </p:nvSpPr>
          <p:spPr>
            <a:xfrm>
              <a:off x="7766263" y="492005"/>
              <a:ext cx="309045" cy="262667"/>
            </a:xfrm>
            <a:custGeom>
              <a:rect b="b" l="l" r="r" t="t"/>
              <a:pathLst>
                <a:path extrusionOk="0" h="4967" w="5844">
                  <a:moveTo>
                    <a:pt x="3521" y="1"/>
                  </a:moveTo>
                  <a:cubicBezTo>
                    <a:pt x="2185" y="1"/>
                    <a:pt x="627" y="1387"/>
                    <a:pt x="0" y="2924"/>
                  </a:cubicBezTo>
                  <a:cubicBezTo>
                    <a:pt x="676" y="1474"/>
                    <a:pt x="2152" y="205"/>
                    <a:pt x="3430" y="205"/>
                  </a:cubicBezTo>
                  <a:cubicBezTo>
                    <a:pt x="3653" y="205"/>
                    <a:pt x="3871" y="244"/>
                    <a:pt x="4077" y="328"/>
                  </a:cubicBezTo>
                  <a:cubicBezTo>
                    <a:pt x="5469" y="881"/>
                    <a:pt x="5737" y="3227"/>
                    <a:pt x="5023" y="4967"/>
                  </a:cubicBezTo>
                  <a:cubicBezTo>
                    <a:pt x="5844" y="3209"/>
                    <a:pt x="5621" y="702"/>
                    <a:pt x="4166" y="122"/>
                  </a:cubicBezTo>
                  <a:cubicBezTo>
                    <a:pt x="3961" y="40"/>
                    <a:pt x="3744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5"/>
            <p:cNvSpPr/>
            <p:nvPr/>
          </p:nvSpPr>
          <p:spPr>
            <a:xfrm>
              <a:off x="7777104" y="615378"/>
              <a:ext cx="216607" cy="211424"/>
            </a:xfrm>
            <a:custGeom>
              <a:rect b="b" l="l" r="r" t="t"/>
              <a:pathLst>
                <a:path extrusionOk="0" h="3998" w="4096">
                  <a:moveTo>
                    <a:pt x="2444" y="1"/>
                  </a:moveTo>
                  <a:cubicBezTo>
                    <a:pt x="1685" y="1"/>
                    <a:pt x="870" y="639"/>
                    <a:pt x="473" y="1617"/>
                  </a:cubicBezTo>
                  <a:cubicBezTo>
                    <a:pt x="1" y="2812"/>
                    <a:pt x="545" y="3472"/>
                    <a:pt x="1419" y="3820"/>
                  </a:cubicBezTo>
                  <a:cubicBezTo>
                    <a:pt x="1696" y="3931"/>
                    <a:pt x="1971" y="3998"/>
                    <a:pt x="2234" y="3998"/>
                  </a:cubicBezTo>
                  <a:cubicBezTo>
                    <a:pt x="2793" y="3998"/>
                    <a:pt x="3292" y="3697"/>
                    <a:pt x="3614" y="2883"/>
                  </a:cubicBezTo>
                  <a:cubicBezTo>
                    <a:pt x="4095" y="1688"/>
                    <a:pt x="3783" y="439"/>
                    <a:pt x="2918" y="91"/>
                  </a:cubicBezTo>
                  <a:cubicBezTo>
                    <a:pt x="2765" y="30"/>
                    <a:pt x="2606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5"/>
            <p:cNvSpPr/>
            <p:nvPr/>
          </p:nvSpPr>
          <p:spPr>
            <a:xfrm>
              <a:off x="7872661" y="611941"/>
              <a:ext cx="484139" cy="340034"/>
            </a:xfrm>
            <a:custGeom>
              <a:rect b="b" l="l" r="r" t="t"/>
              <a:pathLst>
                <a:path extrusionOk="0" h="6430" w="9155">
                  <a:moveTo>
                    <a:pt x="6143" y="1"/>
                  </a:moveTo>
                  <a:cubicBezTo>
                    <a:pt x="3639" y="1"/>
                    <a:pt x="1" y="3524"/>
                    <a:pt x="2957" y="5785"/>
                  </a:cubicBezTo>
                  <a:cubicBezTo>
                    <a:pt x="3546" y="6237"/>
                    <a:pt x="4123" y="6429"/>
                    <a:pt x="4665" y="6429"/>
                  </a:cubicBezTo>
                  <a:cubicBezTo>
                    <a:pt x="7334" y="6429"/>
                    <a:pt x="9154" y="1757"/>
                    <a:pt x="7338" y="370"/>
                  </a:cubicBezTo>
                  <a:cubicBezTo>
                    <a:pt x="7006" y="115"/>
                    <a:pt x="6593" y="1"/>
                    <a:pt x="6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5"/>
            <p:cNvSpPr/>
            <p:nvPr/>
          </p:nvSpPr>
          <p:spPr>
            <a:xfrm>
              <a:off x="8008250" y="611993"/>
              <a:ext cx="318035" cy="278532"/>
            </a:xfrm>
            <a:custGeom>
              <a:rect b="b" l="l" r="r" t="t"/>
              <a:pathLst>
                <a:path extrusionOk="0" h="5267" w="6014">
                  <a:moveTo>
                    <a:pt x="3579" y="1"/>
                  </a:moveTo>
                  <a:cubicBezTo>
                    <a:pt x="2358" y="1"/>
                    <a:pt x="868" y="836"/>
                    <a:pt x="1" y="1957"/>
                  </a:cubicBezTo>
                  <a:cubicBezTo>
                    <a:pt x="881" y="923"/>
                    <a:pt x="2280" y="171"/>
                    <a:pt x="3436" y="171"/>
                  </a:cubicBezTo>
                  <a:cubicBezTo>
                    <a:pt x="3886" y="171"/>
                    <a:pt x="4299" y="284"/>
                    <a:pt x="4631" y="539"/>
                  </a:cubicBezTo>
                  <a:cubicBezTo>
                    <a:pt x="5826" y="1449"/>
                    <a:pt x="5452" y="3777"/>
                    <a:pt x="4301" y="5267"/>
                  </a:cubicBezTo>
                  <a:cubicBezTo>
                    <a:pt x="5559" y="3786"/>
                    <a:pt x="6014" y="1315"/>
                    <a:pt x="4774" y="369"/>
                  </a:cubicBezTo>
                  <a:cubicBezTo>
                    <a:pt x="4442" y="114"/>
                    <a:pt x="4029" y="1"/>
                    <a:pt x="3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5"/>
            <p:cNvSpPr/>
            <p:nvPr/>
          </p:nvSpPr>
          <p:spPr>
            <a:xfrm>
              <a:off x="7872397" y="611941"/>
              <a:ext cx="378903" cy="327184"/>
            </a:xfrm>
            <a:custGeom>
              <a:rect b="b" l="l" r="r" t="t"/>
              <a:pathLst>
                <a:path extrusionOk="0" h="6187" w="7165">
                  <a:moveTo>
                    <a:pt x="6153" y="0"/>
                  </a:moveTo>
                  <a:cubicBezTo>
                    <a:pt x="3644" y="0"/>
                    <a:pt x="0" y="3523"/>
                    <a:pt x="2962" y="5785"/>
                  </a:cubicBezTo>
                  <a:cubicBezTo>
                    <a:pt x="3185" y="5955"/>
                    <a:pt x="3400" y="6089"/>
                    <a:pt x="3614" y="6187"/>
                  </a:cubicBezTo>
                  <a:cubicBezTo>
                    <a:pt x="3462" y="6097"/>
                    <a:pt x="3292" y="5999"/>
                    <a:pt x="3132" y="5874"/>
                  </a:cubicBezTo>
                  <a:cubicBezTo>
                    <a:pt x="170" y="3605"/>
                    <a:pt x="3811" y="84"/>
                    <a:pt x="6321" y="84"/>
                  </a:cubicBezTo>
                  <a:cubicBezTo>
                    <a:pt x="6623" y="84"/>
                    <a:pt x="6908" y="135"/>
                    <a:pt x="7164" y="245"/>
                  </a:cubicBezTo>
                  <a:cubicBezTo>
                    <a:pt x="6868" y="77"/>
                    <a:pt x="6523" y="0"/>
                    <a:pt x="6153" y="0"/>
                  </a:cubicBezTo>
                  <a:close/>
                </a:path>
              </a:pathLst>
            </a:custGeom>
            <a:solidFill>
              <a:srgbClr val="EED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5"/>
            <p:cNvSpPr/>
            <p:nvPr/>
          </p:nvSpPr>
          <p:spPr>
            <a:xfrm>
              <a:off x="7987520" y="719608"/>
              <a:ext cx="226496" cy="206559"/>
            </a:xfrm>
            <a:custGeom>
              <a:rect b="b" l="l" r="r" t="t"/>
              <a:pathLst>
                <a:path extrusionOk="0" h="3906" w="4283">
                  <a:moveTo>
                    <a:pt x="2709" y="1"/>
                  </a:moveTo>
                  <a:cubicBezTo>
                    <a:pt x="2055" y="1"/>
                    <a:pt x="1310" y="393"/>
                    <a:pt x="776" y="1091"/>
                  </a:cubicBezTo>
                  <a:cubicBezTo>
                    <a:pt x="0" y="2117"/>
                    <a:pt x="348" y="2893"/>
                    <a:pt x="1098" y="3464"/>
                  </a:cubicBezTo>
                  <a:cubicBezTo>
                    <a:pt x="1447" y="3733"/>
                    <a:pt x="1820" y="3905"/>
                    <a:pt x="2199" y="3905"/>
                  </a:cubicBezTo>
                  <a:cubicBezTo>
                    <a:pt x="2623" y="3905"/>
                    <a:pt x="3056" y="3689"/>
                    <a:pt x="3471" y="3152"/>
                  </a:cubicBezTo>
                  <a:cubicBezTo>
                    <a:pt x="4247" y="2126"/>
                    <a:pt x="4282" y="832"/>
                    <a:pt x="3542" y="270"/>
                  </a:cubicBezTo>
                  <a:cubicBezTo>
                    <a:pt x="3305" y="87"/>
                    <a:pt x="3017" y="1"/>
                    <a:pt x="2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5"/>
            <p:cNvSpPr/>
            <p:nvPr/>
          </p:nvSpPr>
          <p:spPr>
            <a:xfrm>
              <a:off x="7406774" y="746578"/>
              <a:ext cx="239240" cy="247755"/>
            </a:xfrm>
            <a:custGeom>
              <a:rect b="b" l="l" r="r" t="t"/>
              <a:pathLst>
                <a:path extrusionOk="0" h="4685" w="4524">
                  <a:moveTo>
                    <a:pt x="1776" y="1"/>
                  </a:moveTo>
                  <a:cubicBezTo>
                    <a:pt x="1490" y="1"/>
                    <a:pt x="1249" y="242"/>
                    <a:pt x="1249" y="527"/>
                  </a:cubicBezTo>
                  <a:cubicBezTo>
                    <a:pt x="1249" y="554"/>
                    <a:pt x="1249" y="572"/>
                    <a:pt x="1249" y="590"/>
                  </a:cubicBezTo>
                  <a:cubicBezTo>
                    <a:pt x="1160" y="492"/>
                    <a:pt x="1018" y="429"/>
                    <a:pt x="866" y="429"/>
                  </a:cubicBezTo>
                  <a:cubicBezTo>
                    <a:pt x="571" y="429"/>
                    <a:pt x="340" y="661"/>
                    <a:pt x="340" y="955"/>
                  </a:cubicBezTo>
                  <a:cubicBezTo>
                    <a:pt x="340" y="1116"/>
                    <a:pt x="411" y="1259"/>
                    <a:pt x="527" y="1357"/>
                  </a:cubicBezTo>
                  <a:cubicBezTo>
                    <a:pt x="232" y="1366"/>
                    <a:pt x="1" y="1598"/>
                    <a:pt x="1" y="1883"/>
                  </a:cubicBezTo>
                  <a:cubicBezTo>
                    <a:pt x="1" y="2080"/>
                    <a:pt x="108" y="2249"/>
                    <a:pt x="268" y="2338"/>
                  </a:cubicBezTo>
                  <a:cubicBezTo>
                    <a:pt x="108" y="2436"/>
                    <a:pt x="1" y="2606"/>
                    <a:pt x="1" y="2802"/>
                  </a:cubicBezTo>
                  <a:cubicBezTo>
                    <a:pt x="1" y="3088"/>
                    <a:pt x="232" y="3320"/>
                    <a:pt x="527" y="3328"/>
                  </a:cubicBezTo>
                  <a:cubicBezTo>
                    <a:pt x="411" y="3427"/>
                    <a:pt x="340" y="3569"/>
                    <a:pt x="340" y="3730"/>
                  </a:cubicBezTo>
                  <a:cubicBezTo>
                    <a:pt x="340" y="4024"/>
                    <a:pt x="571" y="4256"/>
                    <a:pt x="866" y="4256"/>
                  </a:cubicBezTo>
                  <a:cubicBezTo>
                    <a:pt x="1018" y="4256"/>
                    <a:pt x="1160" y="4194"/>
                    <a:pt x="1249" y="4096"/>
                  </a:cubicBezTo>
                  <a:cubicBezTo>
                    <a:pt x="1249" y="4114"/>
                    <a:pt x="1249" y="4131"/>
                    <a:pt x="1249" y="4149"/>
                  </a:cubicBezTo>
                  <a:cubicBezTo>
                    <a:pt x="1249" y="4444"/>
                    <a:pt x="1490" y="4684"/>
                    <a:pt x="1776" y="4684"/>
                  </a:cubicBezTo>
                  <a:cubicBezTo>
                    <a:pt x="1999" y="4684"/>
                    <a:pt x="2186" y="4551"/>
                    <a:pt x="2266" y="4363"/>
                  </a:cubicBezTo>
                  <a:cubicBezTo>
                    <a:pt x="2347" y="4551"/>
                    <a:pt x="2534" y="4684"/>
                    <a:pt x="2748" y="4684"/>
                  </a:cubicBezTo>
                  <a:cubicBezTo>
                    <a:pt x="3043" y="4684"/>
                    <a:pt x="3283" y="4444"/>
                    <a:pt x="3283" y="4149"/>
                  </a:cubicBezTo>
                  <a:cubicBezTo>
                    <a:pt x="3283" y="4131"/>
                    <a:pt x="3275" y="4114"/>
                    <a:pt x="3275" y="4096"/>
                  </a:cubicBezTo>
                  <a:lnTo>
                    <a:pt x="3275" y="4096"/>
                  </a:lnTo>
                  <a:cubicBezTo>
                    <a:pt x="3373" y="4194"/>
                    <a:pt x="3506" y="4256"/>
                    <a:pt x="3658" y="4256"/>
                  </a:cubicBezTo>
                  <a:cubicBezTo>
                    <a:pt x="3953" y="4256"/>
                    <a:pt x="4193" y="4024"/>
                    <a:pt x="4193" y="3730"/>
                  </a:cubicBezTo>
                  <a:cubicBezTo>
                    <a:pt x="4193" y="3569"/>
                    <a:pt x="4122" y="3427"/>
                    <a:pt x="4006" y="3328"/>
                  </a:cubicBezTo>
                  <a:cubicBezTo>
                    <a:pt x="4292" y="3320"/>
                    <a:pt x="4523" y="3088"/>
                    <a:pt x="4523" y="2802"/>
                  </a:cubicBezTo>
                  <a:cubicBezTo>
                    <a:pt x="4523" y="2606"/>
                    <a:pt x="4416" y="2436"/>
                    <a:pt x="4265" y="2338"/>
                  </a:cubicBezTo>
                  <a:cubicBezTo>
                    <a:pt x="4416" y="2249"/>
                    <a:pt x="4523" y="2080"/>
                    <a:pt x="4523" y="1883"/>
                  </a:cubicBezTo>
                  <a:cubicBezTo>
                    <a:pt x="4523" y="1598"/>
                    <a:pt x="4292" y="1366"/>
                    <a:pt x="4006" y="1357"/>
                  </a:cubicBezTo>
                  <a:cubicBezTo>
                    <a:pt x="4122" y="1259"/>
                    <a:pt x="4193" y="1116"/>
                    <a:pt x="4193" y="955"/>
                  </a:cubicBezTo>
                  <a:cubicBezTo>
                    <a:pt x="4193" y="661"/>
                    <a:pt x="3953" y="429"/>
                    <a:pt x="3658" y="429"/>
                  </a:cubicBezTo>
                  <a:cubicBezTo>
                    <a:pt x="3506" y="429"/>
                    <a:pt x="3373" y="492"/>
                    <a:pt x="3275" y="590"/>
                  </a:cubicBezTo>
                  <a:cubicBezTo>
                    <a:pt x="3275" y="572"/>
                    <a:pt x="3283" y="554"/>
                    <a:pt x="3283" y="527"/>
                  </a:cubicBezTo>
                  <a:cubicBezTo>
                    <a:pt x="3283" y="242"/>
                    <a:pt x="3043" y="1"/>
                    <a:pt x="2748" y="1"/>
                  </a:cubicBezTo>
                  <a:cubicBezTo>
                    <a:pt x="2534" y="1"/>
                    <a:pt x="2347" y="135"/>
                    <a:pt x="2266" y="322"/>
                  </a:cubicBezTo>
                  <a:cubicBezTo>
                    <a:pt x="2186" y="135"/>
                    <a:pt x="1999" y="1"/>
                    <a:pt x="1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5"/>
            <p:cNvSpPr/>
            <p:nvPr/>
          </p:nvSpPr>
          <p:spPr>
            <a:xfrm>
              <a:off x="7411956" y="877301"/>
              <a:ext cx="1481" cy="1428"/>
            </a:xfrm>
            <a:custGeom>
              <a:rect b="b" l="l" r="r" t="t"/>
              <a:pathLst>
                <a:path extrusionOk="0" h="27" w="28">
                  <a:moveTo>
                    <a:pt x="18" y="0"/>
                  </a:moveTo>
                  <a:cubicBezTo>
                    <a:pt x="10" y="9"/>
                    <a:pt x="10" y="18"/>
                    <a:pt x="1" y="27"/>
                  </a:cubicBezTo>
                  <a:cubicBezTo>
                    <a:pt x="10" y="27"/>
                    <a:pt x="18" y="18"/>
                    <a:pt x="27" y="9"/>
                  </a:cubicBezTo>
                  <a:cubicBezTo>
                    <a:pt x="27" y="9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5"/>
            <p:cNvSpPr/>
            <p:nvPr/>
          </p:nvSpPr>
          <p:spPr>
            <a:xfrm>
              <a:off x="7477529" y="746578"/>
              <a:ext cx="48176" cy="24114"/>
            </a:xfrm>
            <a:custGeom>
              <a:rect b="b" l="l" r="r" t="t"/>
              <a:pathLst>
                <a:path extrusionOk="0" h="456" w="911">
                  <a:moveTo>
                    <a:pt x="438" y="1"/>
                  </a:moveTo>
                  <a:cubicBezTo>
                    <a:pt x="259" y="1"/>
                    <a:pt x="99" y="90"/>
                    <a:pt x="1" y="233"/>
                  </a:cubicBezTo>
                  <a:cubicBezTo>
                    <a:pt x="90" y="170"/>
                    <a:pt x="188" y="144"/>
                    <a:pt x="304" y="144"/>
                  </a:cubicBezTo>
                  <a:cubicBezTo>
                    <a:pt x="518" y="144"/>
                    <a:pt x="705" y="269"/>
                    <a:pt x="786" y="456"/>
                  </a:cubicBezTo>
                  <a:cubicBezTo>
                    <a:pt x="812" y="393"/>
                    <a:pt x="857" y="331"/>
                    <a:pt x="911" y="286"/>
                  </a:cubicBezTo>
                  <a:cubicBezTo>
                    <a:pt x="821" y="117"/>
                    <a:pt x="643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5"/>
            <p:cNvSpPr/>
            <p:nvPr/>
          </p:nvSpPr>
          <p:spPr>
            <a:xfrm>
              <a:off x="7528983" y="746578"/>
              <a:ext cx="117029" cy="122740"/>
            </a:xfrm>
            <a:custGeom>
              <a:rect b="b" l="l" r="r" t="t"/>
              <a:pathLst>
                <a:path extrusionOk="0" h="2321" w="2213">
                  <a:moveTo>
                    <a:pt x="437" y="1"/>
                  </a:moveTo>
                  <a:cubicBezTo>
                    <a:pt x="259" y="1"/>
                    <a:pt x="98" y="90"/>
                    <a:pt x="0" y="233"/>
                  </a:cubicBezTo>
                  <a:cubicBezTo>
                    <a:pt x="89" y="170"/>
                    <a:pt x="187" y="144"/>
                    <a:pt x="303" y="144"/>
                  </a:cubicBezTo>
                  <a:cubicBezTo>
                    <a:pt x="589" y="144"/>
                    <a:pt x="830" y="376"/>
                    <a:pt x="830" y="670"/>
                  </a:cubicBezTo>
                  <a:cubicBezTo>
                    <a:pt x="830" y="688"/>
                    <a:pt x="830" y="715"/>
                    <a:pt x="821" y="732"/>
                  </a:cubicBezTo>
                  <a:cubicBezTo>
                    <a:pt x="919" y="625"/>
                    <a:pt x="1062" y="563"/>
                    <a:pt x="1213" y="563"/>
                  </a:cubicBezTo>
                  <a:cubicBezTo>
                    <a:pt x="1499" y="563"/>
                    <a:pt x="1740" y="804"/>
                    <a:pt x="1740" y="1089"/>
                  </a:cubicBezTo>
                  <a:cubicBezTo>
                    <a:pt x="1740" y="1259"/>
                    <a:pt x="1668" y="1402"/>
                    <a:pt x="1552" y="1500"/>
                  </a:cubicBezTo>
                  <a:cubicBezTo>
                    <a:pt x="1838" y="1500"/>
                    <a:pt x="2070" y="1741"/>
                    <a:pt x="2070" y="2026"/>
                  </a:cubicBezTo>
                  <a:cubicBezTo>
                    <a:pt x="2070" y="2133"/>
                    <a:pt x="2034" y="2240"/>
                    <a:pt x="1981" y="2320"/>
                  </a:cubicBezTo>
                  <a:cubicBezTo>
                    <a:pt x="2123" y="2231"/>
                    <a:pt x="2212" y="2071"/>
                    <a:pt x="2212" y="1883"/>
                  </a:cubicBezTo>
                  <a:cubicBezTo>
                    <a:pt x="2212" y="1598"/>
                    <a:pt x="1981" y="1366"/>
                    <a:pt x="1695" y="1357"/>
                  </a:cubicBezTo>
                  <a:cubicBezTo>
                    <a:pt x="1811" y="1259"/>
                    <a:pt x="1882" y="1116"/>
                    <a:pt x="1882" y="955"/>
                  </a:cubicBezTo>
                  <a:cubicBezTo>
                    <a:pt x="1882" y="661"/>
                    <a:pt x="1642" y="429"/>
                    <a:pt x="1347" y="429"/>
                  </a:cubicBezTo>
                  <a:cubicBezTo>
                    <a:pt x="1195" y="429"/>
                    <a:pt x="1062" y="492"/>
                    <a:pt x="964" y="590"/>
                  </a:cubicBezTo>
                  <a:cubicBezTo>
                    <a:pt x="964" y="572"/>
                    <a:pt x="972" y="554"/>
                    <a:pt x="972" y="527"/>
                  </a:cubicBezTo>
                  <a:cubicBezTo>
                    <a:pt x="972" y="242"/>
                    <a:pt x="732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5"/>
            <p:cNvSpPr/>
            <p:nvPr/>
          </p:nvSpPr>
          <p:spPr>
            <a:xfrm>
              <a:off x="7611055" y="927275"/>
              <a:ext cx="17504" cy="39715"/>
            </a:xfrm>
            <a:custGeom>
              <a:rect b="b" l="l" r="r" t="t"/>
              <a:pathLst>
                <a:path extrusionOk="0" h="751" w="331">
                  <a:moveTo>
                    <a:pt x="223" y="1"/>
                  </a:moveTo>
                  <a:cubicBezTo>
                    <a:pt x="152" y="27"/>
                    <a:pt x="81" y="45"/>
                    <a:pt x="0" y="45"/>
                  </a:cubicBezTo>
                  <a:cubicBezTo>
                    <a:pt x="116" y="143"/>
                    <a:pt x="188" y="295"/>
                    <a:pt x="188" y="456"/>
                  </a:cubicBezTo>
                  <a:cubicBezTo>
                    <a:pt x="188" y="563"/>
                    <a:pt x="152" y="661"/>
                    <a:pt x="98" y="750"/>
                  </a:cubicBezTo>
                  <a:cubicBezTo>
                    <a:pt x="232" y="652"/>
                    <a:pt x="330" y="491"/>
                    <a:pt x="330" y="313"/>
                  </a:cubicBezTo>
                  <a:cubicBezTo>
                    <a:pt x="330" y="197"/>
                    <a:pt x="286" y="8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5"/>
            <p:cNvSpPr/>
            <p:nvPr/>
          </p:nvSpPr>
          <p:spPr>
            <a:xfrm>
              <a:off x="7516239" y="984863"/>
              <a:ext cx="3808" cy="4759"/>
            </a:xfrm>
            <a:custGeom>
              <a:rect b="b" l="l" r="r" t="t"/>
              <a:pathLst>
                <a:path extrusionOk="0" h="90" w="72">
                  <a:moveTo>
                    <a:pt x="54" y="0"/>
                  </a:moveTo>
                  <a:cubicBezTo>
                    <a:pt x="45" y="27"/>
                    <a:pt x="27" y="62"/>
                    <a:pt x="0" y="89"/>
                  </a:cubicBezTo>
                  <a:cubicBezTo>
                    <a:pt x="27" y="71"/>
                    <a:pt x="54" y="54"/>
                    <a:pt x="72" y="27"/>
                  </a:cubicBezTo>
                  <a:cubicBezTo>
                    <a:pt x="63" y="18"/>
                    <a:pt x="63" y="9"/>
                    <a:pt x="54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5"/>
            <p:cNvSpPr/>
            <p:nvPr/>
          </p:nvSpPr>
          <p:spPr>
            <a:xfrm>
              <a:off x="7624752" y="870691"/>
              <a:ext cx="21259" cy="47224"/>
            </a:xfrm>
            <a:custGeom>
              <a:rect b="b" l="l" r="r" t="t"/>
              <a:pathLst>
                <a:path extrusionOk="0" h="893" w="402">
                  <a:moveTo>
                    <a:pt x="152" y="0"/>
                  </a:moveTo>
                  <a:cubicBezTo>
                    <a:pt x="107" y="54"/>
                    <a:pt x="62" y="98"/>
                    <a:pt x="0" y="134"/>
                  </a:cubicBezTo>
                  <a:cubicBezTo>
                    <a:pt x="161" y="223"/>
                    <a:pt x="259" y="393"/>
                    <a:pt x="259" y="589"/>
                  </a:cubicBezTo>
                  <a:cubicBezTo>
                    <a:pt x="259" y="705"/>
                    <a:pt x="232" y="803"/>
                    <a:pt x="170" y="892"/>
                  </a:cubicBezTo>
                  <a:cubicBezTo>
                    <a:pt x="312" y="794"/>
                    <a:pt x="401" y="634"/>
                    <a:pt x="401" y="455"/>
                  </a:cubicBezTo>
                  <a:cubicBezTo>
                    <a:pt x="401" y="259"/>
                    <a:pt x="303" y="98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5"/>
            <p:cNvSpPr/>
            <p:nvPr/>
          </p:nvSpPr>
          <p:spPr>
            <a:xfrm>
              <a:off x="7457276" y="799459"/>
              <a:ext cx="141091" cy="142042"/>
            </a:xfrm>
            <a:custGeom>
              <a:rect b="b" l="l" r="r" t="t"/>
              <a:pathLst>
                <a:path extrusionOk="0" h="2686" w="2668">
                  <a:moveTo>
                    <a:pt x="1347" y="0"/>
                  </a:moveTo>
                  <a:cubicBezTo>
                    <a:pt x="607" y="0"/>
                    <a:pt x="0" y="598"/>
                    <a:pt x="0" y="1338"/>
                  </a:cubicBezTo>
                  <a:cubicBezTo>
                    <a:pt x="0" y="2079"/>
                    <a:pt x="607" y="2685"/>
                    <a:pt x="1347" y="2685"/>
                  </a:cubicBezTo>
                  <a:cubicBezTo>
                    <a:pt x="1775" y="2685"/>
                    <a:pt x="2150" y="2525"/>
                    <a:pt x="2382" y="2230"/>
                  </a:cubicBezTo>
                  <a:cubicBezTo>
                    <a:pt x="2596" y="1963"/>
                    <a:pt x="2667" y="1615"/>
                    <a:pt x="2578" y="1213"/>
                  </a:cubicBezTo>
                  <a:cubicBezTo>
                    <a:pt x="2471" y="705"/>
                    <a:pt x="2052" y="455"/>
                    <a:pt x="1677" y="428"/>
                  </a:cubicBezTo>
                  <a:cubicBezTo>
                    <a:pt x="1649" y="426"/>
                    <a:pt x="1620" y="425"/>
                    <a:pt x="1592" y="425"/>
                  </a:cubicBezTo>
                  <a:cubicBezTo>
                    <a:pt x="1219" y="425"/>
                    <a:pt x="909" y="642"/>
                    <a:pt x="776" y="999"/>
                  </a:cubicBezTo>
                  <a:cubicBezTo>
                    <a:pt x="669" y="1285"/>
                    <a:pt x="714" y="1561"/>
                    <a:pt x="901" y="1758"/>
                  </a:cubicBezTo>
                  <a:cubicBezTo>
                    <a:pt x="1033" y="1890"/>
                    <a:pt x="1205" y="1963"/>
                    <a:pt x="1372" y="1963"/>
                  </a:cubicBezTo>
                  <a:cubicBezTo>
                    <a:pt x="1430" y="1963"/>
                    <a:pt x="1488" y="1954"/>
                    <a:pt x="1543" y="1936"/>
                  </a:cubicBezTo>
                  <a:cubicBezTo>
                    <a:pt x="1722" y="1873"/>
                    <a:pt x="1838" y="1722"/>
                    <a:pt x="1865" y="1499"/>
                  </a:cubicBezTo>
                  <a:cubicBezTo>
                    <a:pt x="1865" y="1445"/>
                    <a:pt x="1829" y="1410"/>
                    <a:pt x="1784" y="1401"/>
                  </a:cubicBezTo>
                  <a:cubicBezTo>
                    <a:pt x="1779" y="1400"/>
                    <a:pt x="1773" y="1399"/>
                    <a:pt x="1768" y="1399"/>
                  </a:cubicBezTo>
                  <a:cubicBezTo>
                    <a:pt x="1722" y="1399"/>
                    <a:pt x="1686" y="1433"/>
                    <a:pt x="1686" y="1481"/>
                  </a:cubicBezTo>
                  <a:cubicBezTo>
                    <a:pt x="1668" y="1633"/>
                    <a:pt x="1597" y="1731"/>
                    <a:pt x="1481" y="1775"/>
                  </a:cubicBezTo>
                  <a:cubicBezTo>
                    <a:pt x="1448" y="1786"/>
                    <a:pt x="1412" y="1791"/>
                    <a:pt x="1376" y="1791"/>
                  </a:cubicBezTo>
                  <a:cubicBezTo>
                    <a:pt x="1255" y="1791"/>
                    <a:pt x="1122" y="1735"/>
                    <a:pt x="1026" y="1633"/>
                  </a:cubicBezTo>
                  <a:cubicBezTo>
                    <a:pt x="946" y="1552"/>
                    <a:pt x="821" y="1365"/>
                    <a:pt x="937" y="1062"/>
                  </a:cubicBezTo>
                  <a:cubicBezTo>
                    <a:pt x="1070" y="720"/>
                    <a:pt x="1368" y="596"/>
                    <a:pt x="1617" y="596"/>
                  </a:cubicBezTo>
                  <a:cubicBezTo>
                    <a:pt x="1634" y="596"/>
                    <a:pt x="1652" y="597"/>
                    <a:pt x="1668" y="598"/>
                  </a:cubicBezTo>
                  <a:cubicBezTo>
                    <a:pt x="1972" y="625"/>
                    <a:pt x="2320" y="830"/>
                    <a:pt x="2409" y="1249"/>
                  </a:cubicBezTo>
                  <a:cubicBezTo>
                    <a:pt x="2480" y="1597"/>
                    <a:pt x="2427" y="1900"/>
                    <a:pt x="2248" y="2123"/>
                  </a:cubicBezTo>
                  <a:cubicBezTo>
                    <a:pt x="2052" y="2364"/>
                    <a:pt x="1713" y="2507"/>
                    <a:pt x="1347" y="2507"/>
                  </a:cubicBezTo>
                  <a:cubicBezTo>
                    <a:pt x="705" y="2507"/>
                    <a:pt x="178" y="1981"/>
                    <a:pt x="178" y="1338"/>
                  </a:cubicBezTo>
                  <a:cubicBezTo>
                    <a:pt x="178" y="696"/>
                    <a:pt x="705" y="178"/>
                    <a:pt x="1347" y="178"/>
                  </a:cubicBezTo>
                  <a:cubicBezTo>
                    <a:pt x="1392" y="178"/>
                    <a:pt x="1427" y="134"/>
                    <a:pt x="1427" y="89"/>
                  </a:cubicBezTo>
                  <a:cubicBezTo>
                    <a:pt x="1427" y="36"/>
                    <a:pt x="1392" y="0"/>
                    <a:pt x="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5"/>
            <p:cNvSpPr/>
            <p:nvPr/>
          </p:nvSpPr>
          <p:spPr>
            <a:xfrm>
              <a:off x="7553943" y="1036000"/>
              <a:ext cx="73665" cy="69435"/>
            </a:xfrm>
            <a:custGeom>
              <a:rect b="b" l="l" r="r" t="t"/>
              <a:pathLst>
                <a:path extrusionOk="0" h="1313" w="1393">
                  <a:moveTo>
                    <a:pt x="665" y="1"/>
                  </a:moveTo>
                  <a:cubicBezTo>
                    <a:pt x="484" y="1"/>
                    <a:pt x="304" y="75"/>
                    <a:pt x="179" y="220"/>
                  </a:cubicBezTo>
                  <a:cubicBezTo>
                    <a:pt x="144" y="255"/>
                    <a:pt x="126" y="291"/>
                    <a:pt x="99" y="327"/>
                  </a:cubicBezTo>
                  <a:cubicBezTo>
                    <a:pt x="37" y="434"/>
                    <a:pt x="1" y="567"/>
                    <a:pt x="10" y="701"/>
                  </a:cubicBezTo>
                  <a:cubicBezTo>
                    <a:pt x="28" y="871"/>
                    <a:pt x="99" y="1031"/>
                    <a:pt x="233" y="1147"/>
                  </a:cubicBezTo>
                  <a:cubicBezTo>
                    <a:pt x="356" y="1258"/>
                    <a:pt x="512" y="1312"/>
                    <a:pt x="667" y="1312"/>
                  </a:cubicBezTo>
                  <a:cubicBezTo>
                    <a:pt x="849" y="1312"/>
                    <a:pt x="1031" y="1238"/>
                    <a:pt x="1161" y="1094"/>
                  </a:cubicBezTo>
                  <a:cubicBezTo>
                    <a:pt x="1393" y="817"/>
                    <a:pt x="1366" y="407"/>
                    <a:pt x="1098" y="166"/>
                  </a:cubicBezTo>
                  <a:cubicBezTo>
                    <a:pt x="975" y="55"/>
                    <a:pt x="819" y="1"/>
                    <a:pt x="665" y="1"/>
                  </a:cubicBezTo>
                  <a:close/>
                </a:path>
              </a:pathLst>
            </a:custGeom>
            <a:solidFill>
              <a:srgbClr val="FFC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5"/>
            <p:cNvSpPr/>
            <p:nvPr/>
          </p:nvSpPr>
          <p:spPr>
            <a:xfrm>
              <a:off x="7702594" y="1112572"/>
              <a:ext cx="78795" cy="70810"/>
            </a:xfrm>
            <a:custGeom>
              <a:rect b="b" l="l" r="r" t="t"/>
              <a:pathLst>
                <a:path extrusionOk="0" h="1339" w="1490">
                  <a:moveTo>
                    <a:pt x="743" y="0"/>
                  </a:moveTo>
                  <a:cubicBezTo>
                    <a:pt x="559" y="0"/>
                    <a:pt x="375" y="77"/>
                    <a:pt x="241" y="226"/>
                  </a:cubicBezTo>
                  <a:cubicBezTo>
                    <a:pt x="0" y="502"/>
                    <a:pt x="27" y="930"/>
                    <a:pt x="303" y="1171"/>
                  </a:cubicBezTo>
                  <a:cubicBezTo>
                    <a:pt x="431" y="1283"/>
                    <a:pt x="589" y="1339"/>
                    <a:pt x="747" y="1339"/>
                  </a:cubicBezTo>
                  <a:cubicBezTo>
                    <a:pt x="931" y="1339"/>
                    <a:pt x="1115" y="1262"/>
                    <a:pt x="1249" y="1109"/>
                  </a:cubicBezTo>
                  <a:cubicBezTo>
                    <a:pt x="1490" y="832"/>
                    <a:pt x="1463" y="413"/>
                    <a:pt x="1187" y="172"/>
                  </a:cubicBezTo>
                  <a:cubicBezTo>
                    <a:pt x="1059" y="57"/>
                    <a:pt x="901" y="0"/>
                    <a:pt x="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5"/>
            <p:cNvSpPr/>
            <p:nvPr/>
          </p:nvSpPr>
          <p:spPr>
            <a:xfrm>
              <a:off x="7710579" y="1119658"/>
              <a:ext cx="62824" cy="56690"/>
            </a:xfrm>
            <a:custGeom>
              <a:rect b="b" l="l" r="r" t="t"/>
              <a:pathLst>
                <a:path extrusionOk="0" h="1072" w="1188">
                  <a:moveTo>
                    <a:pt x="592" y="0"/>
                  </a:moveTo>
                  <a:cubicBezTo>
                    <a:pt x="446" y="0"/>
                    <a:pt x="302" y="61"/>
                    <a:pt x="197" y="181"/>
                  </a:cubicBezTo>
                  <a:cubicBezTo>
                    <a:pt x="1" y="404"/>
                    <a:pt x="19" y="743"/>
                    <a:pt x="242" y="939"/>
                  </a:cubicBezTo>
                  <a:cubicBezTo>
                    <a:pt x="342" y="1028"/>
                    <a:pt x="467" y="1071"/>
                    <a:pt x="591" y="1071"/>
                  </a:cubicBezTo>
                  <a:cubicBezTo>
                    <a:pt x="740" y="1071"/>
                    <a:pt x="888" y="1008"/>
                    <a:pt x="991" y="886"/>
                  </a:cubicBezTo>
                  <a:cubicBezTo>
                    <a:pt x="1187" y="672"/>
                    <a:pt x="1169" y="333"/>
                    <a:pt x="946" y="136"/>
                  </a:cubicBezTo>
                  <a:cubicBezTo>
                    <a:pt x="843" y="45"/>
                    <a:pt x="717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5"/>
            <p:cNvSpPr/>
            <p:nvPr/>
          </p:nvSpPr>
          <p:spPr>
            <a:xfrm>
              <a:off x="7722847" y="1130869"/>
              <a:ext cx="38287" cy="34268"/>
            </a:xfrm>
            <a:custGeom>
              <a:rect b="b" l="l" r="r" t="t"/>
              <a:pathLst>
                <a:path extrusionOk="0" h="648" w="724">
                  <a:moveTo>
                    <a:pt x="367" y="0"/>
                  </a:moveTo>
                  <a:cubicBezTo>
                    <a:pt x="276" y="0"/>
                    <a:pt x="184" y="39"/>
                    <a:pt x="117" y="112"/>
                  </a:cubicBezTo>
                  <a:cubicBezTo>
                    <a:pt x="1" y="245"/>
                    <a:pt x="10" y="451"/>
                    <a:pt x="152" y="567"/>
                  </a:cubicBezTo>
                  <a:cubicBezTo>
                    <a:pt x="214" y="620"/>
                    <a:pt x="292" y="647"/>
                    <a:pt x="369" y="647"/>
                  </a:cubicBezTo>
                  <a:cubicBezTo>
                    <a:pt x="457" y="647"/>
                    <a:pt x="545" y="611"/>
                    <a:pt x="607" y="540"/>
                  </a:cubicBezTo>
                  <a:cubicBezTo>
                    <a:pt x="723" y="406"/>
                    <a:pt x="714" y="201"/>
                    <a:pt x="580" y="85"/>
                  </a:cubicBezTo>
                  <a:cubicBezTo>
                    <a:pt x="519" y="28"/>
                    <a:pt x="443" y="0"/>
                    <a:pt x="367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5"/>
            <p:cNvSpPr/>
            <p:nvPr/>
          </p:nvSpPr>
          <p:spPr>
            <a:xfrm>
              <a:off x="7858700" y="1056095"/>
              <a:ext cx="66103" cy="59228"/>
            </a:xfrm>
            <a:custGeom>
              <a:rect b="b" l="l" r="r" t="t"/>
              <a:pathLst>
                <a:path extrusionOk="0" h="1120" w="1250">
                  <a:moveTo>
                    <a:pt x="624" y="0"/>
                  </a:moveTo>
                  <a:cubicBezTo>
                    <a:pt x="469" y="0"/>
                    <a:pt x="316" y="63"/>
                    <a:pt x="206" y="187"/>
                  </a:cubicBezTo>
                  <a:cubicBezTo>
                    <a:pt x="1" y="419"/>
                    <a:pt x="19" y="776"/>
                    <a:pt x="251" y="981"/>
                  </a:cubicBezTo>
                  <a:cubicBezTo>
                    <a:pt x="356" y="1075"/>
                    <a:pt x="487" y="1120"/>
                    <a:pt x="618" y="1120"/>
                  </a:cubicBezTo>
                  <a:cubicBezTo>
                    <a:pt x="775" y="1120"/>
                    <a:pt x="933" y="1054"/>
                    <a:pt x="1045" y="928"/>
                  </a:cubicBezTo>
                  <a:cubicBezTo>
                    <a:pt x="1250" y="696"/>
                    <a:pt x="1232" y="348"/>
                    <a:pt x="1000" y="143"/>
                  </a:cubicBezTo>
                  <a:cubicBezTo>
                    <a:pt x="892" y="48"/>
                    <a:pt x="758" y="0"/>
                    <a:pt x="6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5"/>
            <p:cNvSpPr/>
            <p:nvPr/>
          </p:nvSpPr>
          <p:spPr>
            <a:xfrm>
              <a:off x="7865311" y="1062070"/>
              <a:ext cx="52882" cy="47383"/>
            </a:xfrm>
            <a:custGeom>
              <a:rect b="b" l="l" r="r" t="t"/>
              <a:pathLst>
                <a:path extrusionOk="0" h="896" w="1000">
                  <a:moveTo>
                    <a:pt x="502" y="1"/>
                  </a:moveTo>
                  <a:cubicBezTo>
                    <a:pt x="378" y="1"/>
                    <a:pt x="254" y="53"/>
                    <a:pt x="161" y="155"/>
                  </a:cubicBezTo>
                  <a:cubicBezTo>
                    <a:pt x="1" y="333"/>
                    <a:pt x="19" y="619"/>
                    <a:pt x="206" y="779"/>
                  </a:cubicBezTo>
                  <a:cubicBezTo>
                    <a:pt x="293" y="858"/>
                    <a:pt x="398" y="896"/>
                    <a:pt x="504" y="896"/>
                  </a:cubicBezTo>
                  <a:cubicBezTo>
                    <a:pt x="626" y="896"/>
                    <a:pt x="748" y="844"/>
                    <a:pt x="839" y="744"/>
                  </a:cubicBezTo>
                  <a:cubicBezTo>
                    <a:pt x="1000" y="556"/>
                    <a:pt x="982" y="280"/>
                    <a:pt x="795" y="110"/>
                  </a:cubicBezTo>
                  <a:cubicBezTo>
                    <a:pt x="709" y="37"/>
                    <a:pt x="606" y="1"/>
                    <a:pt x="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5"/>
            <p:cNvSpPr/>
            <p:nvPr/>
          </p:nvSpPr>
          <p:spPr>
            <a:xfrm>
              <a:off x="7875728" y="1071377"/>
              <a:ext cx="32100" cy="28874"/>
            </a:xfrm>
            <a:custGeom>
              <a:rect b="b" l="l" r="r" t="t"/>
              <a:pathLst>
                <a:path extrusionOk="0" h="546" w="607">
                  <a:moveTo>
                    <a:pt x="304" y="0"/>
                  </a:moveTo>
                  <a:cubicBezTo>
                    <a:pt x="228" y="0"/>
                    <a:pt x="151" y="32"/>
                    <a:pt x="98" y="95"/>
                  </a:cubicBezTo>
                  <a:cubicBezTo>
                    <a:pt x="0" y="202"/>
                    <a:pt x="9" y="371"/>
                    <a:pt x="125" y="478"/>
                  </a:cubicBezTo>
                  <a:cubicBezTo>
                    <a:pt x="174" y="523"/>
                    <a:pt x="238" y="546"/>
                    <a:pt x="303" y="546"/>
                  </a:cubicBezTo>
                  <a:cubicBezTo>
                    <a:pt x="379" y="546"/>
                    <a:pt x="455" y="514"/>
                    <a:pt x="509" y="452"/>
                  </a:cubicBezTo>
                  <a:cubicBezTo>
                    <a:pt x="607" y="336"/>
                    <a:pt x="598" y="166"/>
                    <a:pt x="482" y="68"/>
                  </a:cubicBezTo>
                  <a:cubicBezTo>
                    <a:pt x="433" y="23"/>
                    <a:pt x="369" y="0"/>
                    <a:pt x="304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5"/>
            <p:cNvSpPr/>
            <p:nvPr/>
          </p:nvSpPr>
          <p:spPr>
            <a:xfrm>
              <a:off x="7773349" y="1230604"/>
              <a:ext cx="53358" cy="48229"/>
            </a:xfrm>
            <a:custGeom>
              <a:rect b="b" l="l" r="r" t="t"/>
              <a:pathLst>
                <a:path extrusionOk="0" h="912" w="1009">
                  <a:moveTo>
                    <a:pt x="506" y="1"/>
                  </a:moveTo>
                  <a:cubicBezTo>
                    <a:pt x="381" y="1"/>
                    <a:pt x="257" y="55"/>
                    <a:pt x="170" y="161"/>
                  </a:cubicBezTo>
                  <a:cubicBezTo>
                    <a:pt x="0" y="349"/>
                    <a:pt x="18" y="634"/>
                    <a:pt x="205" y="795"/>
                  </a:cubicBezTo>
                  <a:cubicBezTo>
                    <a:pt x="292" y="873"/>
                    <a:pt x="400" y="912"/>
                    <a:pt x="507" y="912"/>
                  </a:cubicBezTo>
                  <a:cubicBezTo>
                    <a:pt x="632" y="912"/>
                    <a:pt x="757" y="860"/>
                    <a:pt x="848" y="759"/>
                  </a:cubicBezTo>
                  <a:cubicBezTo>
                    <a:pt x="1008" y="572"/>
                    <a:pt x="990" y="286"/>
                    <a:pt x="803" y="117"/>
                  </a:cubicBezTo>
                  <a:cubicBezTo>
                    <a:pt x="717" y="39"/>
                    <a:pt x="611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5"/>
            <p:cNvSpPr/>
            <p:nvPr/>
          </p:nvSpPr>
          <p:spPr>
            <a:xfrm>
              <a:off x="7781810" y="1238484"/>
              <a:ext cx="36383" cy="32629"/>
            </a:xfrm>
            <a:custGeom>
              <a:rect b="b" l="l" r="r" t="t"/>
              <a:pathLst>
                <a:path extrusionOk="0" h="617" w="688">
                  <a:moveTo>
                    <a:pt x="344" y="1"/>
                  </a:moveTo>
                  <a:cubicBezTo>
                    <a:pt x="258" y="1"/>
                    <a:pt x="174" y="34"/>
                    <a:pt x="117" y="102"/>
                  </a:cubicBezTo>
                  <a:cubicBezTo>
                    <a:pt x="1" y="235"/>
                    <a:pt x="19" y="423"/>
                    <a:pt x="143" y="539"/>
                  </a:cubicBezTo>
                  <a:cubicBezTo>
                    <a:pt x="200" y="591"/>
                    <a:pt x="272" y="616"/>
                    <a:pt x="344" y="616"/>
                  </a:cubicBezTo>
                  <a:cubicBezTo>
                    <a:pt x="430" y="616"/>
                    <a:pt x="517" y="580"/>
                    <a:pt x="581" y="512"/>
                  </a:cubicBezTo>
                  <a:cubicBezTo>
                    <a:pt x="688" y="387"/>
                    <a:pt x="679" y="191"/>
                    <a:pt x="554" y="75"/>
                  </a:cubicBezTo>
                  <a:cubicBezTo>
                    <a:pt x="492" y="25"/>
                    <a:pt x="417" y="1"/>
                    <a:pt x="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5"/>
            <p:cNvSpPr/>
            <p:nvPr/>
          </p:nvSpPr>
          <p:spPr>
            <a:xfrm>
              <a:off x="7786094" y="1241974"/>
              <a:ext cx="28345" cy="25436"/>
            </a:xfrm>
            <a:custGeom>
              <a:rect b="b" l="l" r="r" t="t"/>
              <a:pathLst>
                <a:path extrusionOk="0" h="481" w="536">
                  <a:moveTo>
                    <a:pt x="262" y="1"/>
                  </a:moveTo>
                  <a:cubicBezTo>
                    <a:pt x="196" y="1"/>
                    <a:pt x="132" y="28"/>
                    <a:pt x="89" y="80"/>
                  </a:cubicBezTo>
                  <a:cubicBezTo>
                    <a:pt x="0" y="178"/>
                    <a:pt x="9" y="339"/>
                    <a:pt x="107" y="419"/>
                  </a:cubicBezTo>
                  <a:cubicBezTo>
                    <a:pt x="153" y="461"/>
                    <a:pt x="210" y="481"/>
                    <a:pt x="267" y="481"/>
                  </a:cubicBezTo>
                  <a:cubicBezTo>
                    <a:pt x="333" y="481"/>
                    <a:pt x="398" y="454"/>
                    <a:pt x="446" y="401"/>
                  </a:cubicBezTo>
                  <a:cubicBezTo>
                    <a:pt x="535" y="303"/>
                    <a:pt x="526" y="152"/>
                    <a:pt x="428" y="62"/>
                  </a:cubicBezTo>
                  <a:cubicBezTo>
                    <a:pt x="379" y="21"/>
                    <a:pt x="319" y="1"/>
                    <a:pt x="26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5"/>
            <p:cNvSpPr/>
            <p:nvPr/>
          </p:nvSpPr>
          <p:spPr>
            <a:xfrm>
              <a:off x="7565260" y="1049167"/>
              <a:ext cx="48176" cy="43099"/>
            </a:xfrm>
            <a:custGeom>
              <a:rect b="b" l="l" r="r" t="t"/>
              <a:pathLst>
                <a:path extrusionOk="0" h="815" w="911">
                  <a:moveTo>
                    <a:pt x="453" y="1"/>
                  </a:moveTo>
                  <a:cubicBezTo>
                    <a:pt x="339" y="1"/>
                    <a:pt x="226" y="48"/>
                    <a:pt x="144" y="140"/>
                  </a:cubicBezTo>
                  <a:cubicBezTo>
                    <a:pt x="1" y="310"/>
                    <a:pt x="10" y="568"/>
                    <a:pt x="179" y="711"/>
                  </a:cubicBezTo>
                  <a:cubicBezTo>
                    <a:pt x="257" y="780"/>
                    <a:pt x="354" y="814"/>
                    <a:pt x="450" y="814"/>
                  </a:cubicBezTo>
                  <a:cubicBezTo>
                    <a:pt x="564" y="814"/>
                    <a:pt x="677" y="767"/>
                    <a:pt x="759" y="675"/>
                  </a:cubicBezTo>
                  <a:cubicBezTo>
                    <a:pt x="911" y="506"/>
                    <a:pt x="893" y="247"/>
                    <a:pt x="724" y="104"/>
                  </a:cubicBezTo>
                  <a:cubicBezTo>
                    <a:pt x="646" y="35"/>
                    <a:pt x="549" y="1"/>
                    <a:pt x="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5"/>
            <p:cNvSpPr/>
            <p:nvPr/>
          </p:nvSpPr>
          <p:spPr>
            <a:xfrm>
              <a:off x="7576154" y="1059320"/>
              <a:ext cx="25965" cy="22845"/>
            </a:xfrm>
            <a:custGeom>
              <a:rect b="b" l="l" r="r" t="t"/>
              <a:pathLst>
                <a:path extrusionOk="0" h="432" w="491">
                  <a:moveTo>
                    <a:pt x="247" y="0"/>
                  </a:moveTo>
                  <a:cubicBezTo>
                    <a:pt x="185" y="0"/>
                    <a:pt x="124" y="25"/>
                    <a:pt x="80" y="73"/>
                  </a:cubicBezTo>
                  <a:cubicBezTo>
                    <a:pt x="0" y="162"/>
                    <a:pt x="9" y="296"/>
                    <a:pt x="98" y="376"/>
                  </a:cubicBezTo>
                  <a:cubicBezTo>
                    <a:pt x="144" y="413"/>
                    <a:pt x="196" y="431"/>
                    <a:pt x="248" y="431"/>
                  </a:cubicBezTo>
                  <a:cubicBezTo>
                    <a:pt x="308" y="431"/>
                    <a:pt x="367" y="407"/>
                    <a:pt x="411" y="358"/>
                  </a:cubicBezTo>
                  <a:cubicBezTo>
                    <a:pt x="491" y="269"/>
                    <a:pt x="482" y="135"/>
                    <a:pt x="393" y="55"/>
                  </a:cubicBezTo>
                  <a:cubicBezTo>
                    <a:pt x="352" y="18"/>
                    <a:pt x="299" y="0"/>
                    <a:pt x="247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5"/>
            <p:cNvSpPr/>
            <p:nvPr/>
          </p:nvSpPr>
          <p:spPr>
            <a:xfrm>
              <a:off x="7761557" y="875398"/>
              <a:ext cx="70810" cy="63300"/>
            </a:xfrm>
            <a:custGeom>
              <a:rect b="b" l="l" r="r" t="t"/>
              <a:pathLst>
                <a:path extrusionOk="0" h="1197" w="1339">
                  <a:moveTo>
                    <a:pt x="667" y="0"/>
                  </a:moveTo>
                  <a:cubicBezTo>
                    <a:pt x="501" y="0"/>
                    <a:pt x="335" y="70"/>
                    <a:pt x="214" y="206"/>
                  </a:cubicBezTo>
                  <a:cubicBezTo>
                    <a:pt x="0" y="455"/>
                    <a:pt x="18" y="830"/>
                    <a:pt x="268" y="1044"/>
                  </a:cubicBezTo>
                  <a:cubicBezTo>
                    <a:pt x="383" y="1147"/>
                    <a:pt x="525" y="1197"/>
                    <a:pt x="666" y="1197"/>
                  </a:cubicBezTo>
                  <a:cubicBezTo>
                    <a:pt x="831" y="1197"/>
                    <a:pt x="995" y="1129"/>
                    <a:pt x="1115" y="1000"/>
                  </a:cubicBezTo>
                  <a:cubicBezTo>
                    <a:pt x="1338" y="750"/>
                    <a:pt x="1312" y="366"/>
                    <a:pt x="1062" y="152"/>
                  </a:cubicBezTo>
                  <a:cubicBezTo>
                    <a:pt x="947" y="50"/>
                    <a:pt x="807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5"/>
            <p:cNvSpPr/>
            <p:nvPr/>
          </p:nvSpPr>
          <p:spPr>
            <a:xfrm>
              <a:off x="7772873" y="885498"/>
              <a:ext cx="48176" cy="43046"/>
            </a:xfrm>
            <a:custGeom>
              <a:rect b="b" l="l" r="r" t="t"/>
              <a:pathLst>
                <a:path extrusionOk="0" h="814" w="911">
                  <a:moveTo>
                    <a:pt x="452" y="0"/>
                  </a:moveTo>
                  <a:cubicBezTo>
                    <a:pt x="339" y="0"/>
                    <a:pt x="225" y="48"/>
                    <a:pt x="143" y="139"/>
                  </a:cubicBezTo>
                  <a:cubicBezTo>
                    <a:pt x="0" y="309"/>
                    <a:pt x="9" y="568"/>
                    <a:pt x="179" y="710"/>
                  </a:cubicBezTo>
                  <a:cubicBezTo>
                    <a:pt x="256" y="780"/>
                    <a:pt x="353" y="814"/>
                    <a:pt x="449" y="814"/>
                  </a:cubicBezTo>
                  <a:cubicBezTo>
                    <a:pt x="563" y="814"/>
                    <a:pt x="676" y="766"/>
                    <a:pt x="759" y="675"/>
                  </a:cubicBezTo>
                  <a:cubicBezTo>
                    <a:pt x="910" y="514"/>
                    <a:pt x="892" y="255"/>
                    <a:pt x="723" y="104"/>
                  </a:cubicBezTo>
                  <a:cubicBezTo>
                    <a:pt x="645" y="34"/>
                    <a:pt x="549" y="0"/>
                    <a:pt x="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5"/>
            <p:cNvSpPr/>
            <p:nvPr/>
          </p:nvSpPr>
          <p:spPr>
            <a:xfrm>
              <a:off x="7778056" y="890204"/>
              <a:ext cx="37335" cy="33686"/>
            </a:xfrm>
            <a:custGeom>
              <a:rect b="b" l="l" r="r" t="t"/>
              <a:pathLst>
                <a:path extrusionOk="0" h="637" w="706">
                  <a:moveTo>
                    <a:pt x="358" y="0"/>
                  </a:moveTo>
                  <a:cubicBezTo>
                    <a:pt x="269" y="0"/>
                    <a:pt x="181" y="39"/>
                    <a:pt x="116" y="113"/>
                  </a:cubicBezTo>
                  <a:cubicBezTo>
                    <a:pt x="0" y="238"/>
                    <a:pt x="9" y="443"/>
                    <a:pt x="143" y="559"/>
                  </a:cubicBezTo>
                  <a:cubicBezTo>
                    <a:pt x="204" y="612"/>
                    <a:pt x="277" y="637"/>
                    <a:pt x="351" y="637"/>
                  </a:cubicBezTo>
                  <a:cubicBezTo>
                    <a:pt x="439" y="637"/>
                    <a:pt x="526" y="600"/>
                    <a:pt x="589" y="532"/>
                  </a:cubicBezTo>
                  <a:cubicBezTo>
                    <a:pt x="705" y="398"/>
                    <a:pt x="696" y="193"/>
                    <a:pt x="562" y="77"/>
                  </a:cubicBezTo>
                  <a:cubicBezTo>
                    <a:pt x="503" y="25"/>
                    <a:pt x="430" y="0"/>
                    <a:pt x="35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5"/>
            <p:cNvSpPr/>
            <p:nvPr/>
          </p:nvSpPr>
          <p:spPr>
            <a:xfrm>
              <a:off x="7753519" y="1007443"/>
              <a:ext cx="87309" cy="78213"/>
            </a:xfrm>
            <a:custGeom>
              <a:rect b="b" l="l" r="r" t="t"/>
              <a:pathLst>
                <a:path extrusionOk="0" h="1479" w="1651">
                  <a:moveTo>
                    <a:pt x="825" y="1"/>
                  </a:moveTo>
                  <a:cubicBezTo>
                    <a:pt x="619" y="1"/>
                    <a:pt x="413" y="87"/>
                    <a:pt x="268" y="251"/>
                  </a:cubicBezTo>
                  <a:cubicBezTo>
                    <a:pt x="0" y="554"/>
                    <a:pt x="27" y="1027"/>
                    <a:pt x="331" y="1295"/>
                  </a:cubicBezTo>
                  <a:cubicBezTo>
                    <a:pt x="475" y="1418"/>
                    <a:pt x="651" y="1479"/>
                    <a:pt x="825" y="1479"/>
                  </a:cubicBezTo>
                  <a:cubicBezTo>
                    <a:pt x="1029" y="1479"/>
                    <a:pt x="1230" y="1396"/>
                    <a:pt x="1374" y="1232"/>
                  </a:cubicBezTo>
                  <a:cubicBezTo>
                    <a:pt x="1651" y="920"/>
                    <a:pt x="1624" y="456"/>
                    <a:pt x="1312" y="189"/>
                  </a:cubicBezTo>
                  <a:cubicBezTo>
                    <a:pt x="1173" y="62"/>
                    <a:pt x="999" y="1"/>
                    <a:pt x="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5"/>
            <p:cNvSpPr/>
            <p:nvPr/>
          </p:nvSpPr>
          <p:spPr>
            <a:xfrm>
              <a:off x="7757273" y="1010881"/>
              <a:ext cx="79800" cy="71391"/>
            </a:xfrm>
            <a:custGeom>
              <a:rect b="b" l="l" r="r" t="t"/>
              <a:pathLst>
                <a:path extrusionOk="0" h="1350" w="1509">
                  <a:moveTo>
                    <a:pt x="749" y="1"/>
                  </a:moveTo>
                  <a:cubicBezTo>
                    <a:pt x="564" y="1"/>
                    <a:pt x="380" y="77"/>
                    <a:pt x="251" y="231"/>
                  </a:cubicBezTo>
                  <a:cubicBezTo>
                    <a:pt x="1" y="507"/>
                    <a:pt x="28" y="935"/>
                    <a:pt x="304" y="1185"/>
                  </a:cubicBezTo>
                  <a:cubicBezTo>
                    <a:pt x="435" y="1295"/>
                    <a:pt x="593" y="1349"/>
                    <a:pt x="750" y="1349"/>
                  </a:cubicBezTo>
                  <a:cubicBezTo>
                    <a:pt x="937" y="1349"/>
                    <a:pt x="1123" y="1273"/>
                    <a:pt x="1259" y="1123"/>
                  </a:cubicBezTo>
                  <a:cubicBezTo>
                    <a:pt x="1509" y="846"/>
                    <a:pt x="1482" y="418"/>
                    <a:pt x="1196" y="168"/>
                  </a:cubicBezTo>
                  <a:cubicBezTo>
                    <a:pt x="1069" y="57"/>
                    <a:pt x="908" y="1"/>
                    <a:pt x="7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5"/>
            <p:cNvSpPr/>
            <p:nvPr/>
          </p:nvSpPr>
          <p:spPr>
            <a:xfrm>
              <a:off x="7767215" y="1019923"/>
              <a:ext cx="59493" cy="53411"/>
            </a:xfrm>
            <a:custGeom>
              <a:rect b="b" l="l" r="r" t="t"/>
              <a:pathLst>
                <a:path extrusionOk="0" h="1010" w="1125">
                  <a:moveTo>
                    <a:pt x="561" y="1"/>
                  </a:moveTo>
                  <a:cubicBezTo>
                    <a:pt x="423" y="1"/>
                    <a:pt x="288" y="57"/>
                    <a:pt x="188" y="167"/>
                  </a:cubicBezTo>
                  <a:cubicBezTo>
                    <a:pt x="0" y="381"/>
                    <a:pt x="18" y="702"/>
                    <a:pt x="232" y="880"/>
                  </a:cubicBezTo>
                  <a:cubicBezTo>
                    <a:pt x="327" y="967"/>
                    <a:pt x="446" y="1010"/>
                    <a:pt x="566" y="1010"/>
                  </a:cubicBezTo>
                  <a:cubicBezTo>
                    <a:pt x="705" y="1010"/>
                    <a:pt x="845" y="951"/>
                    <a:pt x="946" y="836"/>
                  </a:cubicBezTo>
                  <a:cubicBezTo>
                    <a:pt x="1124" y="631"/>
                    <a:pt x="1106" y="309"/>
                    <a:pt x="901" y="131"/>
                  </a:cubicBezTo>
                  <a:cubicBezTo>
                    <a:pt x="801" y="44"/>
                    <a:pt x="680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5"/>
            <p:cNvSpPr/>
            <p:nvPr/>
          </p:nvSpPr>
          <p:spPr>
            <a:xfrm>
              <a:off x="7770970" y="1023361"/>
              <a:ext cx="51931" cy="46589"/>
            </a:xfrm>
            <a:custGeom>
              <a:rect b="b" l="l" r="r" t="t"/>
              <a:pathLst>
                <a:path extrusionOk="0" h="881" w="982">
                  <a:moveTo>
                    <a:pt x="494" y="1"/>
                  </a:moveTo>
                  <a:cubicBezTo>
                    <a:pt x="371" y="1"/>
                    <a:pt x="248" y="50"/>
                    <a:pt x="161" y="146"/>
                  </a:cubicBezTo>
                  <a:cubicBezTo>
                    <a:pt x="1" y="334"/>
                    <a:pt x="18" y="610"/>
                    <a:pt x="206" y="771"/>
                  </a:cubicBezTo>
                  <a:cubicBezTo>
                    <a:pt x="288" y="845"/>
                    <a:pt x="391" y="881"/>
                    <a:pt x="494" y="881"/>
                  </a:cubicBezTo>
                  <a:cubicBezTo>
                    <a:pt x="614" y="881"/>
                    <a:pt x="735" y="831"/>
                    <a:pt x="821" y="735"/>
                  </a:cubicBezTo>
                  <a:cubicBezTo>
                    <a:pt x="982" y="548"/>
                    <a:pt x="964" y="271"/>
                    <a:pt x="786" y="111"/>
                  </a:cubicBezTo>
                  <a:cubicBezTo>
                    <a:pt x="703" y="37"/>
                    <a:pt x="599" y="1"/>
                    <a:pt x="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5"/>
            <p:cNvSpPr/>
            <p:nvPr/>
          </p:nvSpPr>
          <p:spPr>
            <a:xfrm>
              <a:off x="7778532" y="1030077"/>
              <a:ext cx="36859" cy="32999"/>
            </a:xfrm>
            <a:custGeom>
              <a:rect b="b" l="l" r="r" t="t"/>
              <a:pathLst>
                <a:path extrusionOk="0" h="624" w="697">
                  <a:moveTo>
                    <a:pt x="348" y="1"/>
                  </a:moveTo>
                  <a:cubicBezTo>
                    <a:pt x="264" y="1"/>
                    <a:pt x="178" y="37"/>
                    <a:pt x="116" y="108"/>
                  </a:cubicBezTo>
                  <a:cubicBezTo>
                    <a:pt x="0" y="233"/>
                    <a:pt x="18" y="430"/>
                    <a:pt x="143" y="546"/>
                  </a:cubicBezTo>
                  <a:cubicBezTo>
                    <a:pt x="204" y="598"/>
                    <a:pt x="277" y="623"/>
                    <a:pt x="350" y="623"/>
                  </a:cubicBezTo>
                  <a:cubicBezTo>
                    <a:pt x="437" y="623"/>
                    <a:pt x="522" y="587"/>
                    <a:pt x="580" y="519"/>
                  </a:cubicBezTo>
                  <a:cubicBezTo>
                    <a:pt x="696" y="394"/>
                    <a:pt x="687" y="198"/>
                    <a:pt x="553" y="82"/>
                  </a:cubicBezTo>
                  <a:cubicBezTo>
                    <a:pt x="495" y="28"/>
                    <a:pt x="422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5"/>
            <p:cNvSpPr/>
            <p:nvPr/>
          </p:nvSpPr>
          <p:spPr>
            <a:xfrm>
              <a:off x="7782762" y="1033673"/>
              <a:ext cx="28821" cy="25701"/>
            </a:xfrm>
            <a:custGeom>
              <a:rect b="b" l="l" r="r" t="t"/>
              <a:pathLst>
                <a:path extrusionOk="0" h="486" w="545">
                  <a:moveTo>
                    <a:pt x="278" y="0"/>
                  </a:moveTo>
                  <a:cubicBezTo>
                    <a:pt x="209" y="0"/>
                    <a:pt x="140" y="30"/>
                    <a:pt x="90" y="85"/>
                  </a:cubicBezTo>
                  <a:cubicBezTo>
                    <a:pt x="1" y="183"/>
                    <a:pt x="10" y="335"/>
                    <a:pt x="108" y="424"/>
                  </a:cubicBezTo>
                  <a:cubicBezTo>
                    <a:pt x="157" y="466"/>
                    <a:pt x="217" y="486"/>
                    <a:pt x="275" y="486"/>
                  </a:cubicBezTo>
                  <a:cubicBezTo>
                    <a:pt x="342" y="486"/>
                    <a:pt x="408" y="459"/>
                    <a:pt x="456" y="406"/>
                  </a:cubicBezTo>
                  <a:cubicBezTo>
                    <a:pt x="545" y="308"/>
                    <a:pt x="536" y="148"/>
                    <a:pt x="429" y="58"/>
                  </a:cubicBezTo>
                  <a:cubicBezTo>
                    <a:pt x="386" y="19"/>
                    <a:pt x="332" y="0"/>
                    <a:pt x="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5"/>
            <p:cNvSpPr/>
            <p:nvPr/>
          </p:nvSpPr>
          <p:spPr>
            <a:xfrm>
              <a:off x="7787945" y="1038273"/>
              <a:ext cx="18456" cy="16817"/>
            </a:xfrm>
            <a:custGeom>
              <a:rect b="b" l="l" r="r" t="t"/>
              <a:pathLst>
                <a:path extrusionOk="0" h="318" w="349">
                  <a:moveTo>
                    <a:pt x="174" y="0"/>
                  </a:moveTo>
                  <a:cubicBezTo>
                    <a:pt x="131" y="0"/>
                    <a:pt x="88" y="18"/>
                    <a:pt x="54" y="52"/>
                  </a:cubicBezTo>
                  <a:cubicBezTo>
                    <a:pt x="1" y="123"/>
                    <a:pt x="1" y="221"/>
                    <a:pt x="72" y="275"/>
                  </a:cubicBezTo>
                  <a:cubicBezTo>
                    <a:pt x="101" y="304"/>
                    <a:pt x="138" y="317"/>
                    <a:pt x="174" y="317"/>
                  </a:cubicBezTo>
                  <a:cubicBezTo>
                    <a:pt x="216" y="317"/>
                    <a:pt x="258" y="299"/>
                    <a:pt x="286" y="266"/>
                  </a:cubicBezTo>
                  <a:cubicBezTo>
                    <a:pt x="349" y="194"/>
                    <a:pt x="340" y="96"/>
                    <a:pt x="277" y="43"/>
                  </a:cubicBezTo>
                  <a:cubicBezTo>
                    <a:pt x="248" y="14"/>
                    <a:pt x="212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5"/>
            <p:cNvSpPr/>
            <p:nvPr/>
          </p:nvSpPr>
          <p:spPr>
            <a:xfrm>
              <a:off x="7934215" y="1094487"/>
              <a:ext cx="87309" cy="78478"/>
            </a:xfrm>
            <a:custGeom>
              <a:rect b="b" l="l" r="r" t="t"/>
              <a:pathLst>
                <a:path extrusionOk="0" h="1484" w="1651">
                  <a:moveTo>
                    <a:pt x="825" y="1"/>
                  </a:moveTo>
                  <a:cubicBezTo>
                    <a:pt x="618" y="1"/>
                    <a:pt x="413" y="86"/>
                    <a:pt x="268" y="255"/>
                  </a:cubicBezTo>
                  <a:cubicBezTo>
                    <a:pt x="0" y="559"/>
                    <a:pt x="27" y="1023"/>
                    <a:pt x="330" y="1299"/>
                  </a:cubicBezTo>
                  <a:cubicBezTo>
                    <a:pt x="474" y="1423"/>
                    <a:pt x="650" y="1483"/>
                    <a:pt x="825" y="1483"/>
                  </a:cubicBezTo>
                  <a:cubicBezTo>
                    <a:pt x="1029" y="1483"/>
                    <a:pt x="1230" y="1400"/>
                    <a:pt x="1374" y="1237"/>
                  </a:cubicBezTo>
                  <a:cubicBezTo>
                    <a:pt x="1651" y="924"/>
                    <a:pt x="1615" y="461"/>
                    <a:pt x="1312" y="184"/>
                  </a:cubicBezTo>
                  <a:cubicBezTo>
                    <a:pt x="1173" y="62"/>
                    <a:pt x="998" y="1"/>
                    <a:pt x="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5"/>
            <p:cNvSpPr/>
            <p:nvPr/>
          </p:nvSpPr>
          <p:spPr>
            <a:xfrm>
              <a:off x="7937970" y="1097977"/>
              <a:ext cx="79800" cy="71497"/>
            </a:xfrm>
            <a:custGeom>
              <a:rect b="b" l="l" r="r" t="t"/>
              <a:pathLst>
                <a:path extrusionOk="0" h="1352" w="1509">
                  <a:moveTo>
                    <a:pt x="753" y="1"/>
                  </a:moveTo>
                  <a:cubicBezTo>
                    <a:pt x="566" y="1"/>
                    <a:pt x="381" y="79"/>
                    <a:pt x="250" y="234"/>
                  </a:cubicBezTo>
                  <a:cubicBezTo>
                    <a:pt x="1" y="511"/>
                    <a:pt x="27" y="939"/>
                    <a:pt x="304" y="1180"/>
                  </a:cubicBezTo>
                  <a:cubicBezTo>
                    <a:pt x="432" y="1295"/>
                    <a:pt x="592" y="1351"/>
                    <a:pt x="752" y="1351"/>
                  </a:cubicBezTo>
                  <a:cubicBezTo>
                    <a:pt x="938" y="1351"/>
                    <a:pt x="1124" y="1275"/>
                    <a:pt x="1258" y="1126"/>
                  </a:cubicBezTo>
                  <a:cubicBezTo>
                    <a:pt x="1508" y="841"/>
                    <a:pt x="1482" y="421"/>
                    <a:pt x="1196" y="172"/>
                  </a:cubicBezTo>
                  <a:cubicBezTo>
                    <a:pt x="1069" y="57"/>
                    <a:pt x="911" y="1"/>
                    <a:pt x="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5"/>
            <p:cNvSpPr/>
            <p:nvPr/>
          </p:nvSpPr>
          <p:spPr>
            <a:xfrm>
              <a:off x="7947859" y="1107126"/>
              <a:ext cx="59493" cy="53306"/>
            </a:xfrm>
            <a:custGeom>
              <a:rect b="b" l="l" r="r" t="t"/>
              <a:pathLst>
                <a:path extrusionOk="0" h="1008" w="1125">
                  <a:moveTo>
                    <a:pt x="566" y="1"/>
                  </a:moveTo>
                  <a:cubicBezTo>
                    <a:pt x="427" y="1"/>
                    <a:pt x="290" y="57"/>
                    <a:pt x="188" y="168"/>
                  </a:cubicBezTo>
                  <a:cubicBezTo>
                    <a:pt x="1" y="382"/>
                    <a:pt x="19" y="694"/>
                    <a:pt x="233" y="882"/>
                  </a:cubicBezTo>
                  <a:cubicBezTo>
                    <a:pt x="326" y="967"/>
                    <a:pt x="443" y="1008"/>
                    <a:pt x="561" y="1008"/>
                  </a:cubicBezTo>
                  <a:cubicBezTo>
                    <a:pt x="703" y="1008"/>
                    <a:pt x="844" y="949"/>
                    <a:pt x="947" y="837"/>
                  </a:cubicBezTo>
                  <a:cubicBezTo>
                    <a:pt x="1125" y="632"/>
                    <a:pt x="1107" y="311"/>
                    <a:pt x="902" y="123"/>
                  </a:cubicBezTo>
                  <a:cubicBezTo>
                    <a:pt x="804" y="42"/>
                    <a:pt x="685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5"/>
            <p:cNvSpPr/>
            <p:nvPr/>
          </p:nvSpPr>
          <p:spPr>
            <a:xfrm>
              <a:off x="7951666" y="1110616"/>
              <a:ext cx="51931" cy="46589"/>
            </a:xfrm>
            <a:custGeom>
              <a:rect b="b" l="l" r="r" t="t"/>
              <a:pathLst>
                <a:path extrusionOk="0" h="881" w="982">
                  <a:moveTo>
                    <a:pt x="490" y="1"/>
                  </a:moveTo>
                  <a:cubicBezTo>
                    <a:pt x="368" y="1"/>
                    <a:pt x="248" y="50"/>
                    <a:pt x="161" y="147"/>
                  </a:cubicBezTo>
                  <a:cubicBezTo>
                    <a:pt x="0" y="325"/>
                    <a:pt x="18" y="611"/>
                    <a:pt x="206" y="771"/>
                  </a:cubicBezTo>
                  <a:cubicBezTo>
                    <a:pt x="287" y="844"/>
                    <a:pt x="388" y="880"/>
                    <a:pt x="490" y="880"/>
                  </a:cubicBezTo>
                  <a:cubicBezTo>
                    <a:pt x="612" y="880"/>
                    <a:pt x="734" y="829"/>
                    <a:pt x="821" y="727"/>
                  </a:cubicBezTo>
                  <a:cubicBezTo>
                    <a:pt x="982" y="548"/>
                    <a:pt x="964" y="272"/>
                    <a:pt x="785" y="111"/>
                  </a:cubicBezTo>
                  <a:cubicBezTo>
                    <a:pt x="699" y="37"/>
                    <a:pt x="594" y="1"/>
                    <a:pt x="4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5"/>
            <p:cNvSpPr/>
            <p:nvPr/>
          </p:nvSpPr>
          <p:spPr>
            <a:xfrm>
              <a:off x="7959228" y="1117385"/>
              <a:ext cx="36806" cy="32787"/>
            </a:xfrm>
            <a:custGeom>
              <a:rect b="b" l="l" r="r" t="t"/>
              <a:pathLst>
                <a:path extrusionOk="0" h="620" w="696">
                  <a:moveTo>
                    <a:pt x="348" y="0"/>
                  </a:moveTo>
                  <a:cubicBezTo>
                    <a:pt x="263" y="0"/>
                    <a:pt x="178" y="36"/>
                    <a:pt x="116" y="108"/>
                  </a:cubicBezTo>
                  <a:cubicBezTo>
                    <a:pt x="0" y="233"/>
                    <a:pt x="18" y="429"/>
                    <a:pt x="143" y="545"/>
                  </a:cubicBezTo>
                  <a:cubicBezTo>
                    <a:pt x="205" y="594"/>
                    <a:pt x="280" y="619"/>
                    <a:pt x="353" y="619"/>
                  </a:cubicBezTo>
                  <a:cubicBezTo>
                    <a:pt x="439" y="619"/>
                    <a:pt x="522" y="585"/>
                    <a:pt x="580" y="518"/>
                  </a:cubicBezTo>
                  <a:cubicBezTo>
                    <a:pt x="696" y="384"/>
                    <a:pt x="687" y="188"/>
                    <a:pt x="553" y="81"/>
                  </a:cubicBezTo>
                  <a:cubicBezTo>
                    <a:pt x="495" y="27"/>
                    <a:pt x="422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5"/>
            <p:cNvSpPr/>
            <p:nvPr/>
          </p:nvSpPr>
          <p:spPr>
            <a:xfrm>
              <a:off x="7963459" y="1120769"/>
              <a:ext cx="28821" cy="25912"/>
            </a:xfrm>
            <a:custGeom>
              <a:rect b="b" l="l" r="r" t="t"/>
              <a:pathLst>
                <a:path extrusionOk="0" h="490" w="545">
                  <a:moveTo>
                    <a:pt x="272" y="1"/>
                  </a:moveTo>
                  <a:cubicBezTo>
                    <a:pt x="205" y="1"/>
                    <a:pt x="138" y="30"/>
                    <a:pt x="90" y="88"/>
                  </a:cubicBezTo>
                  <a:cubicBezTo>
                    <a:pt x="0" y="187"/>
                    <a:pt x="9" y="338"/>
                    <a:pt x="107" y="427"/>
                  </a:cubicBezTo>
                  <a:cubicBezTo>
                    <a:pt x="153" y="469"/>
                    <a:pt x="212" y="489"/>
                    <a:pt x="271" y="489"/>
                  </a:cubicBezTo>
                  <a:cubicBezTo>
                    <a:pt x="339" y="489"/>
                    <a:pt x="408" y="462"/>
                    <a:pt x="455" y="410"/>
                  </a:cubicBezTo>
                  <a:cubicBezTo>
                    <a:pt x="545" y="303"/>
                    <a:pt x="536" y="151"/>
                    <a:pt x="429" y="62"/>
                  </a:cubicBezTo>
                  <a:cubicBezTo>
                    <a:pt x="384" y="21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5"/>
            <p:cNvSpPr/>
            <p:nvPr/>
          </p:nvSpPr>
          <p:spPr>
            <a:xfrm>
              <a:off x="7968641" y="1125475"/>
              <a:ext cx="18456" cy="16658"/>
            </a:xfrm>
            <a:custGeom>
              <a:rect b="b" l="l" r="r" t="t"/>
              <a:pathLst>
                <a:path extrusionOk="0" h="315" w="349">
                  <a:moveTo>
                    <a:pt x="176" y="0"/>
                  </a:moveTo>
                  <a:cubicBezTo>
                    <a:pt x="130" y="0"/>
                    <a:pt x="84" y="18"/>
                    <a:pt x="54" y="53"/>
                  </a:cubicBezTo>
                  <a:cubicBezTo>
                    <a:pt x="0" y="115"/>
                    <a:pt x="0" y="214"/>
                    <a:pt x="72" y="276"/>
                  </a:cubicBezTo>
                  <a:cubicBezTo>
                    <a:pt x="101" y="301"/>
                    <a:pt x="138" y="314"/>
                    <a:pt x="174" y="314"/>
                  </a:cubicBezTo>
                  <a:cubicBezTo>
                    <a:pt x="216" y="314"/>
                    <a:pt x="257" y="296"/>
                    <a:pt x="286" y="258"/>
                  </a:cubicBezTo>
                  <a:cubicBezTo>
                    <a:pt x="348" y="196"/>
                    <a:pt x="339" y="98"/>
                    <a:pt x="277" y="35"/>
                  </a:cubicBezTo>
                  <a:cubicBezTo>
                    <a:pt x="249" y="11"/>
                    <a:pt x="213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5"/>
            <p:cNvSpPr/>
            <p:nvPr/>
          </p:nvSpPr>
          <p:spPr>
            <a:xfrm>
              <a:off x="7882761" y="1166617"/>
              <a:ext cx="63776" cy="57113"/>
            </a:xfrm>
            <a:custGeom>
              <a:rect b="b" l="l" r="r" t="t"/>
              <a:pathLst>
                <a:path extrusionOk="0" h="1080" w="1206">
                  <a:moveTo>
                    <a:pt x="600" y="1"/>
                  </a:moveTo>
                  <a:cubicBezTo>
                    <a:pt x="452" y="1"/>
                    <a:pt x="303" y="64"/>
                    <a:pt x="197" y="185"/>
                  </a:cubicBezTo>
                  <a:cubicBezTo>
                    <a:pt x="1" y="408"/>
                    <a:pt x="19" y="747"/>
                    <a:pt x="242" y="943"/>
                  </a:cubicBezTo>
                  <a:cubicBezTo>
                    <a:pt x="345" y="1034"/>
                    <a:pt x="475" y="1079"/>
                    <a:pt x="604" y="1079"/>
                  </a:cubicBezTo>
                  <a:cubicBezTo>
                    <a:pt x="754" y="1079"/>
                    <a:pt x="904" y="1018"/>
                    <a:pt x="1009" y="899"/>
                  </a:cubicBezTo>
                  <a:cubicBezTo>
                    <a:pt x="1205" y="676"/>
                    <a:pt x="1178" y="337"/>
                    <a:pt x="955" y="140"/>
                  </a:cubicBezTo>
                  <a:cubicBezTo>
                    <a:pt x="853" y="46"/>
                    <a:pt x="727" y="1"/>
                    <a:pt x="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5"/>
            <p:cNvSpPr/>
            <p:nvPr/>
          </p:nvSpPr>
          <p:spPr>
            <a:xfrm>
              <a:off x="7885617" y="1168944"/>
              <a:ext cx="58065" cy="52195"/>
            </a:xfrm>
            <a:custGeom>
              <a:rect b="b" l="l" r="r" t="t"/>
              <a:pathLst>
                <a:path extrusionOk="0" h="987" w="1098">
                  <a:moveTo>
                    <a:pt x="547" y="1"/>
                  </a:moveTo>
                  <a:cubicBezTo>
                    <a:pt x="411" y="1"/>
                    <a:pt x="275" y="57"/>
                    <a:pt x="179" y="168"/>
                  </a:cubicBezTo>
                  <a:cubicBezTo>
                    <a:pt x="0" y="373"/>
                    <a:pt x="18" y="685"/>
                    <a:pt x="223" y="864"/>
                  </a:cubicBezTo>
                  <a:cubicBezTo>
                    <a:pt x="318" y="946"/>
                    <a:pt x="434" y="986"/>
                    <a:pt x="551" y="986"/>
                  </a:cubicBezTo>
                  <a:cubicBezTo>
                    <a:pt x="687" y="986"/>
                    <a:pt x="823" y="930"/>
                    <a:pt x="919" y="819"/>
                  </a:cubicBezTo>
                  <a:cubicBezTo>
                    <a:pt x="1098" y="623"/>
                    <a:pt x="1080" y="310"/>
                    <a:pt x="875" y="123"/>
                  </a:cubicBezTo>
                  <a:cubicBezTo>
                    <a:pt x="780" y="41"/>
                    <a:pt x="664" y="1"/>
                    <a:pt x="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5"/>
            <p:cNvSpPr/>
            <p:nvPr/>
          </p:nvSpPr>
          <p:spPr>
            <a:xfrm>
              <a:off x="7892703" y="1175872"/>
              <a:ext cx="43417" cy="38816"/>
            </a:xfrm>
            <a:custGeom>
              <a:rect b="b" l="l" r="r" t="t"/>
              <a:pathLst>
                <a:path extrusionOk="0" h="734" w="821">
                  <a:moveTo>
                    <a:pt x="420" y="0"/>
                  </a:moveTo>
                  <a:cubicBezTo>
                    <a:pt x="317" y="0"/>
                    <a:pt x="212" y="43"/>
                    <a:pt x="134" y="126"/>
                  </a:cubicBezTo>
                  <a:cubicBezTo>
                    <a:pt x="0" y="278"/>
                    <a:pt x="18" y="510"/>
                    <a:pt x="170" y="643"/>
                  </a:cubicBezTo>
                  <a:cubicBezTo>
                    <a:pt x="238" y="704"/>
                    <a:pt x="324" y="733"/>
                    <a:pt x="409" y="733"/>
                  </a:cubicBezTo>
                  <a:cubicBezTo>
                    <a:pt x="511" y="733"/>
                    <a:pt x="614" y="691"/>
                    <a:pt x="687" y="608"/>
                  </a:cubicBezTo>
                  <a:cubicBezTo>
                    <a:pt x="821" y="456"/>
                    <a:pt x="812" y="224"/>
                    <a:pt x="660" y="90"/>
                  </a:cubicBezTo>
                  <a:cubicBezTo>
                    <a:pt x="592" y="30"/>
                    <a:pt x="506" y="0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5"/>
            <p:cNvSpPr/>
            <p:nvPr/>
          </p:nvSpPr>
          <p:spPr>
            <a:xfrm>
              <a:off x="7895506" y="1178251"/>
              <a:ext cx="37811" cy="34056"/>
            </a:xfrm>
            <a:custGeom>
              <a:rect b="b" l="l" r="r" t="t"/>
              <a:pathLst>
                <a:path extrusionOk="0" h="644" w="715">
                  <a:moveTo>
                    <a:pt x="358" y="0"/>
                  </a:moveTo>
                  <a:cubicBezTo>
                    <a:pt x="271" y="0"/>
                    <a:pt x="184" y="36"/>
                    <a:pt x="117" y="108"/>
                  </a:cubicBezTo>
                  <a:cubicBezTo>
                    <a:pt x="1" y="242"/>
                    <a:pt x="19" y="447"/>
                    <a:pt x="152" y="563"/>
                  </a:cubicBezTo>
                  <a:cubicBezTo>
                    <a:pt x="210" y="617"/>
                    <a:pt x="286" y="643"/>
                    <a:pt x="361" y="643"/>
                  </a:cubicBezTo>
                  <a:cubicBezTo>
                    <a:pt x="449" y="643"/>
                    <a:pt x="536" y="608"/>
                    <a:pt x="598" y="536"/>
                  </a:cubicBezTo>
                  <a:cubicBezTo>
                    <a:pt x="714" y="402"/>
                    <a:pt x="705" y="197"/>
                    <a:pt x="572" y="81"/>
                  </a:cubicBezTo>
                  <a:cubicBezTo>
                    <a:pt x="510" y="27"/>
                    <a:pt x="434" y="0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5"/>
            <p:cNvSpPr/>
            <p:nvPr/>
          </p:nvSpPr>
          <p:spPr>
            <a:xfrm>
              <a:off x="7901164" y="1183381"/>
              <a:ext cx="26970" cy="23797"/>
            </a:xfrm>
            <a:custGeom>
              <a:rect b="b" l="l" r="r" t="t"/>
              <a:pathLst>
                <a:path extrusionOk="0" h="450" w="510">
                  <a:moveTo>
                    <a:pt x="255" y="0"/>
                  </a:moveTo>
                  <a:cubicBezTo>
                    <a:pt x="193" y="0"/>
                    <a:pt x="129" y="25"/>
                    <a:pt x="81" y="73"/>
                  </a:cubicBezTo>
                  <a:cubicBezTo>
                    <a:pt x="1" y="171"/>
                    <a:pt x="10" y="314"/>
                    <a:pt x="108" y="394"/>
                  </a:cubicBezTo>
                  <a:cubicBezTo>
                    <a:pt x="149" y="431"/>
                    <a:pt x="201" y="449"/>
                    <a:pt x="254" y="449"/>
                  </a:cubicBezTo>
                  <a:cubicBezTo>
                    <a:pt x="315" y="449"/>
                    <a:pt x="377" y="425"/>
                    <a:pt x="420" y="376"/>
                  </a:cubicBezTo>
                  <a:cubicBezTo>
                    <a:pt x="509" y="278"/>
                    <a:pt x="500" y="136"/>
                    <a:pt x="402" y="55"/>
                  </a:cubicBezTo>
                  <a:cubicBezTo>
                    <a:pt x="361" y="18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5"/>
            <p:cNvSpPr/>
            <p:nvPr/>
          </p:nvSpPr>
          <p:spPr>
            <a:xfrm>
              <a:off x="7904020" y="1185814"/>
              <a:ext cx="21259" cy="18773"/>
            </a:xfrm>
            <a:custGeom>
              <a:rect b="b" l="l" r="r" t="t"/>
              <a:pathLst>
                <a:path extrusionOk="0" h="355" w="402">
                  <a:moveTo>
                    <a:pt x="197" y="0"/>
                  </a:moveTo>
                  <a:cubicBezTo>
                    <a:pt x="149" y="0"/>
                    <a:pt x="101" y="20"/>
                    <a:pt x="63" y="63"/>
                  </a:cubicBezTo>
                  <a:cubicBezTo>
                    <a:pt x="0" y="134"/>
                    <a:pt x="9" y="250"/>
                    <a:pt x="81" y="313"/>
                  </a:cubicBezTo>
                  <a:cubicBezTo>
                    <a:pt x="113" y="341"/>
                    <a:pt x="154" y="354"/>
                    <a:pt x="195" y="354"/>
                  </a:cubicBezTo>
                  <a:cubicBezTo>
                    <a:pt x="246" y="354"/>
                    <a:pt x="296" y="334"/>
                    <a:pt x="330" y="295"/>
                  </a:cubicBezTo>
                  <a:cubicBezTo>
                    <a:pt x="402" y="223"/>
                    <a:pt x="393" y="107"/>
                    <a:pt x="321" y="45"/>
                  </a:cubicBezTo>
                  <a:cubicBezTo>
                    <a:pt x="284" y="16"/>
                    <a:pt x="240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5"/>
            <p:cNvSpPr/>
            <p:nvPr/>
          </p:nvSpPr>
          <p:spPr>
            <a:xfrm>
              <a:off x="7907774" y="1189145"/>
              <a:ext cx="13749" cy="12163"/>
            </a:xfrm>
            <a:custGeom>
              <a:rect b="b" l="l" r="r" t="t"/>
              <a:pathLst>
                <a:path extrusionOk="0" h="230" w="260">
                  <a:moveTo>
                    <a:pt x="127" y="1"/>
                  </a:moveTo>
                  <a:cubicBezTo>
                    <a:pt x="95" y="1"/>
                    <a:pt x="64" y="12"/>
                    <a:pt x="45" y="36"/>
                  </a:cubicBezTo>
                  <a:cubicBezTo>
                    <a:pt x="1" y="89"/>
                    <a:pt x="10" y="160"/>
                    <a:pt x="54" y="205"/>
                  </a:cubicBezTo>
                  <a:cubicBezTo>
                    <a:pt x="74" y="221"/>
                    <a:pt x="100" y="230"/>
                    <a:pt x="126" y="230"/>
                  </a:cubicBezTo>
                  <a:cubicBezTo>
                    <a:pt x="158" y="230"/>
                    <a:pt x="190" y="217"/>
                    <a:pt x="215" y="187"/>
                  </a:cubicBezTo>
                  <a:cubicBezTo>
                    <a:pt x="259" y="143"/>
                    <a:pt x="250" y="71"/>
                    <a:pt x="206" y="27"/>
                  </a:cubicBezTo>
                  <a:cubicBezTo>
                    <a:pt x="185" y="10"/>
                    <a:pt x="156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5"/>
            <p:cNvSpPr/>
            <p:nvPr/>
          </p:nvSpPr>
          <p:spPr>
            <a:xfrm>
              <a:off x="7603969" y="987824"/>
              <a:ext cx="63723" cy="57060"/>
            </a:xfrm>
            <a:custGeom>
              <a:rect b="b" l="l" r="r" t="t"/>
              <a:pathLst>
                <a:path extrusionOk="0" h="1079" w="1205">
                  <a:moveTo>
                    <a:pt x="600" y="1"/>
                  </a:moveTo>
                  <a:cubicBezTo>
                    <a:pt x="451" y="1"/>
                    <a:pt x="303" y="64"/>
                    <a:pt x="197" y="185"/>
                  </a:cubicBezTo>
                  <a:cubicBezTo>
                    <a:pt x="1" y="408"/>
                    <a:pt x="18" y="747"/>
                    <a:pt x="241" y="943"/>
                  </a:cubicBezTo>
                  <a:cubicBezTo>
                    <a:pt x="345" y="1034"/>
                    <a:pt x="473" y="1079"/>
                    <a:pt x="601" y="1079"/>
                  </a:cubicBezTo>
                  <a:cubicBezTo>
                    <a:pt x="750" y="1079"/>
                    <a:pt x="898" y="1018"/>
                    <a:pt x="1009" y="899"/>
                  </a:cubicBezTo>
                  <a:cubicBezTo>
                    <a:pt x="1205" y="676"/>
                    <a:pt x="1178" y="337"/>
                    <a:pt x="955" y="140"/>
                  </a:cubicBezTo>
                  <a:cubicBezTo>
                    <a:pt x="853" y="46"/>
                    <a:pt x="726" y="1"/>
                    <a:pt x="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5"/>
            <p:cNvSpPr/>
            <p:nvPr/>
          </p:nvSpPr>
          <p:spPr>
            <a:xfrm>
              <a:off x="7606825" y="990151"/>
              <a:ext cx="58065" cy="52142"/>
            </a:xfrm>
            <a:custGeom>
              <a:rect b="b" l="l" r="r" t="t"/>
              <a:pathLst>
                <a:path extrusionOk="0" h="986" w="1098">
                  <a:moveTo>
                    <a:pt x="547" y="1"/>
                  </a:moveTo>
                  <a:cubicBezTo>
                    <a:pt x="411" y="1"/>
                    <a:pt x="275" y="57"/>
                    <a:pt x="178" y="168"/>
                  </a:cubicBezTo>
                  <a:cubicBezTo>
                    <a:pt x="0" y="373"/>
                    <a:pt x="18" y="685"/>
                    <a:pt x="223" y="863"/>
                  </a:cubicBezTo>
                  <a:cubicBezTo>
                    <a:pt x="313" y="945"/>
                    <a:pt x="428" y="986"/>
                    <a:pt x="544" y="986"/>
                  </a:cubicBezTo>
                  <a:cubicBezTo>
                    <a:pt x="680" y="986"/>
                    <a:pt x="818" y="930"/>
                    <a:pt x="919" y="819"/>
                  </a:cubicBezTo>
                  <a:cubicBezTo>
                    <a:pt x="1097" y="623"/>
                    <a:pt x="1079" y="310"/>
                    <a:pt x="874" y="123"/>
                  </a:cubicBezTo>
                  <a:cubicBezTo>
                    <a:pt x="780" y="41"/>
                    <a:pt x="663" y="1"/>
                    <a:pt x="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5"/>
            <p:cNvSpPr/>
            <p:nvPr/>
          </p:nvSpPr>
          <p:spPr>
            <a:xfrm>
              <a:off x="7613858" y="997079"/>
              <a:ext cx="43469" cy="38816"/>
            </a:xfrm>
            <a:custGeom>
              <a:rect b="b" l="l" r="r" t="t"/>
              <a:pathLst>
                <a:path extrusionOk="0" h="734" w="822">
                  <a:moveTo>
                    <a:pt x="413" y="0"/>
                  </a:moveTo>
                  <a:cubicBezTo>
                    <a:pt x="310" y="0"/>
                    <a:pt x="208" y="43"/>
                    <a:pt x="135" y="126"/>
                  </a:cubicBezTo>
                  <a:cubicBezTo>
                    <a:pt x="1" y="278"/>
                    <a:pt x="19" y="509"/>
                    <a:pt x="170" y="643"/>
                  </a:cubicBezTo>
                  <a:cubicBezTo>
                    <a:pt x="239" y="704"/>
                    <a:pt x="324" y="733"/>
                    <a:pt x="409" y="733"/>
                  </a:cubicBezTo>
                  <a:cubicBezTo>
                    <a:pt x="512" y="733"/>
                    <a:pt x="615" y="691"/>
                    <a:pt x="688" y="608"/>
                  </a:cubicBezTo>
                  <a:cubicBezTo>
                    <a:pt x="822" y="456"/>
                    <a:pt x="813" y="224"/>
                    <a:pt x="652" y="90"/>
                  </a:cubicBezTo>
                  <a:cubicBezTo>
                    <a:pt x="583" y="30"/>
                    <a:pt x="49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5"/>
            <p:cNvSpPr/>
            <p:nvPr/>
          </p:nvSpPr>
          <p:spPr>
            <a:xfrm>
              <a:off x="7616714" y="999458"/>
              <a:ext cx="37811" cy="34056"/>
            </a:xfrm>
            <a:custGeom>
              <a:rect b="b" l="l" r="r" t="t"/>
              <a:pathLst>
                <a:path extrusionOk="0" h="644" w="715">
                  <a:moveTo>
                    <a:pt x="355" y="0"/>
                  </a:moveTo>
                  <a:cubicBezTo>
                    <a:pt x="266" y="0"/>
                    <a:pt x="178" y="36"/>
                    <a:pt x="116" y="108"/>
                  </a:cubicBezTo>
                  <a:cubicBezTo>
                    <a:pt x="0" y="241"/>
                    <a:pt x="18" y="447"/>
                    <a:pt x="143" y="563"/>
                  </a:cubicBezTo>
                  <a:cubicBezTo>
                    <a:pt x="205" y="616"/>
                    <a:pt x="283" y="643"/>
                    <a:pt x="360" y="643"/>
                  </a:cubicBezTo>
                  <a:cubicBezTo>
                    <a:pt x="448" y="643"/>
                    <a:pt x="536" y="608"/>
                    <a:pt x="598" y="536"/>
                  </a:cubicBezTo>
                  <a:cubicBezTo>
                    <a:pt x="714" y="402"/>
                    <a:pt x="705" y="197"/>
                    <a:pt x="571" y="81"/>
                  </a:cubicBezTo>
                  <a:cubicBezTo>
                    <a:pt x="509" y="27"/>
                    <a:pt x="432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5"/>
            <p:cNvSpPr/>
            <p:nvPr/>
          </p:nvSpPr>
          <p:spPr>
            <a:xfrm>
              <a:off x="7622372" y="1004588"/>
              <a:ext cx="26917" cy="23797"/>
            </a:xfrm>
            <a:custGeom>
              <a:rect b="b" l="l" r="r" t="t"/>
              <a:pathLst>
                <a:path extrusionOk="0" h="450" w="509">
                  <a:moveTo>
                    <a:pt x="248" y="0"/>
                  </a:moveTo>
                  <a:cubicBezTo>
                    <a:pt x="186" y="0"/>
                    <a:pt x="124" y="25"/>
                    <a:pt x="81" y="73"/>
                  </a:cubicBezTo>
                  <a:cubicBezTo>
                    <a:pt x="0" y="171"/>
                    <a:pt x="9" y="314"/>
                    <a:pt x="99" y="394"/>
                  </a:cubicBezTo>
                  <a:cubicBezTo>
                    <a:pt x="144" y="431"/>
                    <a:pt x="198" y="449"/>
                    <a:pt x="252" y="449"/>
                  </a:cubicBezTo>
                  <a:cubicBezTo>
                    <a:pt x="315" y="449"/>
                    <a:pt x="376" y="425"/>
                    <a:pt x="420" y="376"/>
                  </a:cubicBezTo>
                  <a:cubicBezTo>
                    <a:pt x="509" y="278"/>
                    <a:pt x="500" y="136"/>
                    <a:pt x="402" y="55"/>
                  </a:cubicBezTo>
                  <a:cubicBezTo>
                    <a:pt x="357" y="18"/>
                    <a:pt x="302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5"/>
            <p:cNvSpPr/>
            <p:nvPr/>
          </p:nvSpPr>
          <p:spPr>
            <a:xfrm>
              <a:off x="7625175" y="1007020"/>
              <a:ext cx="20836" cy="18773"/>
            </a:xfrm>
            <a:custGeom>
              <a:rect b="b" l="l" r="r" t="t"/>
              <a:pathLst>
                <a:path extrusionOk="0" h="355" w="394">
                  <a:moveTo>
                    <a:pt x="197" y="0"/>
                  </a:moveTo>
                  <a:cubicBezTo>
                    <a:pt x="149" y="0"/>
                    <a:pt x="101" y="20"/>
                    <a:pt x="63" y="63"/>
                  </a:cubicBezTo>
                  <a:cubicBezTo>
                    <a:pt x="1" y="134"/>
                    <a:pt x="10" y="250"/>
                    <a:pt x="81" y="313"/>
                  </a:cubicBezTo>
                  <a:cubicBezTo>
                    <a:pt x="113" y="341"/>
                    <a:pt x="155" y="354"/>
                    <a:pt x="196" y="354"/>
                  </a:cubicBezTo>
                  <a:cubicBezTo>
                    <a:pt x="246" y="354"/>
                    <a:pt x="297" y="334"/>
                    <a:pt x="331" y="295"/>
                  </a:cubicBezTo>
                  <a:cubicBezTo>
                    <a:pt x="393" y="223"/>
                    <a:pt x="393" y="107"/>
                    <a:pt x="313" y="45"/>
                  </a:cubicBezTo>
                  <a:cubicBezTo>
                    <a:pt x="280" y="16"/>
                    <a:pt x="23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5"/>
            <p:cNvSpPr/>
            <p:nvPr/>
          </p:nvSpPr>
          <p:spPr>
            <a:xfrm>
              <a:off x="7628982" y="1010352"/>
              <a:ext cx="13274" cy="12110"/>
            </a:xfrm>
            <a:custGeom>
              <a:rect b="b" l="l" r="r" t="t"/>
              <a:pathLst>
                <a:path extrusionOk="0" h="229" w="251">
                  <a:moveTo>
                    <a:pt x="123" y="1"/>
                  </a:moveTo>
                  <a:cubicBezTo>
                    <a:pt x="93" y="1"/>
                    <a:pt x="64" y="12"/>
                    <a:pt x="45" y="35"/>
                  </a:cubicBezTo>
                  <a:cubicBezTo>
                    <a:pt x="0" y="89"/>
                    <a:pt x="0" y="160"/>
                    <a:pt x="54" y="196"/>
                  </a:cubicBezTo>
                  <a:cubicBezTo>
                    <a:pt x="75" y="217"/>
                    <a:pt x="103" y="228"/>
                    <a:pt x="130" y="228"/>
                  </a:cubicBezTo>
                  <a:cubicBezTo>
                    <a:pt x="160" y="228"/>
                    <a:pt x="191" y="215"/>
                    <a:pt x="214" y="187"/>
                  </a:cubicBezTo>
                  <a:cubicBezTo>
                    <a:pt x="250" y="142"/>
                    <a:pt x="250" y="71"/>
                    <a:pt x="206" y="27"/>
                  </a:cubicBezTo>
                  <a:cubicBezTo>
                    <a:pt x="180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5"/>
            <p:cNvSpPr/>
            <p:nvPr/>
          </p:nvSpPr>
          <p:spPr>
            <a:xfrm>
              <a:off x="7826178" y="941288"/>
              <a:ext cx="69382" cy="62613"/>
            </a:xfrm>
            <a:custGeom>
              <a:rect b="b" l="l" r="r" t="t"/>
              <a:pathLst>
                <a:path extrusionOk="0" h="1184" w="1312">
                  <a:moveTo>
                    <a:pt x="659" y="1"/>
                  </a:moveTo>
                  <a:cubicBezTo>
                    <a:pt x="495" y="1"/>
                    <a:pt x="331" y="69"/>
                    <a:pt x="214" y="200"/>
                  </a:cubicBezTo>
                  <a:cubicBezTo>
                    <a:pt x="0" y="449"/>
                    <a:pt x="27" y="815"/>
                    <a:pt x="268" y="1038"/>
                  </a:cubicBezTo>
                  <a:cubicBezTo>
                    <a:pt x="378" y="1136"/>
                    <a:pt x="515" y="1183"/>
                    <a:pt x="653" y="1183"/>
                  </a:cubicBezTo>
                  <a:cubicBezTo>
                    <a:pt x="817" y="1183"/>
                    <a:pt x="981" y="1116"/>
                    <a:pt x="1098" y="985"/>
                  </a:cubicBezTo>
                  <a:cubicBezTo>
                    <a:pt x="1312" y="735"/>
                    <a:pt x="1294" y="369"/>
                    <a:pt x="1044" y="146"/>
                  </a:cubicBezTo>
                  <a:cubicBezTo>
                    <a:pt x="934" y="48"/>
                    <a:pt x="797" y="1"/>
                    <a:pt x="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5"/>
            <p:cNvSpPr/>
            <p:nvPr/>
          </p:nvSpPr>
          <p:spPr>
            <a:xfrm>
              <a:off x="7828981" y="944144"/>
              <a:ext cx="63776" cy="56902"/>
            </a:xfrm>
            <a:custGeom>
              <a:rect b="b" l="l" r="r" t="t"/>
              <a:pathLst>
                <a:path extrusionOk="0" h="1076" w="1206">
                  <a:moveTo>
                    <a:pt x="602" y="1"/>
                  </a:moveTo>
                  <a:cubicBezTo>
                    <a:pt x="452" y="1"/>
                    <a:pt x="303" y="61"/>
                    <a:pt x="197" y="181"/>
                  </a:cubicBezTo>
                  <a:cubicBezTo>
                    <a:pt x="1" y="404"/>
                    <a:pt x="28" y="743"/>
                    <a:pt x="251" y="940"/>
                  </a:cubicBezTo>
                  <a:cubicBezTo>
                    <a:pt x="354" y="1030"/>
                    <a:pt x="482" y="1075"/>
                    <a:pt x="609" y="1075"/>
                  </a:cubicBezTo>
                  <a:cubicBezTo>
                    <a:pt x="757" y="1075"/>
                    <a:pt x="904" y="1015"/>
                    <a:pt x="1009" y="895"/>
                  </a:cubicBezTo>
                  <a:cubicBezTo>
                    <a:pt x="1205" y="672"/>
                    <a:pt x="1187" y="333"/>
                    <a:pt x="964" y="137"/>
                  </a:cubicBezTo>
                  <a:cubicBezTo>
                    <a:pt x="861" y="46"/>
                    <a:pt x="731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5"/>
            <p:cNvSpPr/>
            <p:nvPr/>
          </p:nvSpPr>
          <p:spPr>
            <a:xfrm>
              <a:off x="7837019" y="951389"/>
              <a:ext cx="47700" cy="42412"/>
            </a:xfrm>
            <a:custGeom>
              <a:rect b="b" l="l" r="r" t="t"/>
              <a:pathLst>
                <a:path extrusionOk="0" h="802" w="902">
                  <a:moveTo>
                    <a:pt x="454" y="1"/>
                  </a:moveTo>
                  <a:cubicBezTo>
                    <a:pt x="342" y="1"/>
                    <a:pt x="230" y="46"/>
                    <a:pt x="152" y="133"/>
                  </a:cubicBezTo>
                  <a:cubicBezTo>
                    <a:pt x="1" y="303"/>
                    <a:pt x="18" y="553"/>
                    <a:pt x="188" y="704"/>
                  </a:cubicBezTo>
                  <a:cubicBezTo>
                    <a:pt x="261" y="769"/>
                    <a:pt x="355" y="801"/>
                    <a:pt x="448" y="801"/>
                  </a:cubicBezTo>
                  <a:cubicBezTo>
                    <a:pt x="560" y="801"/>
                    <a:pt x="672" y="756"/>
                    <a:pt x="750" y="669"/>
                  </a:cubicBezTo>
                  <a:cubicBezTo>
                    <a:pt x="902" y="499"/>
                    <a:pt x="884" y="249"/>
                    <a:pt x="714" y="98"/>
                  </a:cubicBezTo>
                  <a:cubicBezTo>
                    <a:pt x="641" y="33"/>
                    <a:pt x="547" y="1"/>
                    <a:pt x="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5"/>
            <p:cNvSpPr/>
            <p:nvPr/>
          </p:nvSpPr>
          <p:spPr>
            <a:xfrm>
              <a:off x="7840297" y="954086"/>
              <a:ext cx="41143" cy="37018"/>
            </a:xfrm>
            <a:custGeom>
              <a:rect b="b" l="l" r="r" t="t"/>
              <a:pathLst>
                <a:path extrusionOk="0" h="700" w="778">
                  <a:moveTo>
                    <a:pt x="390" y="0"/>
                  </a:moveTo>
                  <a:cubicBezTo>
                    <a:pt x="294" y="0"/>
                    <a:pt x="198" y="41"/>
                    <a:pt x="126" y="118"/>
                  </a:cubicBezTo>
                  <a:cubicBezTo>
                    <a:pt x="1" y="261"/>
                    <a:pt x="10" y="484"/>
                    <a:pt x="162" y="609"/>
                  </a:cubicBezTo>
                  <a:cubicBezTo>
                    <a:pt x="227" y="670"/>
                    <a:pt x="310" y="700"/>
                    <a:pt x="392" y="700"/>
                  </a:cubicBezTo>
                  <a:cubicBezTo>
                    <a:pt x="489" y="700"/>
                    <a:pt x="585" y="659"/>
                    <a:pt x="652" y="582"/>
                  </a:cubicBezTo>
                  <a:cubicBezTo>
                    <a:pt x="777" y="439"/>
                    <a:pt x="768" y="216"/>
                    <a:pt x="625" y="91"/>
                  </a:cubicBezTo>
                  <a:cubicBezTo>
                    <a:pt x="556" y="30"/>
                    <a:pt x="473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5"/>
            <p:cNvSpPr/>
            <p:nvPr/>
          </p:nvSpPr>
          <p:spPr>
            <a:xfrm>
              <a:off x="7846432" y="959427"/>
              <a:ext cx="29350" cy="26335"/>
            </a:xfrm>
            <a:custGeom>
              <a:rect b="b" l="l" r="r" t="t"/>
              <a:pathLst>
                <a:path extrusionOk="0" h="498" w="555">
                  <a:moveTo>
                    <a:pt x="278" y="1"/>
                  </a:moveTo>
                  <a:cubicBezTo>
                    <a:pt x="209" y="1"/>
                    <a:pt x="139" y="30"/>
                    <a:pt x="90" y="89"/>
                  </a:cubicBezTo>
                  <a:cubicBezTo>
                    <a:pt x="1" y="187"/>
                    <a:pt x="10" y="347"/>
                    <a:pt x="108" y="436"/>
                  </a:cubicBezTo>
                  <a:cubicBezTo>
                    <a:pt x="157" y="477"/>
                    <a:pt x="215" y="497"/>
                    <a:pt x="272" y="497"/>
                  </a:cubicBezTo>
                  <a:cubicBezTo>
                    <a:pt x="340" y="497"/>
                    <a:pt x="407" y="468"/>
                    <a:pt x="456" y="410"/>
                  </a:cubicBezTo>
                  <a:cubicBezTo>
                    <a:pt x="554" y="312"/>
                    <a:pt x="545" y="151"/>
                    <a:pt x="438" y="62"/>
                  </a:cubicBezTo>
                  <a:cubicBezTo>
                    <a:pt x="393" y="21"/>
                    <a:pt x="33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5"/>
            <p:cNvSpPr/>
            <p:nvPr/>
          </p:nvSpPr>
          <p:spPr>
            <a:xfrm>
              <a:off x="7849287" y="962441"/>
              <a:ext cx="23163" cy="20307"/>
            </a:xfrm>
            <a:custGeom>
              <a:rect b="b" l="l" r="r" t="t"/>
              <a:pathLst>
                <a:path extrusionOk="0" h="384" w="438">
                  <a:moveTo>
                    <a:pt x="220" y="1"/>
                  </a:moveTo>
                  <a:cubicBezTo>
                    <a:pt x="165" y="1"/>
                    <a:pt x="111" y="24"/>
                    <a:pt x="72" y="67"/>
                  </a:cubicBezTo>
                  <a:cubicBezTo>
                    <a:pt x="0" y="147"/>
                    <a:pt x="9" y="263"/>
                    <a:pt x="90" y="335"/>
                  </a:cubicBezTo>
                  <a:cubicBezTo>
                    <a:pt x="126" y="367"/>
                    <a:pt x="172" y="383"/>
                    <a:pt x="218" y="383"/>
                  </a:cubicBezTo>
                  <a:cubicBezTo>
                    <a:pt x="273" y="383"/>
                    <a:pt x="327" y="361"/>
                    <a:pt x="366" y="317"/>
                  </a:cubicBezTo>
                  <a:cubicBezTo>
                    <a:pt x="438" y="237"/>
                    <a:pt x="429" y="121"/>
                    <a:pt x="348" y="49"/>
                  </a:cubicBezTo>
                  <a:cubicBezTo>
                    <a:pt x="312" y="17"/>
                    <a:pt x="266" y="1"/>
                    <a:pt x="2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5"/>
            <p:cNvSpPr/>
            <p:nvPr/>
          </p:nvSpPr>
          <p:spPr>
            <a:xfrm>
              <a:off x="7853518" y="965878"/>
              <a:ext cx="14701" cy="13379"/>
            </a:xfrm>
            <a:custGeom>
              <a:rect b="b" l="l" r="r" t="t"/>
              <a:pathLst>
                <a:path extrusionOk="0" h="253" w="278">
                  <a:moveTo>
                    <a:pt x="144" y="0"/>
                  </a:moveTo>
                  <a:cubicBezTo>
                    <a:pt x="108" y="0"/>
                    <a:pt x="71" y="16"/>
                    <a:pt x="45" y="47"/>
                  </a:cubicBezTo>
                  <a:cubicBezTo>
                    <a:pt x="1" y="91"/>
                    <a:pt x="10" y="172"/>
                    <a:pt x="54" y="216"/>
                  </a:cubicBezTo>
                  <a:cubicBezTo>
                    <a:pt x="79" y="241"/>
                    <a:pt x="109" y="252"/>
                    <a:pt x="139" y="252"/>
                  </a:cubicBezTo>
                  <a:cubicBezTo>
                    <a:pt x="174" y="252"/>
                    <a:pt x="209" y="236"/>
                    <a:pt x="233" y="207"/>
                  </a:cubicBezTo>
                  <a:cubicBezTo>
                    <a:pt x="277" y="154"/>
                    <a:pt x="277" y="82"/>
                    <a:pt x="224" y="29"/>
                  </a:cubicBezTo>
                  <a:cubicBezTo>
                    <a:pt x="201" y="10"/>
                    <a:pt x="173" y="0"/>
                    <a:pt x="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5"/>
            <p:cNvSpPr/>
            <p:nvPr/>
          </p:nvSpPr>
          <p:spPr>
            <a:xfrm>
              <a:off x="7786993" y="1136951"/>
              <a:ext cx="69435" cy="62401"/>
            </a:xfrm>
            <a:custGeom>
              <a:rect b="b" l="l" r="r" t="t"/>
              <a:pathLst>
                <a:path extrusionOk="0" h="1180" w="1313">
                  <a:moveTo>
                    <a:pt x="655" y="0"/>
                  </a:moveTo>
                  <a:cubicBezTo>
                    <a:pt x="492" y="0"/>
                    <a:pt x="330" y="67"/>
                    <a:pt x="215" y="202"/>
                  </a:cubicBezTo>
                  <a:cubicBezTo>
                    <a:pt x="1" y="443"/>
                    <a:pt x="19" y="817"/>
                    <a:pt x="269" y="1031"/>
                  </a:cubicBezTo>
                  <a:cubicBezTo>
                    <a:pt x="380" y="1130"/>
                    <a:pt x="519" y="1180"/>
                    <a:pt x="659" y="1180"/>
                  </a:cubicBezTo>
                  <a:cubicBezTo>
                    <a:pt x="821" y="1180"/>
                    <a:pt x="983" y="1112"/>
                    <a:pt x="1098" y="978"/>
                  </a:cubicBezTo>
                  <a:cubicBezTo>
                    <a:pt x="1312" y="737"/>
                    <a:pt x="1294" y="362"/>
                    <a:pt x="1045" y="148"/>
                  </a:cubicBezTo>
                  <a:cubicBezTo>
                    <a:pt x="933" y="49"/>
                    <a:pt x="794" y="0"/>
                    <a:pt x="655" y="0"/>
                  </a:cubicBezTo>
                  <a:close/>
                </a:path>
              </a:pathLst>
            </a:custGeom>
            <a:solidFill>
              <a:srgbClr val="F4E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5"/>
            <p:cNvSpPr/>
            <p:nvPr/>
          </p:nvSpPr>
          <p:spPr>
            <a:xfrm>
              <a:off x="7789848" y="1139701"/>
              <a:ext cx="63723" cy="56902"/>
            </a:xfrm>
            <a:custGeom>
              <a:rect b="b" l="l" r="r" t="t"/>
              <a:pathLst>
                <a:path extrusionOk="0" h="1076" w="1205">
                  <a:moveTo>
                    <a:pt x="605" y="0"/>
                  </a:moveTo>
                  <a:cubicBezTo>
                    <a:pt x="454" y="0"/>
                    <a:pt x="304" y="63"/>
                    <a:pt x="197" y="185"/>
                  </a:cubicBezTo>
                  <a:cubicBezTo>
                    <a:pt x="0" y="408"/>
                    <a:pt x="27" y="747"/>
                    <a:pt x="250" y="944"/>
                  </a:cubicBezTo>
                  <a:cubicBezTo>
                    <a:pt x="347" y="1033"/>
                    <a:pt x="471" y="1076"/>
                    <a:pt x="596" y="1076"/>
                  </a:cubicBezTo>
                  <a:cubicBezTo>
                    <a:pt x="748" y="1076"/>
                    <a:pt x="901" y="1012"/>
                    <a:pt x="1008" y="890"/>
                  </a:cubicBezTo>
                  <a:cubicBezTo>
                    <a:pt x="1205" y="667"/>
                    <a:pt x="1178" y="328"/>
                    <a:pt x="955" y="132"/>
                  </a:cubicBezTo>
                  <a:cubicBezTo>
                    <a:pt x="854" y="43"/>
                    <a:pt x="730" y="0"/>
                    <a:pt x="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5"/>
            <p:cNvSpPr/>
            <p:nvPr/>
          </p:nvSpPr>
          <p:spPr>
            <a:xfrm>
              <a:off x="7797886" y="1146840"/>
              <a:ext cx="47700" cy="42623"/>
            </a:xfrm>
            <a:custGeom>
              <a:rect b="b" l="l" r="r" t="t"/>
              <a:pathLst>
                <a:path extrusionOk="0" h="806" w="902">
                  <a:moveTo>
                    <a:pt x="452" y="1"/>
                  </a:moveTo>
                  <a:cubicBezTo>
                    <a:pt x="340" y="1"/>
                    <a:pt x="229" y="48"/>
                    <a:pt x="152" y="140"/>
                  </a:cubicBezTo>
                  <a:cubicBezTo>
                    <a:pt x="0" y="300"/>
                    <a:pt x="18" y="559"/>
                    <a:pt x="187" y="702"/>
                  </a:cubicBezTo>
                  <a:cubicBezTo>
                    <a:pt x="261" y="771"/>
                    <a:pt x="355" y="805"/>
                    <a:pt x="449" y="805"/>
                  </a:cubicBezTo>
                  <a:cubicBezTo>
                    <a:pt x="561" y="805"/>
                    <a:pt x="672" y="758"/>
                    <a:pt x="749" y="666"/>
                  </a:cubicBezTo>
                  <a:cubicBezTo>
                    <a:pt x="901" y="505"/>
                    <a:pt x="883" y="247"/>
                    <a:pt x="714" y="104"/>
                  </a:cubicBezTo>
                  <a:cubicBezTo>
                    <a:pt x="640" y="34"/>
                    <a:pt x="546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5"/>
            <p:cNvSpPr/>
            <p:nvPr/>
          </p:nvSpPr>
          <p:spPr>
            <a:xfrm>
              <a:off x="7801165" y="1149590"/>
              <a:ext cx="41090" cy="37071"/>
            </a:xfrm>
            <a:custGeom>
              <a:rect b="b" l="l" r="r" t="t"/>
              <a:pathLst>
                <a:path extrusionOk="0" h="701" w="777">
                  <a:moveTo>
                    <a:pt x="382" y="0"/>
                  </a:moveTo>
                  <a:cubicBezTo>
                    <a:pt x="287" y="0"/>
                    <a:pt x="192" y="38"/>
                    <a:pt x="125" y="114"/>
                  </a:cubicBezTo>
                  <a:cubicBezTo>
                    <a:pt x="1" y="266"/>
                    <a:pt x="9" y="489"/>
                    <a:pt x="152" y="614"/>
                  </a:cubicBezTo>
                  <a:cubicBezTo>
                    <a:pt x="222" y="671"/>
                    <a:pt x="307" y="701"/>
                    <a:pt x="390" y="701"/>
                  </a:cubicBezTo>
                  <a:cubicBezTo>
                    <a:pt x="488" y="701"/>
                    <a:pt x="584" y="660"/>
                    <a:pt x="652" y="578"/>
                  </a:cubicBezTo>
                  <a:cubicBezTo>
                    <a:pt x="777" y="436"/>
                    <a:pt x="768" y="213"/>
                    <a:pt x="616" y="88"/>
                  </a:cubicBezTo>
                  <a:cubicBezTo>
                    <a:pt x="549" y="29"/>
                    <a:pt x="465" y="0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5"/>
            <p:cNvSpPr/>
            <p:nvPr/>
          </p:nvSpPr>
          <p:spPr>
            <a:xfrm>
              <a:off x="7806823" y="1154984"/>
              <a:ext cx="29297" cy="26124"/>
            </a:xfrm>
            <a:custGeom>
              <a:rect b="b" l="l" r="r" t="t"/>
              <a:pathLst>
                <a:path extrusionOk="0" h="494" w="554">
                  <a:moveTo>
                    <a:pt x="283" y="1"/>
                  </a:moveTo>
                  <a:cubicBezTo>
                    <a:pt x="215" y="1"/>
                    <a:pt x="147" y="30"/>
                    <a:pt x="99" y="84"/>
                  </a:cubicBezTo>
                  <a:cubicBezTo>
                    <a:pt x="1" y="191"/>
                    <a:pt x="18" y="343"/>
                    <a:pt x="117" y="432"/>
                  </a:cubicBezTo>
                  <a:cubicBezTo>
                    <a:pt x="166" y="473"/>
                    <a:pt x="226" y="493"/>
                    <a:pt x="284" y="493"/>
                  </a:cubicBezTo>
                  <a:cubicBezTo>
                    <a:pt x="351" y="493"/>
                    <a:pt x="417" y="466"/>
                    <a:pt x="464" y="414"/>
                  </a:cubicBezTo>
                  <a:cubicBezTo>
                    <a:pt x="554" y="307"/>
                    <a:pt x="545" y="155"/>
                    <a:pt x="447" y="66"/>
                  </a:cubicBezTo>
                  <a:cubicBezTo>
                    <a:pt x="398" y="21"/>
                    <a:pt x="340" y="1"/>
                    <a:pt x="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5"/>
            <p:cNvSpPr/>
            <p:nvPr/>
          </p:nvSpPr>
          <p:spPr>
            <a:xfrm>
              <a:off x="7810155" y="1157786"/>
              <a:ext cx="23163" cy="20730"/>
            </a:xfrm>
            <a:custGeom>
              <a:rect b="b" l="l" r="r" t="t"/>
              <a:pathLst>
                <a:path extrusionOk="0" h="392" w="438">
                  <a:moveTo>
                    <a:pt x="220" y="0"/>
                  </a:moveTo>
                  <a:cubicBezTo>
                    <a:pt x="165" y="0"/>
                    <a:pt x="110" y="23"/>
                    <a:pt x="71" y="66"/>
                  </a:cubicBezTo>
                  <a:cubicBezTo>
                    <a:pt x="0" y="147"/>
                    <a:pt x="9" y="272"/>
                    <a:pt x="89" y="343"/>
                  </a:cubicBezTo>
                  <a:cubicBezTo>
                    <a:pt x="126" y="376"/>
                    <a:pt x="172" y="391"/>
                    <a:pt x="218" y="391"/>
                  </a:cubicBezTo>
                  <a:cubicBezTo>
                    <a:pt x="272" y="391"/>
                    <a:pt x="327" y="369"/>
                    <a:pt x="366" y="325"/>
                  </a:cubicBezTo>
                  <a:cubicBezTo>
                    <a:pt x="437" y="245"/>
                    <a:pt x="428" y="120"/>
                    <a:pt x="348" y="49"/>
                  </a:cubicBezTo>
                  <a:cubicBezTo>
                    <a:pt x="311" y="16"/>
                    <a:pt x="265" y="0"/>
                    <a:pt x="2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5"/>
            <p:cNvSpPr/>
            <p:nvPr/>
          </p:nvSpPr>
          <p:spPr>
            <a:xfrm>
              <a:off x="7814385" y="1161435"/>
              <a:ext cx="14648" cy="13379"/>
            </a:xfrm>
            <a:custGeom>
              <a:rect b="b" l="l" r="r" t="t"/>
              <a:pathLst>
                <a:path extrusionOk="0" h="253" w="277">
                  <a:moveTo>
                    <a:pt x="135" y="1"/>
                  </a:moveTo>
                  <a:cubicBezTo>
                    <a:pt x="101" y="1"/>
                    <a:pt x="68" y="14"/>
                    <a:pt x="45" y="42"/>
                  </a:cubicBezTo>
                  <a:cubicBezTo>
                    <a:pt x="0" y="96"/>
                    <a:pt x="0" y="176"/>
                    <a:pt x="54" y="221"/>
                  </a:cubicBezTo>
                  <a:cubicBezTo>
                    <a:pt x="79" y="242"/>
                    <a:pt x="111" y="253"/>
                    <a:pt x="142" y="253"/>
                  </a:cubicBezTo>
                  <a:cubicBezTo>
                    <a:pt x="176" y="253"/>
                    <a:pt x="209" y="240"/>
                    <a:pt x="232" y="212"/>
                  </a:cubicBezTo>
                  <a:cubicBezTo>
                    <a:pt x="277" y="158"/>
                    <a:pt x="277" y="78"/>
                    <a:pt x="223" y="33"/>
                  </a:cubicBezTo>
                  <a:cubicBezTo>
                    <a:pt x="198" y="12"/>
                    <a:pt x="166" y="1"/>
                    <a:pt x="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5"/>
            <p:cNvSpPr/>
            <p:nvPr/>
          </p:nvSpPr>
          <p:spPr>
            <a:xfrm>
              <a:off x="7917240" y="937216"/>
              <a:ext cx="85088" cy="80170"/>
            </a:xfrm>
            <a:custGeom>
              <a:rect b="b" l="l" r="r" t="t"/>
              <a:pathLst>
                <a:path extrusionOk="0" h="1516" w="1609">
                  <a:moveTo>
                    <a:pt x="723" y="0"/>
                  </a:moveTo>
                  <a:lnTo>
                    <a:pt x="0" y="821"/>
                  </a:lnTo>
                  <a:lnTo>
                    <a:pt x="776" y="1508"/>
                  </a:lnTo>
                  <a:cubicBezTo>
                    <a:pt x="783" y="1513"/>
                    <a:pt x="791" y="1516"/>
                    <a:pt x="802" y="1516"/>
                  </a:cubicBezTo>
                  <a:cubicBezTo>
                    <a:pt x="972" y="1516"/>
                    <a:pt x="1608" y="788"/>
                    <a:pt x="1499" y="68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5"/>
            <p:cNvSpPr/>
            <p:nvPr/>
          </p:nvSpPr>
          <p:spPr>
            <a:xfrm>
              <a:off x="7921947" y="972594"/>
              <a:ext cx="50027" cy="43892"/>
            </a:xfrm>
            <a:custGeom>
              <a:rect b="b" l="l" r="r" t="t"/>
              <a:pathLst>
                <a:path extrusionOk="0" h="830" w="946">
                  <a:moveTo>
                    <a:pt x="45" y="0"/>
                  </a:moveTo>
                  <a:lnTo>
                    <a:pt x="0" y="54"/>
                  </a:lnTo>
                  <a:lnTo>
                    <a:pt x="829" y="793"/>
                  </a:lnTo>
                  <a:lnTo>
                    <a:pt x="829" y="793"/>
                  </a:lnTo>
                  <a:cubicBezTo>
                    <a:pt x="849" y="780"/>
                    <a:pt x="869" y="765"/>
                    <a:pt x="890" y="747"/>
                  </a:cubicBezTo>
                  <a:lnTo>
                    <a:pt x="890" y="747"/>
                  </a:lnTo>
                  <a:lnTo>
                    <a:pt x="892" y="749"/>
                  </a:lnTo>
                  <a:cubicBezTo>
                    <a:pt x="910" y="732"/>
                    <a:pt x="928" y="714"/>
                    <a:pt x="946" y="696"/>
                  </a:cubicBezTo>
                  <a:lnTo>
                    <a:pt x="946" y="696"/>
                  </a:lnTo>
                  <a:cubicBezTo>
                    <a:pt x="927" y="715"/>
                    <a:pt x="908" y="732"/>
                    <a:pt x="890" y="747"/>
                  </a:cubicBezTo>
                  <a:lnTo>
                    <a:pt x="890" y="747"/>
                  </a:lnTo>
                  <a:lnTo>
                    <a:pt x="45" y="0"/>
                  </a:lnTo>
                  <a:close/>
                  <a:moveTo>
                    <a:pt x="829" y="793"/>
                  </a:moveTo>
                  <a:cubicBezTo>
                    <a:pt x="808" y="808"/>
                    <a:pt x="787" y="820"/>
                    <a:pt x="768" y="830"/>
                  </a:cubicBezTo>
                  <a:cubicBezTo>
                    <a:pt x="785" y="821"/>
                    <a:pt x="812" y="812"/>
                    <a:pt x="830" y="794"/>
                  </a:cubicBezTo>
                  <a:lnTo>
                    <a:pt x="829" y="7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5"/>
            <p:cNvSpPr/>
            <p:nvPr/>
          </p:nvSpPr>
          <p:spPr>
            <a:xfrm>
              <a:off x="7932312" y="960802"/>
              <a:ext cx="48176" cy="46272"/>
            </a:xfrm>
            <a:custGeom>
              <a:rect b="b" l="l" r="r" t="t"/>
              <a:pathLst>
                <a:path extrusionOk="0" h="875" w="911">
                  <a:moveTo>
                    <a:pt x="45" y="0"/>
                  </a:moveTo>
                  <a:lnTo>
                    <a:pt x="1" y="54"/>
                  </a:lnTo>
                  <a:lnTo>
                    <a:pt x="857" y="812"/>
                  </a:lnTo>
                  <a:cubicBezTo>
                    <a:pt x="839" y="839"/>
                    <a:pt x="821" y="856"/>
                    <a:pt x="803" y="874"/>
                  </a:cubicBezTo>
                  <a:cubicBezTo>
                    <a:pt x="839" y="839"/>
                    <a:pt x="875" y="803"/>
                    <a:pt x="911" y="767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5"/>
            <p:cNvSpPr/>
            <p:nvPr/>
          </p:nvSpPr>
          <p:spPr>
            <a:xfrm>
              <a:off x="7927129" y="966936"/>
              <a:ext cx="47700" cy="42465"/>
            </a:xfrm>
            <a:custGeom>
              <a:rect b="b" l="l" r="r" t="t"/>
              <a:pathLst>
                <a:path extrusionOk="0" h="803" w="902">
                  <a:moveTo>
                    <a:pt x="45" y="0"/>
                  </a:moveTo>
                  <a:lnTo>
                    <a:pt x="0" y="54"/>
                  </a:lnTo>
                  <a:lnTo>
                    <a:pt x="848" y="803"/>
                  </a:lnTo>
                  <a:cubicBezTo>
                    <a:pt x="866" y="785"/>
                    <a:pt x="884" y="776"/>
                    <a:pt x="901" y="758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5"/>
            <p:cNvSpPr/>
            <p:nvPr/>
          </p:nvSpPr>
          <p:spPr>
            <a:xfrm>
              <a:off x="7937494" y="955143"/>
              <a:ext cx="48176" cy="42941"/>
            </a:xfrm>
            <a:custGeom>
              <a:rect b="b" l="l" r="r" t="t"/>
              <a:pathLst>
                <a:path extrusionOk="0" h="812" w="911">
                  <a:moveTo>
                    <a:pt x="45" y="0"/>
                  </a:moveTo>
                  <a:lnTo>
                    <a:pt x="1" y="54"/>
                  </a:lnTo>
                  <a:lnTo>
                    <a:pt x="866" y="812"/>
                  </a:lnTo>
                  <a:cubicBezTo>
                    <a:pt x="875" y="794"/>
                    <a:pt x="893" y="776"/>
                    <a:pt x="911" y="758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5"/>
            <p:cNvSpPr/>
            <p:nvPr/>
          </p:nvSpPr>
          <p:spPr>
            <a:xfrm>
              <a:off x="7992702" y="985286"/>
              <a:ext cx="53" cy="53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5"/>
            <p:cNvSpPr/>
            <p:nvPr/>
          </p:nvSpPr>
          <p:spPr>
            <a:xfrm>
              <a:off x="7947859" y="943298"/>
              <a:ext cx="46801" cy="42042"/>
            </a:xfrm>
            <a:custGeom>
              <a:rect b="b" l="l" r="r" t="t"/>
              <a:pathLst>
                <a:path extrusionOk="0" h="795" w="885">
                  <a:moveTo>
                    <a:pt x="46" y="1"/>
                  </a:moveTo>
                  <a:lnTo>
                    <a:pt x="1" y="55"/>
                  </a:lnTo>
                  <a:lnTo>
                    <a:pt x="848" y="795"/>
                  </a:lnTo>
                  <a:cubicBezTo>
                    <a:pt x="857" y="777"/>
                    <a:pt x="875" y="759"/>
                    <a:pt x="884" y="741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5"/>
            <p:cNvSpPr/>
            <p:nvPr/>
          </p:nvSpPr>
          <p:spPr>
            <a:xfrm>
              <a:off x="7942676" y="949009"/>
              <a:ext cx="47700" cy="42941"/>
            </a:xfrm>
            <a:custGeom>
              <a:rect b="b" l="l" r="r" t="t"/>
              <a:pathLst>
                <a:path extrusionOk="0" h="812" w="902">
                  <a:moveTo>
                    <a:pt x="45" y="0"/>
                  </a:moveTo>
                  <a:lnTo>
                    <a:pt x="1" y="54"/>
                  </a:lnTo>
                  <a:lnTo>
                    <a:pt x="857" y="812"/>
                  </a:lnTo>
                  <a:cubicBezTo>
                    <a:pt x="875" y="794"/>
                    <a:pt x="884" y="776"/>
                    <a:pt x="902" y="758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5"/>
            <p:cNvSpPr/>
            <p:nvPr/>
          </p:nvSpPr>
          <p:spPr>
            <a:xfrm>
              <a:off x="7990323" y="989093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5"/>
            <p:cNvSpPr/>
            <p:nvPr/>
          </p:nvSpPr>
          <p:spPr>
            <a:xfrm>
              <a:off x="7912957" y="936159"/>
              <a:ext cx="46325" cy="45320"/>
            </a:xfrm>
            <a:custGeom>
              <a:rect b="b" l="l" r="r" t="t"/>
              <a:pathLst>
                <a:path extrusionOk="0" h="857" w="876">
                  <a:moveTo>
                    <a:pt x="746" y="1"/>
                  </a:moveTo>
                  <a:cubicBezTo>
                    <a:pt x="642" y="1"/>
                    <a:pt x="464" y="123"/>
                    <a:pt x="304" y="305"/>
                  </a:cubicBezTo>
                  <a:cubicBezTo>
                    <a:pt x="99" y="529"/>
                    <a:pt x="1" y="769"/>
                    <a:pt x="81" y="841"/>
                  </a:cubicBezTo>
                  <a:cubicBezTo>
                    <a:pt x="95" y="852"/>
                    <a:pt x="113" y="857"/>
                    <a:pt x="135" y="857"/>
                  </a:cubicBezTo>
                  <a:cubicBezTo>
                    <a:pt x="238" y="857"/>
                    <a:pt x="419" y="740"/>
                    <a:pt x="581" y="555"/>
                  </a:cubicBezTo>
                  <a:cubicBezTo>
                    <a:pt x="777" y="332"/>
                    <a:pt x="875" y="91"/>
                    <a:pt x="804" y="20"/>
                  </a:cubicBezTo>
                  <a:cubicBezTo>
                    <a:pt x="789" y="7"/>
                    <a:pt x="769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5"/>
            <p:cNvSpPr/>
            <p:nvPr/>
          </p:nvSpPr>
          <p:spPr>
            <a:xfrm>
              <a:off x="7886093" y="1256569"/>
              <a:ext cx="67478" cy="61873"/>
            </a:xfrm>
            <a:custGeom>
              <a:rect b="b" l="l" r="r" t="t"/>
              <a:pathLst>
                <a:path extrusionOk="0" h="1170" w="1276">
                  <a:moveTo>
                    <a:pt x="90" y="1"/>
                  </a:moveTo>
                  <a:lnTo>
                    <a:pt x="0" y="1080"/>
                  </a:lnTo>
                  <a:lnTo>
                    <a:pt x="1035" y="1169"/>
                  </a:lnTo>
                  <a:cubicBezTo>
                    <a:pt x="1036" y="1169"/>
                    <a:pt x="1036" y="1169"/>
                    <a:pt x="1037" y="1169"/>
                  </a:cubicBezTo>
                  <a:cubicBezTo>
                    <a:pt x="1188" y="1169"/>
                    <a:pt x="1275" y="99"/>
                    <a:pt x="1124" y="81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5"/>
            <p:cNvSpPr/>
            <p:nvPr/>
          </p:nvSpPr>
          <p:spPr>
            <a:xfrm>
              <a:off x="7886569" y="1303264"/>
              <a:ext cx="60921" cy="12322"/>
            </a:xfrm>
            <a:custGeom>
              <a:rect b="b" l="l" r="r" t="t"/>
              <a:pathLst>
                <a:path extrusionOk="0" h="233" w="1152">
                  <a:moveTo>
                    <a:pt x="1151" y="19"/>
                  </a:moveTo>
                  <a:lnTo>
                    <a:pt x="1151" y="19"/>
                  </a:lnTo>
                  <a:cubicBezTo>
                    <a:pt x="1143" y="44"/>
                    <a:pt x="1134" y="69"/>
                    <a:pt x="1133" y="94"/>
                  </a:cubicBezTo>
                  <a:lnTo>
                    <a:pt x="1133" y="94"/>
                  </a:lnTo>
                  <a:cubicBezTo>
                    <a:pt x="1140" y="70"/>
                    <a:pt x="1146" y="45"/>
                    <a:pt x="1151" y="19"/>
                  </a:cubicBezTo>
                  <a:close/>
                  <a:moveTo>
                    <a:pt x="1133" y="94"/>
                  </a:moveTo>
                  <a:lnTo>
                    <a:pt x="1133" y="94"/>
                  </a:lnTo>
                  <a:cubicBezTo>
                    <a:pt x="1133" y="96"/>
                    <a:pt x="1132" y="97"/>
                    <a:pt x="1132" y="99"/>
                  </a:cubicBezTo>
                  <a:lnTo>
                    <a:pt x="1132" y="99"/>
                  </a:lnTo>
                  <a:lnTo>
                    <a:pt x="1133" y="99"/>
                  </a:lnTo>
                  <a:cubicBezTo>
                    <a:pt x="1133" y="97"/>
                    <a:pt x="1133" y="96"/>
                    <a:pt x="1133" y="94"/>
                  </a:cubicBezTo>
                  <a:close/>
                  <a:moveTo>
                    <a:pt x="9" y="1"/>
                  </a:moveTo>
                  <a:lnTo>
                    <a:pt x="0" y="72"/>
                  </a:lnTo>
                  <a:lnTo>
                    <a:pt x="1106" y="161"/>
                  </a:lnTo>
                  <a:cubicBezTo>
                    <a:pt x="1098" y="188"/>
                    <a:pt x="1089" y="215"/>
                    <a:pt x="1080" y="233"/>
                  </a:cubicBezTo>
                  <a:cubicBezTo>
                    <a:pt x="1098" y="202"/>
                    <a:pt x="1116" y="154"/>
                    <a:pt x="1132" y="99"/>
                  </a:cubicBezTo>
                  <a:lnTo>
                    <a:pt x="1132" y="9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5"/>
            <p:cNvSpPr/>
            <p:nvPr/>
          </p:nvSpPr>
          <p:spPr>
            <a:xfrm>
              <a:off x="7887944" y="1287717"/>
              <a:ext cx="60921" cy="12798"/>
            </a:xfrm>
            <a:custGeom>
              <a:rect b="b" l="l" r="r" t="t"/>
              <a:pathLst>
                <a:path extrusionOk="0" h="242" w="1152">
                  <a:moveTo>
                    <a:pt x="10" y="0"/>
                  </a:moveTo>
                  <a:lnTo>
                    <a:pt x="1" y="72"/>
                  </a:lnTo>
                  <a:lnTo>
                    <a:pt x="1143" y="161"/>
                  </a:lnTo>
                  <a:cubicBezTo>
                    <a:pt x="1143" y="188"/>
                    <a:pt x="1134" y="214"/>
                    <a:pt x="1134" y="241"/>
                  </a:cubicBezTo>
                  <a:cubicBezTo>
                    <a:pt x="1143" y="197"/>
                    <a:pt x="1152" y="143"/>
                    <a:pt x="1152" y="9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5"/>
            <p:cNvSpPr/>
            <p:nvPr/>
          </p:nvSpPr>
          <p:spPr>
            <a:xfrm>
              <a:off x="7887045" y="1295702"/>
              <a:ext cx="60868" cy="8567"/>
            </a:xfrm>
            <a:custGeom>
              <a:rect b="b" l="l" r="r" t="t"/>
              <a:pathLst>
                <a:path extrusionOk="0" h="162" w="1151">
                  <a:moveTo>
                    <a:pt x="9" y="1"/>
                  </a:moveTo>
                  <a:lnTo>
                    <a:pt x="0" y="63"/>
                  </a:lnTo>
                  <a:lnTo>
                    <a:pt x="1142" y="162"/>
                  </a:lnTo>
                  <a:cubicBezTo>
                    <a:pt x="1142" y="144"/>
                    <a:pt x="1151" y="117"/>
                    <a:pt x="1151" y="9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5"/>
            <p:cNvSpPr/>
            <p:nvPr/>
          </p:nvSpPr>
          <p:spPr>
            <a:xfrm>
              <a:off x="7888420" y="1279679"/>
              <a:ext cx="60921" cy="9043"/>
            </a:xfrm>
            <a:custGeom>
              <a:rect b="b" l="l" r="r" t="t"/>
              <a:pathLst>
                <a:path extrusionOk="0" h="171" w="1152">
                  <a:moveTo>
                    <a:pt x="10" y="1"/>
                  </a:moveTo>
                  <a:lnTo>
                    <a:pt x="1" y="72"/>
                  </a:lnTo>
                  <a:lnTo>
                    <a:pt x="1152" y="170"/>
                  </a:lnTo>
                  <a:cubicBezTo>
                    <a:pt x="1152" y="143"/>
                    <a:pt x="1152" y="126"/>
                    <a:pt x="1152" y="99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5"/>
            <p:cNvSpPr/>
            <p:nvPr/>
          </p:nvSpPr>
          <p:spPr>
            <a:xfrm>
              <a:off x="7949287" y="1272593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5"/>
            <p:cNvSpPr/>
            <p:nvPr/>
          </p:nvSpPr>
          <p:spPr>
            <a:xfrm>
              <a:off x="7889848" y="1264131"/>
              <a:ext cx="59493" cy="8514"/>
            </a:xfrm>
            <a:custGeom>
              <a:rect b="b" l="l" r="r" t="t"/>
              <a:pathLst>
                <a:path extrusionOk="0" h="161" w="1125">
                  <a:moveTo>
                    <a:pt x="10" y="0"/>
                  </a:moveTo>
                  <a:lnTo>
                    <a:pt x="1" y="72"/>
                  </a:lnTo>
                  <a:lnTo>
                    <a:pt x="1125" y="161"/>
                  </a:lnTo>
                  <a:cubicBezTo>
                    <a:pt x="1125" y="134"/>
                    <a:pt x="1125" y="116"/>
                    <a:pt x="1125" y="89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5"/>
            <p:cNvSpPr/>
            <p:nvPr/>
          </p:nvSpPr>
          <p:spPr>
            <a:xfrm>
              <a:off x="7889372" y="1272117"/>
              <a:ext cx="60445" cy="8567"/>
            </a:xfrm>
            <a:custGeom>
              <a:rect b="b" l="l" r="r" t="t"/>
              <a:pathLst>
                <a:path extrusionOk="0" h="162" w="1143">
                  <a:moveTo>
                    <a:pt x="1" y="1"/>
                  </a:moveTo>
                  <a:lnTo>
                    <a:pt x="1" y="63"/>
                  </a:lnTo>
                  <a:lnTo>
                    <a:pt x="1143" y="161"/>
                  </a:lnTo>
                  <a:cubicBezTo>
                    <a:pt x="1143" y="135"/>
                    <a:pt x="1143" y="117"/>
                    <a:pt x="1143" y="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5"/>
            <p:cNvSpPr/>
            <p:nvPr/>
          </p:nvSpPr>
          <p:spPr>
            <a:xfrm>
              <a:off x="7949763" y="1276876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5"/>
            <p:cNvSpPr/>
            <p:nvPr/>
          </p:nvSpPr>
          <p:spPr>
            <a:xfrm>
              <a:off x="7877103" y="1256569"/>
              <a:ext cx="22264" cy="57166"/>
            </a:xfrm>
            <a:custGeom>
              <a:rect b="b" l="l" r="r" t="t"/>
              <a:pathLst>
                <a:path extrusionOk="0" h="1081" w="421">
                  <a:moveTo>
                    <a:pt x="254" y="0"/>
                  </a:moveTo>
                  <a:cubicBezTo>
                    <a:pt x="149" y="0"/>
                    <a:pt x="45" y="229"/>
                    <a:pt x="28" y="527"/>
                  </a:cubicBezTo>
                  <a:cubicBezTo>
                    <a:pt x="1" y="821"/>
                    <a:pt x="63" y="1071"/>
                    <a:pt x="161" y="1080"/>
                  </a:cubicBezTo>
                  <a:cubicBezTo>
                    <a:pt x="163" y="1080"/>
                    <a:pt x="165" y="1080"/>
                    <a:pt x="167" y="1080"/>
                  </a:cubicBezTo>
                  <a:cubicBezTo>
                    <a:pt x="272" y="1080"/>
                    <a:pt x="376" y="851"/>
                    <a:pt x="393" y="554"/>
                  </a:cubicBezTo>
                  <a:cubicBezTo>
                    <a:pt x="420" y="259"/>
                    <a:pt x="358" y="9"/>
                    <a:pt x="260" y="1"/>
                  </a:cubicBezTo>
                  <a:cubicBezTo>
                    <a:pt x="258" y="0"/>
                    <a:pt x="256" y="0"/>
                    <a:pt x="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5"/>
            <p:cNvSpPr/>
            <p:nvPr/>
          </p:nvSpPr>
          <p:spPr>
            <a:xfrm>
              <a:off x="7667110" y="1022092"/>
              <a:ext cx="84559" cy="80011"/>
            </a:xfrm>
            <a:custGeom>
              <a:rect b="b" l="l" r="r" t="t"/>
              <a:pathLst>
                <a:path extrusionOk="0" h="1513" w="1599">
                  <a:moveTo>
                    <a:pt x="787" y="1"/>
                  </a:moveTo>
                  <a:lnTo>
                    <a:pt x="100" y="777"/>
                  </a:lnTo>
                  <a:cubicBezTo>
                    <a:pt x="1" y="884"/>
                    <a:pt x="698" y="1512"/>
                    <a:pt x="879" y="1512"/>
                  </a:cubicBezTo>
                  <a:cubicBezTo>
                    <a:pt x="893" y="1512"/>
                    <a:pt x="905" y="1508"/>
                    <a:pt x="912" y="1500"/>
                  </a:cubicBezTo>
                  <a:lnTo>
                    <a:pt x="1599" y="723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5"/>
            <p:cNvSpPr/>
            <p:nvPr/>
          </p:nvSpPr>
          <p:spPr>
            <a:xfrm>
              <a:off x="7672398" y="1026798"/>
              <a:ext cx="43892" cy="50080"/>
            </a:xfrm>
            <a:custGeom>
              <a:rect b="b" l="l" r="r" t="t"/>
              <a:pathLst>
                <a:path extrusionOk="0" h="947" w="830">
                  <a:moveTo>
                    <a:pt x="776" y="1"/>
                  </a:moveTo>
                  <a:lnTo>
                    <a:pt x="45" y="831"/>
                  </a:lnTo>
                  <a:cubicBezTo>
                    <a:pt x="27" y="813"/>
                    <a:pt x="9" y="786"/>
                    <a:pt x="0" y="768"/>
                  </a:cubicBezTo>
                  <a:lnTo>
                    <a:pt x="0" y="768"/>
                  </a:lnTo>
                  <a:cubicBezTo>
                    <a:pt x="19" y="806"/>
                    <a:pt x="46" y="848"/>
                    <a:pt x="83" y="891"/>
                  </a:cubicBezTo>
                  <a:lnTo>
                    <a:pt x="83" y="891"/>
                  </a:lnTo>
                  <a:lnTo>
                    <a:pt x="830" y="46"/>
                  </a:lnTo>
                  <a:lnTo>
                    <a:pt x="776" y="1"/>
                  </a:lnTo>
                  <a:close/>
                  <a:moveTo>
                    <a:pt x="83" y="891"/>
                  </a:moveTo>
                  <a:lnTo>
                    <a:pt x="80" y="893"/>
                  </a:lnTo>
                  <a:cubicBezTo>
                    <a:pt x="98" y="911"/>
                    <a:pt x="116" y="929"/>
                    <a:pt x="134" y="947"/>
                  </a:cubicBezTo>
                  <a:cubicBezTo>
                    <a:pt x="115" y="928"/>
                    <a:pt x="98" y="909"/>
                    <a:pt x="83" y="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5"/>
            <p:cNvSpPr/>
            <p:nvPr/>
          </p:nvSpPr>
          <p:spPr>
            <a:xfrm>
              <a:off x="7685090" y="1037216"/>
              <a:ext cx="42993" cy="48176"/>
            </a:xfrm>
            <a:custGeom>
              <a:rect b="b" l="l" r="r" t="t"/>
              <a:pathLst>
                <a:path extrusionOk="0" h="911" w="813">
                  <a:moveTo>
                    <a:pt x="759" y="0"/>
                  </a:moveTo>
                  <a:lnTo>
                    <a:pt x="1" y="857"/>
                  </a:lnTo>
                  <a:lnTo>
                    <a:pt x="1" y="857"/>
                  </a:lnTo>
                  <a:cubicBezTo>
                    <a:pt x="19" y="875"/>
                    <a:pt x="37" y="892"/>
                    <a:pt x="54" y="910"/>
                  </a:cubicBezTo>
                  <a:lnTo>
                    <a:pt x="813" y="45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5"/>
            <p:cNvSpPr/>
            <p:nvPr/>
          </p:nvSpPr>
          <p:spPr>
            <a:xfrm>
              <a:off x="7679431" y="1032033"/>
              <a:ext cx="42993" cy="47700"/>
            </a:xfrm>
            <a:custGeom>
              <a:rect b="b" l="l" r="r" t="t"/>
              <a:pathLst>
                <a:path extrusionOk="0" h="902" w="813">
                  <a:moveTo>
                    <a:pt x="759" y="0"/>
                  </a:moveTo>
                  <a:lnTo>
                    <a:pt x="1" y="848"/>
                  </a:lnTo>
                  <a:cubicBezTo>
                    <a:pt x="19" y="865"/>
                    <a:pt x="37" y="883"/>
                    <a:pt x="54" y="901"/>
                  </a:cubicBezTo>
                  <a:lnTo>
                    <a:pt x="813" y="45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5"/>
            <p:cNvSpPr/>
            <p:nvPr/>
          </p:nvSpPr>
          <p:spPr>
            <a:xfrm>
              <a:off x="7690748" y="1042398"/>
              <a:ext cx="43469" cy="48176"/>
            </a:xfrm>
            <a:custGeom>
              <a:rect b="b" l="l" r="r" t="t"/>
              <a:pathLst>
                <a:path extrusionOk="0" h="911" w="822">
                  <a:moveTo>
                    <a:pt x="768" y="0"/>
                  </a:moveTo>
                  <a:lnTo>
                    <a:pt x="1" y="866"/>
                  </a:lnTo>
                  <a:cubicBezTo>
                    <a:pt x="19" y="875"/>
                    <a:pt x="37" y="892"/>
                    <a:pt x="55" y="910"/>
                  </a:cubicBezTo>
                  <a:lnTo>
                    <a:pt x="822" y="4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5"/>
            <p:cNvSpPr/>
            <p:nvPr/>
          </p:nvSpPr>
          <p:spPr>
            <a:xfrm>
              <a:off x="7703493" y="1097607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5"/>
            <p:cNvSpPr/>
            <p:nvPr/>
          </p:nvSpPr>
          <p:spPr>
            <a:xfrm>
              <a:off x="7703493" y="1052763"/>
              <a:ext cx="42518" cy="46748"/>
            </a:xfrm>
            <a:custGeom>
              <a:rect b="b" l="l" r="r" t="t"/>
              <a:pathLst>
                <a:path extrusionOk="0" h="884" w="804">
                  <a:moveTo>
                    <a:pt x="750" y="1"/>
                  </a:moveTo>
                  <a:lnTo>
                    <a:pt x="1" y="848"/>
                  </a:lnTo>
                  <a:cubicBezTo>
                    <a:pt x="19" y="866"/>
                    <a:pt x="45" y="875"/>
                    <a:pt x="63" y="884"/>
                  </a:cubicBezTo>
                  <a:lnTo>
                    <a:pt x="804" y="45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5"/>
            <p:cNvSpPr/>
            <p:nvPr/>
          </p:nvSpPr>
          <p:spPr>
            <a:xfrm>
              <a:off x="7696882" y="1047581"/>
              <a:ext cx="42993" cy="47700"/>
            </a:xfrm>
            <a:custGeom>
              <a:rect b="b" l="l" r="r" t="t"/>
              <a:pathLst>
                <a:path extrusionOk="0" h="902" w="813">
                  <a:moveTo>
                    <a:pt x="759" y="1"/>
                  </a:moveTo>
                  <a:lnTo>
                    <a:pt x="1" y="857"/>
                  </a:lnTo>
                  <a:cubicBezTo>
                    <a:pt x="28" y="875"/>
                    <a:pt x="46" y="893"/>
                    <a:pt x="63" y="902"/>
                  </a:cubicBezTo>
                  <a:lnTo>
                    <a:pt x="813" y="45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5"/>
            <p:cNvSpPr/>
            <p:nvPr/>
          </p:nvSpPr>
          <p:spPr>
            <a:xfrm>
              <a:off x="7700214" y="1095227"/>
              <a:ext cx="53" cy="53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5"/>
            <p:cNvSpPr/>
            <p:nvPr/>
          </p:nvSpPr>
          <p:spPr>
            <a:xfrm>
              <a:off x="7704920" y="1020611"/>
              <a:ext cx="50556" cy="40984"/>
            </a:xfrm>
            <a:custGeom>
              <a:rect b="b" l="l" r="r" t="t"/>
              <a:pathLst>
                <a:path extrusionOk="0" h="775" w="956">
                  <a:moveTo>
                    <a:pt x="147" y="1"/>
                  </a:moveTo>
                  <a:cubicBezTo>
                    <a:pt x="115" y="1"/>
                    <a:pt x="89" y="10"/>
                    <a:pt x="72" y="29"/>
                  </a:cubicBezTo>
                  <a:cubicBezTo>
                    <a:pt x="1" y="109"/>
                    <a:pt x="126" y="332"/>
                    <a:pt x="357" y="528"/>
                  </a:cubicBezTo>
                  <a:cubicBezTo>
                    <a:pt x="531" y="681"/>
                    <a:pt x="716" y="775"/>
                    <a:pt x="818" y="775"/>
                  </a:cubicBezTo>
                  <a:cubicBezTo>
                    <a:pt x="848" y="775"/>
                    <a:pt x="870" y="767"/>
                    <a:pt x="884" y="751"/>
                  </a:cubicBezTo>
                  <a:cubicBezTo>
                    <a:pt x="955" y="671"/>
                    <a:pt x="830" y="448"/>
                    <a:pt x="607" y="252"/>
                  </a:cubicBezTo>
                  <a:cubicBezTo>
                    <a:pt x="430" y="95"/>
                    <a:pt x="253" y="1"/>
                    <a:pt x="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5"/>
            <p:cNvSpPr/>
            <p:nvPr/>
          </p:nvSpPr>
          <p:spPr>
            <a:xfrm>
              <a:off x="7957377" y="1035788"/>
              <a:ext cx="66526" cy="60921"/>
            </a:xfrm>
            <a:custGeom>
              <a:rect b="b" l="l" r="r" t="t"/>
              <a:pathLst>
                <a:path extrusionOk="0" h="1152" w="1258">
                  <a:moveTo>
                    <a:pt x="1186" y="0"/>
                  </a:moveTo>
                  <a:lnTo>
                    <a:pt x="151" y="63"/>
                  </a:lnTo>
                  <a:cubicBezTo>
                    <a:pt x="0" y="72"/>
                    <a:pt x="61" y="1151"/>
                    <a:pt x="220" y="1151"/>
                  </a:cubicBezTo>
                  <a:cubicBezTo>
                    <a:pt x="221" y="1151"/>
                    <a:pt x="222" y="1151"/>
                    <a:pt x="222" y="1151"/>
                  </a:cubicBezTo>
                  <a:lnTo>
                    <a:pt x="1257" y="108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5"/>
            <p:cNvSpPr/>
            <p:nvPr/>
          </p:nvSpPr>
          <p:spPr>
            <a:xfrm>
              <a:off x="7961079" y="1042398"/>
              <a:ext cx="59493" cy="11846"/>
            </a:xfrm>
            <a:custGeom>
              <a:rect b="b" l="l" r="r" t="t"/>
              <a:pathLst>
                <a:path extrusionOk="0" h="224" w="1125">
                  <a:moveTo>
                    <a:pt x="28" y="0"/>
                  </a:moveTo>
                  <a:cubicBezTo>
                    <a:pt x="21" y="20"/>
                    <a:pt x="16" y="41"/>
                    <a:pt x="12" y="66"/>
                  </a:cubicBezTo>
                  <a:lnTo>
                    <a:pt x="12" y="66"/>
                  </a:lnTo>
                  <a:cubicBezTo>
                    <a:pt x="20" y="41"/>
                    <a:pt x="28" y="17"/>
                    <a:pt x="28" y="0"/>
                  </a:cubicBezTo>
                  <a:close/>
                  <a:moveTo>
                    <a:pt x="1125" y="0"/>
                  </a:moveTo>
                  <a:lnTo>
                    <a:pt x="11" y="72"/>
                  </a:lnTo>
                  <a:lnTo>
                    <a:pt x="11" y="72"/>
                  </a:lnTo>
                  <a:cubicBezTo>
                    <a:pt x="11" y="70"/>
                    <a:pt x="11" y="68"/>
                    <a:pt x="12" y="66"/>
                  </a:cubicBezTo>
                  <a:lnTo>
                    <a:pt x="12" y="66"/>
                  </a:lnTo>
                  <a:cubicBezTo>
                    <a:pt x="11" y="68"/>
                    <a:pt x="10" y="70"/>
                    <a:pt x="10" y="72"/>
                  </a:cubicBezTo>
                  <a:lnTo>
                    <a:pt x="11" y="72"/>
                  </a:lnTo>
                  <a:lnTo>
                    <a:pt x="11" y="72"/>
                  </a:lnTo>
                  <a:cubicBezTo>
                    <a:pt x="7" y="93"/>
                    <a:pt x="5" y="117"/>
                    <a:pt x="3" y="143"/>
                  </a:cubicBezTo>
                  <a:lnTo>
                    <a:pt x="3" y="143"/>
                  </a:lnTo>
                  <a:lnTo>
                    <a:pt x="1125" y="72"/>
                  </a:lnTo>
                  <a:lnTo>
                    <a:pt x="1125" y="0"/>
                  </a:lnTo>
                  <a:close/>
                  <a:moveTo>
                    <a:pt x="3" y="143"/>
                  </a:moveTo>
                  <a:lnTo>
                    <a:pt x="1" y="143"/>
                  </a:lnTo>
                  <a:cubicBezTo>
                    <a:pt x="1" y="170"/>
                    <a:pt x="1" y="197"/>
                    <a:pt x="1" y="223"/>
                  </a:cubicBezTo>
                  <a:cubicBezTo>
                    <a:pt x="1" y="194"/>
                    <a:pt x="2" y="168"/>
                    <a:pt x="3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5"/>
            <p:cNvSpPr/>
            <p:nvPr/>
          </p:nvSpPr>
          <p:spPr>
            <a:xfrm>
              <a:off x="7960603" y="1057945"/>
              <a:ext cx="60921" cy="7615"/>
            </a:xfrm>
            <a:custGeom>
              <a:rect b="b" l="l" r="r" t="t"/>
              <a:pathLst>
                <a:path extrusionOk="0" h="144" w="1152">
                  <a:moveTo>
                    <a:pt x="1" y="1"/>
                  </a:moveTo>
                  <a:cubicBezTo>
                    <a:pt x="1" y="28"/>
                    <a:pt x="1" y="54"/>
                    <a:pt x="1" y="81"/>
                  </a:cubicBezTo>
                  <a:lnTo>
                    <a:pt x="2" y="81"/>
                  </a:lnTo>
                  <a:lnTo>
                    <a:pt x="2" y="81"/>
                  </a:lnTo>
                  <a:cubicBezTo>
                    <a:pt x="4" y="103"/>
                    <a:pt x="6" y="124"/>
                    <a:pt x="10" y="144"/>
                  </a:cubicBezTo>
                  <a:lnTo>
                    <a:pt x="1152" y="72"/>
                  </a:lnTo>
                  <a:lnTo>
                    <a:pt x="1152" y="10"/>
                  </a:lnTo>
                  <a:lnTo>
                    <a:pt x="2" y="81"/>
                  </a:lnTo>
                  <a:lnTo>
                    <a:pt x="2" y="81"/>
                  </a:lnTo>
                  <a:cubicBezTo>
                    <a:pt x="1" y="54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5"/>
            <p:cNvSpPr/>
            <p:nvPr/>
          </p:nvSpPr>
          <p:spPr>
            <a:xfrm>
              <a:off x="7960603" y="1050436"/>
              <a:ext cx="60445" cy="7562"/>
            </a:xfrm>
            <a:custGeom>
              <a:rect b="b" l="l" r="r" t="t"/>
              <a:pathLst>
                <a:path extrusionOk="0" h="143" w="1143">
                  <a:moveTo>
                    <a:pt x="1143" y="0"/>
                  </a:moveTo>
                  <a:lnTo>
                    <a:pt x="10" y="71"/>
                  </a:lnTo>
                  <a:cubicBezTo>
                    <a:pt x="10" y="89"/>
                    <a:pt x="1" y="116"/>
                    <a:pt x="1" y="143"/>
                  </a:cubicBezTo>
                  <a:lnTo>
                    <a:pt x="1143" y="71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5"/>
            <p:cNvSpPr/>
            <p:nvPr/>
          </p:nvSpPr>
          <p:spPr>
            <a:xfrm>
              <a:off x="7961079" y="1065983"/>
              <a:ext cx="60921" cy="7615"/>
            </a:xfrm>
            <a:custGeom>
              <a:rect b="b" l="l" r="r" t="t"/>
              <a:pathLst>
                <a:path extrusionOk="0" h="144" w="1152">
                  <a:moveTo>
                    <a:pt x="1152" y="0"/>
                  </a:moveTo>
                  <a:lnTo>
                    <a:pt x="1" y="72"/>
                  </a:lnTo>
                  <a:cubicBezTo>
                    <a:pt x="1" y="99"/>
                    <a:pt x="10" y="125"/>
                    <a:pt x="10" y="143"/>
                  </a:cubicBezTo>
                  <a:lnTo>
                    <a:pt x="1152" y="72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5"/>
            <p:cNvSpPr/>
            <p:nvPr/>
          </p:nvSpPr>
          <p:spPr>
            <a:xfrm>
              <a:off x="7963459" y="1085338"/>
              <a:ext cx="53" cy="5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5"/>
            <p:cNvSpPr/>
            <p:nvPr/>
          </p:nvSpPr>
          <p:spPr>
            <a:xfrm>
              <a:off x="7963459" y="1082007"/>
              <a:ext cx="59969" cy="7139"/>
            </a:xfrm>
            <a:custGeom>
              <a:rect b="b" l="l" r="r" t="t"/>
              <a:pathLst>
                <a:path extrusionOk="0" h="135" w="1134">
                  <a:moveTo>
                    <a:pt x="1124" y="1"/>
                  </a:moveTo>
                  <a:lnTo>
                    <a:pt x="0" y="63"/>
                  </a:lnTo>
                  <a:cubicBezTo>
                    <a:pt x="0" y="90"/>
                    <a:pt x="9" y="117"/>
                    <a:pt x="18" y="135"/>
                  </a:cubicBezTo>
                  <a:lnTo>
                    <a:pt x="1133" y="72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5"/>
            <p:cNvSpPr/>
            <p:nvPr/>
          </p:nvSpPr>
          <p:spPr>
            <a:xfrm>
              <a:off x="7962031" y="1074022"/>
              <a:ext cx="60921" cy="7562"/>
            </a:xfrm>
            <a:custGeom>
              <a:rect b="b" l="l" r="r" t="t"/>
              <a:pathLst>
                <a:path extrusionOk="0" h="143" w="1152">
                  <a:moveTo>
                    <a:pt x="1142" y="0"/>
                  </a:moveTo>
                  <a:lnTo>
                    <a:pt x="1" y="71"/>
                  </a:lnTo>
                  <a:cubicBezTo>
                    <a:pt x="1" y="98"/>
                    <a:pt x="10" y="116"/>
                    <a:pt x="10" y="143"/>
                  </a:cubicBezTo>
                  <a:lnTo>
                    <a:pt x="1151" y="71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5"/>
            <p:cNvSpPr/>
            <p:nvPr/>
          </p:nvSpPr>
          <p:spPr>
            <a:xfrm>
              <a:off x="7962507" y="1081531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5"/>
            <p:cNvSpPr/>
            <p:nvPr/>
          </p:nvSpPr>
          <p:spPr>
            <a:xfrm>
              <a:off x="8011105" y="1035788"/>
              <a:ext cx="21735" cy="57589"/>
            </a:xfrm>
            <a:custGeom>
              <a:rect b="b" l="l" r="r" t="t"/>
              <a:pathLst>
                <a:path extrusionOk="0" h="1089" w="411">
                  <a:moveTo>
                    <a:pt x="176" y="0"/>
                  </a:moveTo>
                  <a:cubicBezTo>
                    <a:pt x="174" y="0"/>
                    <a:pt x="172" y="0"/>
                    <a:pt x="170" y="0"/>
                  </a:cubicBezTo>
                  <a:cubicBezTo>
                    <a:pt x="72" y="9"/>
                    <a:pt x="0" y="259"/>
                    <a:pt x="18" y="554"/>
                  </a:cubicBezTo>
                  <a:cubicBezTo>
                    <a:pt x="36" y="857"/>
                    <a:pt x="134" y="1089"/>
                    <a:pt x="241" y="1089"/>
                  </a:cubicBezTo>
                  <a:cubicBezTo>
                    <a:pt x="348" y="1080"/>
                    <a:pt x="411" y="830"/>
                    <a:pt x="393" y="536"/>
                  </a:cubicBezTo>
                  <a:cubicBezTo>
                    <a:pt x="375" y="238"/>
                    <a:pt x="280" y="0"/>
                    <a:pt x="176" y="0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5"/>
            <p:cNvSpPr/>
            <p:nvPr/>
          </p:nvSpPr>
          <p:spPr>
            <a:xfrm>
              <a:off x="8021470" y="1042398"/>
              <a:ext cx="8091" cy="43945"/>
            </a:xfrm>
            <a:custGeom>
              <a:rect b="b" l="l" r="r" t="t"/>
              <a:pathLst>
                <a:path extrusionOk="0" h="831" w="153">
                  <a:moveTo>
                    <a:pt x="48" y="0"/>
                  </a:moveTo>
                  <a:cubicBezTo>
                    <a:pt x="47" y="0"/>
                    <a:pt x="46" y="0"/>
                    <a:pt x="45" y="0"/>
                  </a:cubicBezTo>
                  <a:cubicBezTo>
                    <a:pt x="10" y="0"/>
                    <a:pt x="1" y="188"/>
                    <a:pt x="10" y="420"/>
                  </a:cubicBezTo>
                  <a:cubicBezTo>
                    <a:pt x="27" y="652"/>
                    <a:pt x="63" y="830"/>
                    <a:pt x="99" y="830"/>
                  </a:cubicBezTo>
                  <a:cubicBezTo>
                    <a:pt x="134" y="830"/>
                    <a:pt x="152" y="643"/>
                    <a:pt x="134" y="411"/>
                  </a:cubicBezTo>
                  <a:cubicBezTo>
                    <a:pt x="126" y="184"/>
                    <a:pt x="83" y="0"/>
                    <a:pt x="48" y="0"/>
                  </a:cubicBezTo>
                  <a:close/>
                </a:path>
              </a:pathLst>
            </a:custGeom>
            <a:solidFill>
              <a:srgbClr val="72C6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5"/>
            <p:cNvSpPr/>
            <p:nvPr/>
          </p:nvSpPr>
          <p:spPr>
            <a:xfrm>
              <a:off x="7657803" y="919712"/>
              <a:ext cx="66526" cy="60921"/>
            </a:xfrm>
            <a:custGeom>
              <a:rect b="b" l="l" r="r" t="t"/>
              <a:pathLst>
                <a:path extrusionOk="0" h="1152" w="1258">
                  <a:moveTo>
                    <a:pt x="1186" y="1"/>
                  </a:moveTo>
                  <a:lnTo>
                    <a:pt x="151" y="63"/>
                  </a:lnTo>
                  <a:cubicBezTo>
                    <a:pt x="0" y="72"/>
                    <a:pt x="70" y="1152"/>
                    <a:pt x="221" y="1152"/>
                  </a:cubicBezTo>
                  <a:cubicBezTo>
                    <a:pt x="221" y="1152"/>
                    <a:pt x="222" y="1152"/>
                    <a:pt x="223" y="1152"/>
                  </a:cubicBezTo>
                  <a:lnTo>
                    <a:pt x="1257" y="1089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5"/>
            <p:cNvSpPr/>
            <p:nvPr/>
          </p:nvSpPr>
          <p:spPr>
            <a:xfrm>
              <a:off x="7661505" y="926323"/>
              <a:ext cx="59969" cy="11846"/>
            </a:xfrm>
            <a:custGeom>
              <a:rect b="b" l="l" r="r" t="t"/>
              <a:pathLst>
                <a:path extrusionOk="0" h="224" w="1134">
                  <a:moveTo>
                    <a:pt x="37" y="1"/>
                  </a:moveTo>
                  <a:lnTo>
                    <a:pt x="37" y="1"/>
                  </a:lnTo>
                  <a:cubicBezTo>
                    <a:pt x="29" y="17"/>
                    <a:pt x="20" y="40"/>
                    <a:pt x="19" y="64"/>
                  </a:cubicBezTo>
                  <a:lnTo>
                    <a:pt x="19" y="64"/>
                  </a:lnTo>
                  <a:cubicBezTo>
                    <a:pt x="24" y="41"/>
                    <a:pt x="30" y="19"/>
                    <a:pt x="37" y="1"/>
                  </a:cubicBezTo>
                  <a:close/>
                  <a:moveTo>
                    <a:pt x="1125" y="1"/>
                  </a:moveTo>
                  <a:lnTo>
                    <a:pt x="19" y="72"/>
                  </a:lnTo>
                  <a:cubicBezTo>
                    <a:pt x="19" y="70"/>
                    <a:pt x="19" y="67"/>
                    <a:pt x="19" y="64"/>
                  </a:cubicBezTo>
                  <a:lnTo>
                    <a:pt x="19" y="64"/>
                  </a:lnTo>
                  <a:cubicBezTo>
                    <a:pt x="14" y="89"/>
                    <a:pt x="9" y="115"/>
                    <a:pt x="6" y="143"/>
                  </a:cubicBezTo>
                  <a:lnTo>
                    <a:pt x="6" y="143"/>
                  </a:lnTo>
                  <a:lnTo>
                    <a:pt x="1134" y="72"/>
                  </a:lnTo>
                  <a:lnTo>
                    <a:pt x="1125" y="1"/>
                  </a:lnTo>
                  <a:close/>
                  <a:moveTo>
                    <a:pt x="6" y="143"/>
                  </a:moveTo>
                  <a:lnTo>
                    <a:pt x="1" y="144"/>
                  </a:lnTo>
                  <a:cubicBezTo>
                    <a:pt x="1" y="170"/>
                    <a:pt x="1" y="197"/>
                    <a:pt x="1" y="224"/>
                  </a:cubicBezTo>
                  <a:cubicBezTo>
                    <a:pt x="1" y="196"/>
                    <a:pt x="3" y="169"/>
                    <a:pt x="6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5"/>
            <p:cNvSpPr/>
            <p:nvPr/>
          </p:nvSpPr>
          <p:spPr>
            <a:xfrm>
              <a:off x="7661029" y="941923"/>
              <a:ext cx="61397" cy="7562"/>
            </a:xfrm>
            <a:custGeom>
              <a:rect b="b" l="l" r="r" t="t"/>
              <a:pathLst>
                <a:path extrusionOk="0" h="143" w="1161">
                  <a:moveTo>
                    <a:pt x="10" y="0"/>
                  </a:moveTo>
                  <a:cubicBezTo>
                    <a:pt x="1" y="45"/>
                    <a:pt x="10" y="98"/>
                    <a:pt x="10" y="143"/>
                  </a:cubicBezTo>
                  <a:lnTo>
                    <a:pt x="1161" y="81"/>
                  </a:lnTo>
                  <a:lnTo>
                    <a:pt x="1152" y="9"/>
                  </a:lnTo>
                  <a:lnTo>
                    <a:pt x="10" y="81"/>
                  </a:lnTo>
                  <a:cubicBezTo>
                    <a:pt x="10" y="54"/>
                    <a:pt x="10" y="27"/>
                    <a:pt x="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5"/>
            <p:cNvSpPr/>
            <p:nvPr/>
          </p:nvSpPr>
          <p:spPr>
            <a:xfrm>
              <a:off x="7661505" y="934361"/>
              <a:ext cx="60445" cy="7615"/>
            </a:xfrm>
            <a:custGeom>
              <a:rect b="b" l="l" r="r" t="t"/>
              <a:pathLst>
                <a:path extrusionOk="0" h="144" w="1143">
                  <a:moveTo>
                    <a:pt x="1134" y="0"/>
                  </a:moveTo>
                  <a:lnTo>
                    <a:pt x="1" y="72"/>
                  </a:lnTo>
                  <a:cubicBezTo>
                    <a:pt x="1" y="90"/>
                    <a:pt x="1" y="116"/>
                    <a:pt x="1" y="143"/>
                  </a:cubicBezTo>
                  <a:lnTo>
                    <a:pt x="1143" y="72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5"/>
            <p:cNvSpPr/>
            <p:nvPr/>
          </p:nvSpPr>
          <p:spPr>
            <a:xfrm>
              <a:off x="7661505" y="949908"/>
              <a:ext cx="61397" cy="7615"/>
            </a:xfrm>
            <a:custGeom>
              <a:rect b="b" l="l" r="r" t="t"/>
              <a:pathLst>
                <a:path extrusionOk="0" h="144" w="1161">
                  <a:moveTo>
                    <a:pt x="1152" y="1"/>
                  </a:moveTo>
                  <a:lnTo>
                    <a:pt x="1" y="72"/>
                  </a:lnTo>
                  <a:cubicBezTo>
                    <a:pt x="10" y="99"/>
                    <a:pt x="10" y="126"/>
                    <a:pt x="10" y="144"/>
                  </a:cubicBezTo>
                  <a:lnTo>
                    <a:pt x="1161" y="7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5"/>
            <p:cNvSpPr/>
            <p:nvPr/>
          </p:nvSpPr>
          <p:spPr>
            <a:xfrm>
              <a:off x="7663884" y="969739"/>
              <a:ext cx="53" cy="53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5"/>
            <p:cNvSpPr/>
            <p:nvPr/>
          </p:nvSpPr>
          <p:spPr>
            <a:xfrm>
              <a:off x="7663884" y="965984"/>
              <a:ext cx="59969" cy="7086"/>
            </a:xfrm>
            <a:custGeom>
              <a:rect b="b" l="l" r="r" t="t"/>
              <a:pathLst>
                <a:path extrusionOk="0" h="134" w="1134">
                  <a:moveTo>
                    <a:pt x="1125" y="0"/>
                  </a:moveTo>
                  <a:lnTo>
                    <a:pt x="0" y="72"/>
                  </a:lnTo>
                  <a:cubicBezTo>
                    <a:pt x="0" y="89"/>
                    <a:pt x="9" y="116"/>
                    <a:pt x="18" y="134"/>
                  </a:cubicBezTo>
                  <a:lnTo>
                    <a:pt x="1133" y="7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5"/>
            <p:cNvSpPr/>
            <p:nvPr/>
          </p:nvSpPr>
          <p:spPr>
            <a:xfrm>
              <a:off x="7662456" y="957946"/>
              <a:ext cx="60921" cy="7615"/>
            </a:xfrm>
            <a:custGeom>
              <a:rect b="b" l="l" r="r" t="t"/>
              <a:pathLst>
                <a:path extrusionOk="0" h="144" w="1152">
                  <a:moveTo>
                    <a:pt x="1143" y="1"/>
                  </a:moveTo>
                  <a:lnTo>
                    <a:pt x="1" y="72"/>
                  </a:lnTo>
                  <a:cubicBezTo>
                    <a:pt x="1" y="99"/>
                    <a:pt x="10" y="117"/>
                    <a:pt x="10" y="143"/>
                  </a:cubicBezTo>
                  <a:lnTo>
                    <a:pt x="1152" y="72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7662932" y="965508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7711531" y="919712"/>
              <a:ext cx="21735" cy="57642"/>
            </a:xfrm>
            <a:custGeom>
              <a:rect b="b" l="l" r="r" t="t"/>
              <a:pathLst>
                <a:path extrusionOk="0" h="1090" w="411">
                  <a:moveTo>
                    <a:pt x="184" y="1"/>
                  </a:moveTo>
                  <a:cubicBezTo>
                    <a:pt x="182" y="1"/>
                    <a:pt x="181" y="1"/>
                    <a:pt x="179" y="1"/>
                  </a:cubicBezTo>
                  <a:cubicBezTo>
                    <a:pt x="72" y="10"/>
                    <a:pt x="1" y="260"/>
                    <a:pt x="18" y="554"/>
                  </a:cubicBezTo>
                  <a:cubicBezTo>
                    <a:pt x="45" y="852"/>
                    <a:pt x="140" y="1090"/>
                    <a:pt x="236" y="1090"/>
                  </a:cubicBezTo>
                  <a:cubicBezTo>
                    <a:pt x="238" y="1090"/>
                    <a:pt x="240" y="1089"/>
                    <a:pt x="241" y="1089"/>
                  </a:cubicBezTo>
                  <a:cubicBezTo>
                    <a:pt x="348" y="1080"/>
                    <a:pt x="411" y="831"/>
                    <a:pt x="393" y="536"/>
                  </a:cubicBezTo>
                  <a:cubicBezTo>
                    <a:pt x="376" y="238"/>
                    <a:pt x="281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7445906" y="1097713"/>
              <a:ext cx="441675" cy="396725"/>
            </a:xfrm>
            <a:custGeom>
              <a:rect b="b" l="l" r="r" t="t"/>
              <a:pathLst>
                <a:path extrusionOk="0" h="7502" w="8352">
                  <a:moveTo>
                    <a:pt x="3468" y="1"/>
                  </a:moveTo>
                  <a:cubicBezTo>
                    <a:pt x="3466" y="1"/>
                    <a:pt x="3467" y="3"/>
                    <a:pt x="3471" y="7"/>
                  </a:cubicBezTo>
                  <a:cubicBezTo>
                    <a:pt x="3498" y="16"/>
                    <a:pt x="3025" y="587"/>
                    <a:pt x="2526" y="605"/>
                  </a:cubicBezTo>
                  <a:cubicBezTo>
                    <a:pt x="2035" y="623"/>
                    <a:pt x="1928" y="819"/>
                    <a:pt x="1669" y="1095"/>
                  </a:cubicBezTo>
                  <a:cubicBezTo>
                    <a:pt x="1419" y="1381"/>
                    <a:pt x="1063" y="1345"/>
                    <a:pt x="581" y="1693"/>
                  </a:cubicBezTo>
                  <a:cubicBezTo>
                    <a:pt x="358" y="1845"/>
                    <a:pt x="1" y="2255"/>
                    <a:pt x="1" y="2255"/>
                  </a:cubicBezTo>
                  <a:cubicBezTo>
                    <a:pt x="260" y="2389"/>
                    <a:pt x="795" y="3254"/>
                    <a:pt x="1098" y="3584"/>
                  </a:cubicBezTo>
                  <a:cubicBezTo>
                    <a:pt x="1589" y="4120"/>
                    <a:pt x="2436" y="5574"/>
                    <a:pt x="3070" y="5895"/>
                  </a:cubicBezTo>
                  <a:cubicBezTo>
                    <a:pt x="3694" y="6225"/>
                    <a:pt x="4488" y="7501"/>
                    <a:pt x="4488" y="7501"/>
                  </a:cubicBezTo>
                  <a:cubicBezTo>
                    <a:pt x="4496" y="7501"/>
                    <a:pt x="4504" y="7501"/>
                    <a:pt x="4512" y="7501"/>
                  </a:cubicBezTo>
                  <a:cubicBezTo>
                    <a:pt x="5027" y="7501"/>
                    <a:pt x="5403" y="6947"/>
                    <a:pt x="5884" y="6947"/>
                  </a:cubicBezTo>
                  <a:cubicBezTo>
                    <a:pt x="5892" y="6947"/>
                    <a:pt x="5899" y="6947"/>
                    <a:pt x="5907" y="6948"/>
                  </a:cubicBezTo>
                  <a:cubicBezTo>
                    <a:pt x="5911" y="6948"/>
                    <a:pt x="5915" y="6948"/>
                    <a:pt x="5918" y="6948"/>
                  </a:cubicBezTo>
                  <a:cubicBezTo>
                    <a:pt x="6349" y="6948"/>
                    <a:pt x="6800" y="6125"/>
                    <a:pt x="7318" y="6125"/>
                  </a:cubicBezTo>
                  <a:cubicBezTo>
                    <a:pt x="7408" y="6125"/>
                    <a:pt x="7499" y="6150"/>
                    <a:pt x="7593" y="6207"/>
                  </a:cubicBezTo>
                  <a:cubicBezTo>
                    <a:pt x="7649" y="6242"/>
                    <a:pt x="7705" y="6257"/>
                    <a:pt x="7760" y="6257"/>
                  </a:cubicBezTo>
                  <a:cubicBezTo>
                    <a:pt x="8074" y="6257"/>
                    <a:pt x="8351" y="5779"/>
                    <a:pt x="8351" y="5779"/>
                  </a:cubicBezTo>
                  <a:cubicBezTo>
                    <a:pt x="8351" y="5779"/>
                    <a:pt x="8128" y="5351"/>
                    <a:pt x="7825" y="5003"/>
                  </a:cubicBezTo>
                  <a:cubicBezTo>
                    <a:pt x="7521" y="4655"/>
                    <a:pt x="7084" y="4494"/>
                    <a:pt x="6843" y="4120"/>
                  </a:cubicBezTo>
                  <a:cubicBezTo>
                    <a:pt x="6603" y="3745"/>
                    <a:pt x="6272" y="3308"/>
                    <a:pt x="5666" y="2781"/>
                  </a:cubicBezTo>
                  <a:cubicBezTo>
                    <a:pt x="5059" y="2255"/>
                    <a:pt x="4943" y="1765"/>
                    <a:pt x="4622" y="1363"/>
                  </a:cubicBezTo>
                  <a:cubicBezTo>
                    <a:pt x="4301" y="962"/>
                    <a:pt x="3498" y="16"/>
                    <a:pt x="3498" y="16"/>
                  </a:cubicBezTo>
                  <a:cubicBezTo>
                    <a:pt x="3498" y="16"/>
                    <a:pt x="3473" y="1"/>
                    <a:pt x="3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7691700" y="1470741"/>
              <a:ext cx="44897" cy="23163"/>
            </a:xfrm>
            <a:custGeom>
              <a:rect b="b" l="l" r="r" t="t"/>
              <a:pathLst>
                <a:path extrusionOk="0" h="438" w="849">
                  <a:moveTo>
                    <a:pt x="848" y="1"/>
                  </a:moveTo>
                  <a:cubicBezTo>
                    <a:pt x="554" y="54"/>
                    <a:pt x="286" y="295"/>
                    <a:pt x="1" y="438"/>
                  </a:cubicBezTo>
                  <a:cubicBezTo>
                    <a:pt x="313" y="375"/>
                    <a:pt x="572" y="143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7758701" y="1426849"/>
              <a:ext cx="56690" cy="38287"/>
            </a:xfrm>
            <a:custGeom>
              <a:rect b="b" l="l" r="r" t="t"/>
              <a:pathLst>
                <a:path extrusionOk="0" h="724" w="1072">
                  <a:moveTo>
                    <a:pt x="1071" y="1"/>
                  </a:moveTo>
                  <a:lnTo>
                    <a:pt x="1071" y="1"/>
                  </a:lnTo>
                  <a:cubicBezTo>
                    <a:pt x="688" y="46"/>
                    <a:pt x="331" y="518"/>
                    <a:pt x="1" y="724"/>
                  </a:cubicBezTo>
                  <a:cubicBezTo>
                    <a:pt x="340" y="724"/>
                    <a:pt x="688" y="224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7554895" y="1129177"/>
              <a:ext cx="29773" cy="6663"/>
            </a:xfrm>
            <a:custGeom>
              <a:rect b="b" l="l" r="r" t="t"/>
              <a:pathLst>
                <a:path extrusionOk="0" h="126" w="563">
                  <a:moveTo>
                    <a:pt x="563" y="1"/>
                  </a:moveTo>
                  <a:cubicBezTo>
                    <a:pt x="536" y="10"/>
                    <a:pt x="500" y="10"/>
                    <a:pt x="465" y="10"/>
                  </a:cubicBezTo>
                  <a:cubicBezTo>
                    <a:pt x="251" y="19"/>
                    <a:pt x="108" y="63"/>
                    <a:pt x="1" y="126"/>
                  </a:cubicBezTo>
                  <a:cubicBezTo>
                    <a:pt x="54" y="117"/>
                    <a:pt x="117" y="117"/>
                    <a:pt x="188" y="108"/>
                  </a:cubicBezTo>
                  <a:cubicBezTo>
                    <a:pt x="313" y="108"/>
                    <a:pt x="447" y="63"/>
                    <a:pt x="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7620468" y="1097713"/>
              <a:ext cx="267110" cy="330674"/>
            </a:xfrm>
            <a:custGeom>
              <a:rect b="b" l="l" r="r" t="t"/>
              <a:pathLst>
                <a:path extrusionOk="0" h="6253" w="5051">
                  <a:moveTo>
                    <a:pt x="167" y="1"/>
                  </a:moveTo>
                  <a:cubicBezTo>
                    <a:pt x="165" y="1"/>
                    <a:pt x="166" y="3"/>
                    <a:pt x="170" y="7"/>
                  </a:cubicBezTo>
                  <a:cubicBezTo>
                    <a:pt x="179" y="16"/>
                    <a:pt x="117" y="105"/>
                    <a:pt x="1" y="212"/>
                  </a:cubicBezTo>
                  <a:cubicBezTo>
                    <a:pt x="206" y="462"/>
                    <a:pt x="786" y="1140"/>
                    <a:pt x="1045" y="1461"/>
                  </a:cubicBezTo>
                  <a:cubicBezTo>
                    <a:pt x="1357" y="1863"/>
                    <a:pt x="1473" y="2353"/>
                    <a:pt x="2088" y="2880"/>
                  </a:cubicBezTo>
                  <a:cubicBezTo>
                    <a:pt x="2695" y="3406"/>
                    <a:pt x="3025" y="3843"/>
                    <a:pt x="3266" y="4218"/>
                  </a:cubicBezTo>
                  <a:cubicBezTo>
                    <a:pt x="3507" y="4592"/>
                    <a:pt x="3944" y="4753"/>
                    <a:pt x="4247" y="5101"/>
                  </a:cubicBezTo>
                  <a:cubicBezTo>
                    <a:pt x="4550" y="5449"/>
                    <a:pt x="4774" y="5877"/>
                    <a:pt x="4774" y="5877"/>
                  </a:cubicBezTo>
                  <a:cubicBezTo>
                    <a:pt x="4774" y="5877"/>
                    <a:pt x="4631" y="6118"/>
                    <a:pt x="4435" y="6252"/>
                  </a:cubicBezTo>
                  <a:cubicBezTo>
                    <a:pt x="4443" y="6252"/>
                    <a:pt x="4451" y="6253"/>
                    <a:pt x="4460" y="6253"/>
                  </a:cubicBezTo>
                  <a:cubicBezTo>
                    <a:pt x="4771" y="6253"/>
                    <a:pt x="5050" y="5779"/>
                    <a:pt x="5050" y="5779"/>
                  </a:cubicBezTo>
                  <a:cubicBezTo>
                    <a:pt x="5050" y="5779"/>
                    <a:pt x="4827" y="5351"/>
                    <a:pt x="4524" y="5003"/>
                  </a:cubicBezTo>
                  <a:cubicBezTo>
                    <a:pt x="4220" y="4655"/>
                    <a:pt x="3783" y="4494"/>
                    <a:pt x="3542" y="4120"/>
                  </a:cubicBezTo>
                  <a:cubicBezTo>
                    <a:pt x="3302" y="3745"/>
                    <a:pt x="2971" y="3308"/>
                    <a:pt x="2365" y="2781"/>
                  </a:cubicBezTo>
                  <a:cubicBezTo>
                    <a:pt x="1758" y="2255"/>
                    <a:pt x="1642" y="1765"/>
                    <a:pt x="1321" y="1363"/>
                  </a:cubicBezTo>
                  <a:cubicBezTo>
                    <a:pt x="1000" y="962"/>
                    <a:pt x="197" y="16"/>
                    <a:pt x="197" y="16"/>
                  </a:cubicBezTo>
                  <a:cubicBezTo>
                    <a:pt x="197" y="16"/>
                    <a:pt x="17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7709151" y="1375765"/>
              <a:ext cx="110947" cy="57748"/>
            </a:xfrm>
            <a:custGeom>
              <a:rect b="b" l="l" r="r" t="t"/>
              <a:pathLst>
                <a:path extrusionOk="0" h="1092" w="2098">
                  <a:moveTo>
                    <a:pt x="2050" y="0"/>
                  </a:moveTo>
                  <a:cubicBezTo>
                    <a:pt x="2044" y="0"/>
                    <a:pt x="2039" y="1"/>
                    <a:pt x="2035" y="4"/>
                  </a:cubicBezTo>
                  <a:cubicBezTo>
                    <a:pt x="1678" y="128"/>
                    <a:pt x="465" y="708"/>
                    <a:pt x="28" y="1012"/>
                  </a:cubicBezTo>
                  <a:cubicBezTo>
                    <a:pt x="1" y="1029"/>
                    <a:pt x="1" y="1056"/>
                    <a:pt x="19" y="1074"/>
                  </a:cubicBezTo>
                  <a:cubicBezTo>
                    <a:pt x="28" y="1083"/>
                    <a:pt x="37" y="1092"/>
                    <a:pt x="54" y="1092"/>
                  </a:cubicBezTo>
                  <a:cubicBezTo>
                    <a:pt x="63" y="1092"/>
                    <a:pt x="72" y="1092"/>
                    <a:pt x="72" y="1083"/>
                  </a:cubicBezTo>
                  <a:cubicBezTo>
                    <a:pt x="509" y="780"/>
                    <a:pt x="1714" y="209"/>
                    <a:pt x="2062" y="84"/>
                  </a:cubicBezTo>
                  <a:cubicBezTo>
                    <a:pt x="2088" y="75"/>
                    <a:pt x="2097" y="48"/>
                    <a:pt x="2088" y="30"/>
                  </a:cubicBezTo>
                  <a:cubicBezTo>
                    <a:pt x="2082" y="10"/>
                    <a:pt x="2065" y="0"/>
                    <a:pt x="20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7629934" y="1347473"/>
              <a:ext cx="80699" cy="59651"/>
            </a:xfrm>
            <a:custGeom>
              <a:rect b="b" l="l" r="r" t="t"/>
              <a:pathLst>
                <a:path extrusionOk="0" h="1128" w="1526">
                  <a:moveTo>
                    <a:pt x="1482" y="1"/>
                  </a:moveTo>
                  <a:cubicBezTo>
                    <a:pt x="1479" y="1"/>
                    <a:pt x="1475" y="2"/>
                    <a:pt x="1472" y="3"/>
                  </a:cubicBezTo>
                  <a:cubicBezTo>
                    <a:pt x="901" y="137"/>
                    <a:pt x="223" y="717"/>
                    <a:pt x="9" y="1056"/>
                  </a:cubicBezTo>
                  <a:cubicBezTo>
                    <a:pt x="0" y="1074"/>
                    <a:pt x="0" y="1101"/>
                    <a:pt x="18" y="1118"/>
                  </a:cubicBezTo>
                  <a:cubicBezTo>
                    <a:pt x="27" y="1118"/>
                    <a:pt x="36" y="1127"/>
                    <a:pt x="45" y="1127"/>
                  </a:cubicBezTo>
                  <a:cubicBezTo>
                    <a:pt x="63" y="1127"/>
                    <a:pt x="72" y="1118"/>
                    <a:pt x="80" y="1101"/>
                  </a:cubicBezTo>
                  <a:cubicBezTo>
                    <a:pt x="286" y="788"/>
                    <a:pt x="955" y="217"/>
                    <a:pt x="1490" y="92"/>
                  </a:cubicBezTo>
                  <a:cubicBezTo>
                    <a:pt x="1517" y="84"/>
                    <a:pt x="1526" y="57"/>
                    <a:pt x="1526" y="39"/>
                  </a:cubicBezTo>
                  <a:cubicBezTo>
                    <a:pt x="1518" y="17"/>
                    <a:pt x="1499" y="1"/>
                    <a:pt x="1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7540776" y="1166935"/>
              <a:ext cx="110895" cy="58065"/>
            </a:xfrm>
            <a:custGeom>
              <a:rect b="b" l="l" r="r" t="t"/>
              <a:pathLst>
                <a:path extrusionOk="0" h="1098" w="2097">
                  <a:moveTo>
                    <a:pt x="2034" y="1"/>
                  </a:moveTo>
                  <a:cubicBezTo>
                    <a:pt x="1570" y="108"/>
                    <a:pt x="268" y="634"/>
                    <a:pt x="9" y="1026"/>
                  </a:cubicBezTo>
                  <a:cubicBezTo>
                    <a:pt x="0" y="1044"/>
                    <a:pt x="0" y="1071"/>
                    <a:pt x="27" y="1089"/>
                  </a:cubicBezTo>
                  <a:cubicBezTo>
                    <a:pt x="27" y="1089"/>
                    <a:pt x="36" y="1098"/>
                    <a:pt x="45" y="1098"/>
                  </a:cubicBezTo>
                  <a:cubicBezTo>
                    <a:pt x="63" y="1098"/>
                    <a:pt x="71" y="1089"/>
                    <a:pt x="80" y="1080"/>
                  </a:cubicBezTo>
                  <a:cubicBezTo>
                    <a:pt x="312" y="723"/>
                    <a:pt x="1597" y="197"/>
                    <a:pt x="2052" y="90"/>
                  </a:cubicBezTo>
                  <a:cubicBezTo>
                    <a:pt x="2079" y="81"/>
                    <a:pt x="2097" y="63"/>
                    <a:pt x="2088" y="36"/>
                  </a:cubicBezTo>
                  <a:cubicBezTo>
                    <a:pt x="2079" y="9"/>
                    <a:pt x="2061" y="1"/>
                    <a:pt x="2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7553467" y="1264607"/>
              <a:ext cx="74141" cy="41566"/>
            </a:xfrm>
            <a:custGeom>
              <a:rect b="b" l="l" r="r" t="t"/>
              <a:pathLst>
                <a:path extrusionOk="0" h="786" w="1402">
                  <a:moveTo>
                    <a:pt x="1339" y="0"/>
                  </a:moveTo>
                  <a:cubicBezTo>
                    <a:pt x="973" y="107"/>
                    <a:pt x="420" y="366"/>
                    <a:pt x="19" y="714"/>
                  </a:cubicBezTo>
                  <a:cubicBezTo>
                    <a:pt x="1" y="732"/>
                    <a:pt x="1" y="758"/>
                    <a:pt x="19" y="776"/>
                  </a:cubicBezTo>
                  <a:cubicBezTo>
                    <a:pt x="28" y="785"/>
                    <a:pt x="37" y="785"/>
                    <a:pt x="54" y="785"/>
                  </a:cubicBezTo>
                  <a:cubicBezTo>
                    <a:pt x="63" y="785"/>
                    <a:pt x="72" y="785"/>
                    <a:pt x="81" y="776"/>
                  </a:cubicBezTo>
                  <a:cubicBezTo>
                    <a:pt x="465" y="446"/>
                    <a:pt x="1009" y="188"/>
                    <a:pt x="1366" y="89"/>
                  </a:cubicBezTo>
                  <a:cubicBezTo>
                    <a:pt x="1393" y="80"/>
                    <a:pt x="1402" y="54"/>
                    <a:pt x="1402" y="36"/>
                  </a:cubicBezTo>
                  <a:cubicBezTo>
                    <a:pt x="1393" y="9"/>
                    <a:pt x="1366" y="0"/>
                    <a:pt x="13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7647385" y="1339488"/>
              <a:ext cx="42518" cy="28451"/>
            </a:xfrm>
            <a:custGeom>
              <a:rect b="b" l="l" r="r" t="t"/>
              <a:pathLst>
                <a:path extrusionOk="0" h="538" w="804">
                  <a:moveTo>
                    <a:pt x="751" y="0"/>
                  </a:moveTo>
                  <a:cubicBezTo>
                    <a:pt x="748" y="0"/>
                    <a:pt x="744" y="1"/>
                    <a:pt x="741" y="3"/>
                  </a:cubicBezTo>
                  <a:cubicBezTo>
                    <a:pt x="500" y="83"/>
                    <a:pt x="161" y="306"/>
                    <a:pt x="18" y="467"/>
                  </a:cubicBezTo>
                  <a:cubicBezTo>
                    <a:pt x="0" y="484"/>
                    <a:pt x="0" y="511"/>
                    <a:pt x="18" y="529"/>
                  </a:cubicBezTo>
                  <a:cubicBezTo>
                    <a:pt x="27" y="529"/>
                    <a:pt x="45" y="538"/>
                    <a:pt x="54" y="538"/>
                  </a:cubicBezTo>
                  <a:cubicBezTo>
                    <a:pt x="63" y="538"/>
                    <a:pt x="72" y="529"/>
                    <a:pt x="81" y="520"/>
                  </a:cubicBezTo>
                  <a:cubicBezTo>
                    <a:pt x="214" y="368"/>
                    <a:pt x="544" y="163"/>
                    <a:pt x="767" y="83"/>
                  </a:cubicBezTo>
                  <a:cubicBezTo>
                    <a:pt x="785" y="74"/>
                    <a:pt x="803" y="56"/>
                    <a:pt x="794" y="29"/>
                  </a:cubicBezTo>
                  <a:cubicBezTo>
                    <a:pt x="787" y="15"/>
                    <a:pt x="768" y="0"/>
                    <a:pt x="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7755422" y="1362227"/>
              <a:ext cx="56161" cy="27446"/>
            </a:xfrm>
            <a:custGeom>
              <a:rect b="b" l="l" r="r" t="t"/>
              <a:pathLst>
                <a:path extrusionOk="0" h="519" w="1062">
                  <a:moveTo>
                    <a:pt x="1008" y="1"/>
                  </a:moveTo>
                  <a:cubicBezTo>
                    <a:pt x="750" y="45"/>
                    <a:pt x="419" y="188"/>
                    <a:pt x="27" y="438"/>
                  </a:cubicBezTo>
                  <a:cubicBezTo>
                    <a:pt x="9" y="447"/>
                    <a:pt x="0" y="474"/>
                    <a:pt x="9" y="500"/>
                  </a:cubicBezTo>
                  <a:cubicBezTo>
                    <a:pt x="18" y="509"/>
                    <a:pt x="36" y="518"/>
                    <a:pt x="54" y="518"/>
                  </a:cubicBezTo>
                  <a:cubicBezTo>
                    <a:pt x="63" y="518"/>
                    <a:pt x="63" y="518"/>
                    <a:pt x="72" y="509"/>
                  </a:cubicBezTo>
                  <a:cubicBezTo>
                    <a:pt x="455" y="268"/>
                    <a:pt x="776" y="126"/>
                    <a:pt x="1017" y="90"/>
                  </a:cubicBezTo>
                  <a:cubicBezTo>
                    <a:pt x="1044" y="90"/>
                    <a:pt x="1062" y="63"/>
                    <a:pt x="1062" y="37"/>
                  </a:cubicBezTo>
                  <a:cubicBezTo>
                    <a:pt x="1053" y="19"/>
                    <a:pt x="1035" y="1"/>
                    <a:pt x="1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7612959" y="1180420"/>
              <a:ext cx="46748" cy="23374"/>
            </a:xfrm>
            <a:custGeom>
              <a:rect b="b" l="l" r="r" t="t"/>
              <a:pathLst>
                <a:path extrusionOk="0" h="442" w="884">
                  <a:moveTo>
                    <a:pt x="832" y="1"/>
                  </a:moveTo>
                  <a:cubicBezTo>
                    <a:pt x="825" y="1"/>
                    <a:pt x="819" y="2"/>
                    <a:pt x="812" y="4"/>
                  </a:cubicBezTo>
                  <a:cubicBezTo>
                    <a:pt x="580" y="85"/>
                    <a:pt x="187" y="263"/>
                    <a:pt x="27" y="361"/>
                  </a:cubicBezTo>
                  <a:cubicBezTo>
                    <a:pt x="9" y="370"/>
                    <a:pt x="0" y="397"/>
                    <a:pt x="18" y="424"/>
                  </a:cubicBezTo>
                  <a:cubicBezTo>
                    <a:pt x="27" y="432"/>
                    <a:pt x="36" y="441"/>
                    <a:pt x="54" y="441"/>
                  </a:cubicBezTo>
                  <a:cubicBezTo>
                    <a:pt x="62" y="441"/>
                    <a:pt x="71" y="441"/>
                    <a:pt x="80" y="432"/>
                  </a:cubicBezTo>
                  <a:cubicBezTo>
                    <a:pt x="232" y="343"/>
                    <a:pt x="616" y="165"/>
                    <a:pt x="848" y="85"/>
                  </a:cubicBezTo>
                  <a:cubicBezTo>
                    <a:pt x="865" y="76"/>
                    <a:pt x="883" y="49"/>
                    <a:pt x="874" y="31"/>
                  </a:cubicBezTo>
                  <a:cubicBezTo>
                    <a:pt x="868" y="11"/>
                    <a:pt x="851" y="1"/>
                    <a:pt x="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7972396" y="933303"/>
              <a:ext cx="451088" cy="242308"/>
            </a:xfrm>
            <a:custGeom>
              <a:rect b="b" l="l" r="r" t="t"/>
              <a:pathLst>
                <a:path extrusionOk="0" h="4582" w="8530">
                  <a:moveTo>
                    <a:pt x="5029" y="0"/>
                  </a:moveTo>
                  <a:cubicBezTo>
                    <a:pt x="4494" y="0"/>
                    <a:pt x="3892" y="227"/>
                    <a:pt x="2873" y="386"/>
                  </a:cubicBezTo>
                  <a:cubicBezTo>
                    <a:pt x="331" y="779"/>
                    <a:pt x="1" y="2429"/>
                    <a:pt x="1937" y="3446"/>
                  </a:cubicBezTo>
                  <a:cubicBezTo>
                    <a:pt x="3192" y="4106"/>
                    <a:pt x="4132" y="4581"/>
                    <a:pt x="5112" y="4581"/>
                  </a:cubicBezTo>
                  <a:cubicBezTo>
                    <a:pt x="5644" y="4581"/>
                    <a:pt x="6187" y="4441"/>
                    <a:pt x="6799" y="4115"/>
                  </a:cubicBezTo>
                  <a:cubicBezTo>
                    <a:pt x="8529" y="3196"/>
                    <a:pt x="7914" y="2037"/>
                    <a:pt x="6585" y="788"/>
                  </a:cubicBezTo>
                  <a:cubicBezTo>
                    <a:pt x="5947" y="188"/>
                    <a:pt x="5516" y="0"/>
                    <a:pt x="5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8009202" y="933303"/>
              <a:ext cx="393023" cy="173772"/>
            </a:xfrm>
            <a:custGeom>
              <a:rect b="b" l="l" r="r" t="t"/>
              <a:pathLst>
                <a:path extrusionOk="0" h="3286" w="7432">
                  <a:moveTo>
                    <a:pt x="4333" y="0"/>
                  </a:moveTo>
                  <a:cubicBezTo>
                    <a:pt x="3798" y="0"/>
                    <a:pt x="3196" y="227"/>
                    <a:pt x="2177" y="386"/>
                  </a:cubicBezTo>
                  <a:cubicBezTo>
                    <a:pt x="795" y="600"/>
                    <a:pt x="72" y="1180"/>
                    <a:pt x="1" y="1831"/>
                  </a:cubicBezTo>
                  <a:cubicBezTo>
                    <a:pt x="161" y="1234"/>
                    <a:pt x="1071" y="823"/>
                    <a:pt x="2186" y="654"/>
                  </a:cubicBezTo>
                  <a:cubicBezTo>
                    <a:pt x="3205" y="495"/>
                    <a:pt x="3809" y="268"/>
                    <a:pt x="4346" y="268"/>
                  </a:cubicBezTo>
                  <a:cubicBezTo>
                    <a:pt x="4833" y="268"/>
                    <a:pt x="5264" y="456"/>
                    <a:pt x="5898" y="1055"/>
                  </a:cubicBezTo>
                  <a:cubicBezTo>
                    <a:pt x="6709" y="1814"/>
                    <a:pt x="7120" y="2625"/>
                    <a:pt x="7048" y="3286"/>
                  </a:cubicBezTo>
                  <a:cubicBezTo>
                    <a:pt x="7432" y="2536"/>
                    <a:pt x="6843" y="1689"/>
                    <a:pt x="5889" y="788"/>
                  </a:cubicBezTo>
                  <a:cubicBezTo>
                    <a:pt x="5251" y="188"/>
                    <a:pt x="4820" y="0"/>
                    <a:pt x="4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8000476" y="1017385"/>
              <a:ext cx="386201" cy="158224"/>
            </a:xfrm>
            <a:custGeom>
              <a:rect b="b" l="l" r="r" t="t"/>
              <a:pathLst>
                <a:path extrusionOk="0" h="2992" w="7303">
                  <a:moveTo>
                    <a:pt x="219" y="1"/>
                  </a:moveTo>
                  <a:cubicBezTo>
                    <a:pt x="217" y="3"/>
                    <a:pt x="216" y="7"/>
                    <a:pt x="215" y="12"/>
                  </a:cubicBezTo>
                  <a:lnTo>
                    <a:pt x="215" y="12"/>
                  </a:lnTo>
                  <a:cubicBezTo>
                    <a:pt x="217" y="8"/>
                    <a:pt x="218" y="4"/>
                    <a:pt x="219" y="1"/>
                  </a:cubicBezTo>
                  <a:close/>
                  <a:moveTo>
                    <a:pt x="215" y="12"/>
                  </a:moveTo>
                  <a:cubicBezTo>
                    <a:pt x="1" y="616"/>
                    <a:pt x="386" y="1324"/>
                    <a:pt x="1406" y="1856"/>
                  </a:cubicBezTo>
                  <a:cubicBezTo>
                    <a:pt x="2661" y="2516"/>
                    <a:pt x="3601" y="2991"/>
                    <a:pt x="4581" y="2991"/>
                  </a:cubicBezTo>
                  <a:cubicBezTo>
                    <a:pt x="5113" y="2991"/>
                    <a:pt x="5656" y="2851"/>
                    <a:pt x="6268" y="2525"/>
                  </a:cubicBezTo>
                  <a:cubicBezTo>
                    <a:pt x="6883" y="2195"/>
                    <a:pt x="7204" y="1838"/>
                    <a:pt x="7303" y="1455"/>
                  </a:cubicBezTo>
                  <a:lnTo>
                    <a:pt x="7303" y="1455"/>
                  </a:lnTo>
                  <a:cubicBezTo>
                    <a:pt x="7213" y="1696"/>
                    <a:pt x="6856" y="2115"/>
                    <a:pt x="6303" y="2409"/>
                  </a:cubicBezTo>
                  <a:cubicBezTo>
                    <a:pt x="5695" y="2731"/>
                    <a:pt x="5154" y="2869"/>
                    <a:pt x="4625" y="2869"/>
                  </a:cubicBezTo>
                  <a:cubicBezTo>
                    <a:pt x="3642" y="2869"/>
                    <a:pt x="2700" y="2392"/>
                    <a:pt x="1441" y="1731"/>
                  </a:cubicBezTo>
                  <a:cubicBezTo>
                    <a:pt x="518" y="1248"/>
                    <a:pt x="187" y="155"/>
                    <a:pt x="215" y="12"/>
                  </a:cubicBezTo>
                  <a:close/>
                </a:path>
              </a:pathLst>
            </a:custGeom>
            <a:solidFill>
              <a:srgbClr val="CB34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8145530" y="1043139"/>
              <a:ext cx="231255" cy="114226"/>
            </a:xfrm>
            <a:custGeom>
              <a:rect b="b" l="l" r="r" t="t"/>
              <a:pathLst>
                <a:path extrusionOk="0" h="2160" w="4373">
                  <a:moveTo>
                    <a:pt x="3521" y="1"/>
                  </a:moveTo>
                  <a:cubicBezTo>
                    <a:pt x="3362" y="1"/>
                    <a:pt x="3200" y="163"/>
                    <a:pt x="2981" y="459"/>
                  </a:cubicBezTo>
                  <a:cubicBezTo>
                    <a:pt x="2490" y="1119"/>
                    <a:pt x="1767" y="1271"/>
                    <a:pt x="768" y="1360"/>
                  </a:cubicBezTo>
                  <a:cubicBezTo>
                    <a:pt x="1" y="1432"/>
                    <a:pt x="215" y="1771"/>
                    <a:pt x="706" y="1967"/>
                  </a:cubicBezTo>
                  <a:cubicBezTo>
                    <a:pt x="1013" y="2092"/>
                    <a:pt x="1339" y="2159"/>
                    <a:pt x="1692" y="2159"/>
                  </a:cubicBezTo>
                  <a:cubicBezTo>
                    <a:pt x="2169" y="2159"/>
                    <a:pt x="2697" y="2037"/>
                    <a:pt x="3302" y="1771"/>
                  </a:cubicBezTo>
                  <a:cubicBezTo>
                    <a:pt x="4354" y="1307"/>
                    <a:pt x="4372" y="923"/>
                    <a:pt x="3899" y="281"/>
                  </a:cubicBezTo>
                  <a:cubicBezTo>
                    <a:pt x="3759" y="90"/>
                    <a:pt x="3640" y="1"/>
                    <a:pt x="3521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8029032" y="969897"/>
              <a:ext cx="295349" cy="138235"/>
            </a:xfrm>
            <a:custGeom>
              <a:rect b="b" l="l" r="r" t="t"/>
              <a:pathLst>
                <a:path extrusionOk="0" h="2614" w="5585">
                  <a:moveTo>
                    <a:pt x="3792" y="1"/>
                  </a:moveTo>
                  <a:cubicBezTo>
                    <a:pt x="3303" y="1"/>
                    <a:pt x="2753" y="159"/>
                    <a:pt x="2213" y="354"/>
                  </a:cubicBezTo>
                  <a:cubicBezTo>
                    <a:pt x="1374" y="649"/>
                    <a:pt x="152" y="390"/>
                    <a:pt x="81" y="1050"/>
                  </a:cubicBezTo>
                  <a:cubicBezTo>
                    <a:pt x="0" y="1719"/>
                    <a:pt x="1196" y="2255"/>
                    <a:pt x="1651" y="2495"/>
                  </a:cubicBezTo>
                  <a:cubicBezTo>
                    <a:pt x="1811" y="2580"/>
                    <a:pt x="1971" y="2613"/>
                    <a:pt x="2135" y="2613"/>
                  </a:cubicBezTo>
                  <a:cubicBezTo>
                    <a:pt x="2607" y="2613"/>
                    <a:pt x="3109" y="2338"/>
                    <a:pt x="3738" y="2246"/>
                  </a:cubicBezTo>
                  <a:cubicBezTo>
                    <a:pt x="5032" y="2058"/>
                    <a:pt x="4675" y="1550"/>
                    <a:pt x="5299" y="1202"/>
                  </a:cubicBezTo>
                  <a:cubicBezTo>
                    <a:pt x="5585" y="1050"/>
                    <a:pt x="5166" y="497"/>
                    <a:pt x="4532" y="167"/>
                  </a:cubicBezTo>
                  <a:cubicBezTo>
                    <a:pt x="4313" y="49"/>
                    <a:pt x="4062" y="1"/>
                    <a:pt x="379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7957377" y="1040494"/>
              <a:ext cx="407142" cy="259917"/>
            </a:xfrm>
            <a:custGeom>
              <a:rect b="b" l="l" r="r" t="t"/>
              <a:pathLst>
                <a:path extrusionOk="0" h="4915" w="7699">
                  <a:moveTo>
                    <a:pt x="2360" y="8"/>
                  </a:moveTo>
                  <a:cubicBezTo>
                    <a:pt x="488" y="8"/>
                    <a:pt x="1" y="1310"/>
                    <a:pt x="1346" y="2695"/>
                  </a:cubicBezTo>
                  <a:cubicBezTo>
                    <a:pt x="2661" y="4040"/>
                    <a:pt x="3544" y="4914"/>
                    <a:pt x="5001" y="4914"/>
                  </a:cubicBezTo>
                  <a:cubicBezTo>
                    <a:pt x="5236" y="4914"/>
                    <a:pt x="5485" y="4892"/>
                    <a:pt x="5753" y="4845"/>
                  </a:cubicBezTo>
                  <a:cubicBezTo>
                    <a:pt x="7698" y="4506"/>
                    <a:pt x="7466" y="3221"/>
                    <a:pt x="6592" y="1606"/>
                  </a:cubicBezTo>
                  <a:cubicBezTo>
                    <a:pt x="5709" y="1"/>
                    <a:pt x="5129" y="393"/>
                    <a:pt x="3184" y="81"/>
                  </a:cubicBezTo>
                  <a:cubicBezTo>
                    <a:pt x="2885" y="32"/>
                    <a:pt x="2610" y="8"/>
                    <a:pt x="236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7992702" y="1040494"/>
              <a:ext cx="361875" cy="229827"/>
            </a:xfrm>
            <a:custGeom>
              <a:rect b="b" l="l" r="r" t="t"/>
              <a:pathLst>
                <a:path extrusionOk="0" h="4346" w="6843">
                  <a:moveTo>
                    <a:pt x="1695" y="10"/>
                  </a:moveTo>
                  <a:cubicBezTo>
                    <a:pt x="792" y="10"/>
                    <a:pt x="210" y="308"/>
                    <a:pt x="0" y="777"/>
                  </a:cubicBezTo>
                  <a:cubicBezTo>
                    <a:pt x="238" y="415"/>
                    <a:pt x="794" y="254"/>
                    <a:pt x="1488" y="254"/>
                  </a:cubicBezTo>
                  <a:cubicBezTo>
                    <a:pt x="1786" y="254"/>
                    <a:pt x="2110" y="283"/>
                    <a:pt x="2445" y="340"/>
                  </a:cubicBezTo>
                  <a:cubicBezTo>
                    <a:pt x="4390" y="652"/>
                    <a:pt x="4978" y="259"/>
                    <a:pt x="5853" y="1865"/>
                  </a:cubicBezTo>
                  <a:cubicBezTo>
                    <a:pt x="6379" y="2838"/>
                    <a:pt x="6522" y="3748"/>
                    <a:pt x="6245" y="4345"/>
                  </a:cubicBezTo>
                  <a:cubicBezTo>
                    <a:pt x="6843" y="3748"/>
                    <a:pt x="6549" y="2766"/>
                    <a:pt x="5924" y="1606"/>
                  </a:cubicBezTo>
                  <a:cubicBezTo>
                    <a:pt x="5041" y="1"/>
                    <a:pt x="4461" y="393"/>
                    <a:pt x="2516" y="81"/>
                  </a:cubicBezTo>
                  <a:cubicBezTo>
                    <a:pt x="2219" y="33"/>
                    <a:pt x="1945" y="10"/>
                    <a:pt x="1695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7978160" y="1070214"/>
              <a:ext cx="353308" cy="230198"/>
            </a:xfrm>
            <a:custGeom>
              <a:rect b="b" l="l" r="r" t="t"/>
              <a:pathLst>
                <a:path extrusionOk="0" h="4353" w="6681">
                  <a:moveTo>
                    <a:pt x="409" y="1"/>
                  </a:moveTo>
                  <a:lnTo>
                    <a:pt x="409" y="1"/>
                  </a:lnTo>
                  <a:cubicBezTo>
                    <a:pt x="407" y="3"/>
                    <a:pt x="404" y="6"/>
                    <a:pt x="401" y="11"/>
                  </a:cubicBezTo>
                  <a:lnTo>
                    <a:pt x="401" y="11"/>
                  </a:lnTo>
                  <a:cubicBezTo>
                    <a:pt x="404" y="7"/>
                    <a:pt x="407" y="4"/>
                    <a:pt x="409" y="1"/>
                  </a:cubicBezTo>
                  <a:close/>
                  <a:moveTo>
                    <a:pt x="401" y="11"/>
                  </a:moveTo>
                  <a:cubicBezTo>
                    <a:pt x="1" y="520"/>
                    <a:pt x="156" y="1317"/>
                    <a:pt x="953" y="2133"/>
                  </a:cubicBezTo>
                  <a:cubicBezTo>
                    <a:pt x="2268" y="3478"/>
                    <a:pt x="3151" y="4352"/>
                    <a:pt x="4608" y="4352"/>
                  </a:cubicBezTo>
                  <a:cubicBezTo>
                    <a:pt x="4843" y="4352"/>
                    <a:pt x="5092" y="4330"/>
                    <a:pt x="5360" y="4283"/>
                  </a:cubicBezTo>
                  <a:cubicBezTo>
                    <a:pt x="6056" y="4158"/>
                    <a:pt x="6476" y="3917"/>
                    <a:pt x="6681" y="3578"/>
                  </a:cubicBezTo>
                  <a:lnTo>
                    <a:pt x="6681" y="3578"/>
                  </a:lnTo>
                  <a:cubicBezTo>
                    <a:pt x="6520" y="3783"/>
                    <a:pt x="6056" y="4069"/>
                    <a:pt x="5432" y="4176"/>
                  </a:cubicBezTo>
                  <a:cubicBezTo>
                    <a:pt x="5162" y="4223"/>
                    <a:pt x="4911" y="4246"/>
                    <a:pt x="4676" y="4246"/>
                  </a:cubicBezTo>
                  <a:cubicBezTo>
                    <a:pt x="3221" y="4246"/>
                    <a:pt x="2338" y="3377"/>
                    <a:pt x="1025" y="2026"/>
                  </a:cubicBezTo>
                  <a:cubicBezTo>
                    <a:pt x="300" y="1284"/>
                    <a:pt x="326" y="142"/>
                    <a:pt x="401" y="11"/>
                  </a:cubicBezTo>
                  <a:close/>
                </a:path>
              </a:pathLst>
            </a:custGeom>
            <a:solidFill>
              <a:srgbClr val="CB34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8097355" y="1193534"/>
              <a:ext cx="225650" cy="87309"/>
            </a:xfrm>
            <a:custGeom>
              <a:rect b="b" l="l" r="r" t="t"/>
              <a:pathLst>
                <a:path extrusionOk="0" h="1651" w="4267">
                  <a:moveTo>
                    <a:pt x="3664" y="1"/>
                  </a:moveTo>
                  <a:cubicBezTo>
                    <a:pt x="3522" y="1"/>
                    <a:pt x="3339" y="100"/>
                    <a:pt x="3089" y="274"/>
                  </a:cubicBezTo>
                  <a:cubicBezTo>
                    <a:pt x="2730" y="532"/>
                    <a:pt x="2351" y="628"/>
                    <a:pt x="1928" y="628"/>
                  </a:cubicBezTo>
                  <a:cubicBezTo>
                    <a:pt x="1560" y="628"/>
                    <a:pt x="1158" y="556"/>
                    <a:pt x="707" y="452"/>
                  </a:cubicBezTo>
                  <a:cubicBezTo>
                    <a:pt x="577" y="421"/>
                    <a:pt x="473" y="408"/>
                    <a:pt x="392" y="408"/>
                  </a:cubicBezTo>
                  <a:cubicBezTo>
                    <a:pt x="0" y="408"/>
                    <a:pt x="125" y="725"/>
                    <a:pt x="457" y="1005"/>
                  </a:cubicBezTo>
                  <a:cubicBezTo>
                    <a:pt x="953" y="1420"/>
                    <a:pt x="1578" y="1650"/>
                    <a:pt x="2434" y="1650"/>
                  </a:cubicBezTo>
                  <a:cubicBezTo>
                    <a:pt x="2610" y="1650"/>
                    <a:pt x="2795" y="1640"/>
                    <a:pt x="2990" y="1621"/>
                  </a:cubicBezTo>
                  <a:cubicBezTo>
                    <a:pt x="4132" y="1505"/>
                    <a:pt x="4266" y="1157"/>
                    <a:pt x="4016" y="399"/>
                  </a:cubicBezTo>
                  <a:cubicBezTo>
                    <a:pt x="3927" y="122"/>
                    <a:pt x="3821" y="1"/>
                    <a:pt x="3664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8002115" y="1070690"/>
              <a:ext cx="291647" cy="139240"/>
            </a:xfrm>
            <a:custGeom>
              <a:rect b="b" l="l" r="r" t="t"/>
              <a:pathLst>
                <a:path extrusionOk="0" h="2633" w="5515">
                  <a:moveTo>
                    <a:pt x="788" y="0"/>
                  </a:moveTo>
                  <a:cubicBezTo>
                    <a:pt x="554" y="0"/>
                    <a:pt x="372" y="67"/>
                    <a:pt x="277" y="268"/>
                  </a:cubicBezTo>
                  <a:cubicBezTo>
                    <a:pt x="1" y="875"/>
                    <a:pt x="964" y="1758"/>
                    <a:pt x="1321" y="2124"/>
                  </a:cubicBezTo>
                  <a:cubicBezTo>
                    <a:pt x="1821" y="2632"/>
                    <a:pt x="2543" y="2391"/>
                    <a:pt x="3391" y="2534"/>
                  </a:cubicBezTo>
                  <a:cubicBezTo>
                    <a:pt x="3589" y="2569"/>
                    <a:pt x="3753" y="2584"/>
                    <a:pt x="3890" y="2584"/>
                  </a:cubicBezTo>
                  <a:cubicBezTo>
                    <a:pt x="4641" y="2584"/>
                    <a:pt x="4605" y="2139"/>
                    <a:pt x="5193" y="2026"/>
                  </a:cubicBezTo>
                  <a:cubicBezTo>
                    <a:pt x="5514" y="1972"/>
                    <a:pt x="5291" y="1321"/>
                    <a:pt x="4791" y="804"/>
                  </a:cubicBezTo>
                  <a:cubicBezTo>
                    <a:pt x="4349" y="345"/>
                    <a:pt x="3588" y="257"/>
                    <a:pt x="2796" y="257"/>
                  </a:cubicBezTo>
                  <a:cubicBezTo>
                    <a:pt x="2709" y="257"/>
                    <a:pt x="2622" y="258"/>
                    <a:pt x="2534" y="259"/>
                  </a:cubicBezTo>
                  <a:cubicBezTo>
                    <a:pt x="2522" y="260"/>
                    <a:pt x="2509" y="260"/>
                    <a:pt x="2496" y="260"/>
                  </a:cubicBezTo>
                  <a:cubicBezTo>
                    <a:pt x="1909" y="260"/>
                    <a:pt x="1248" y="0"/>
                    <a:pt x="78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5"/>
            <p:cNvSpPr/>
            <p:nvPr/>
          </p:nvSpPr>
          <p:spPr>
            <a:xfrm>
              <a:off x="7897621" y="1141552"/>
              <a:ext cx="373932" cy="280330"/>
            </a:xfrm>
            <a:custGeom>
              <a:rect b="b" l="l" r="r" t="t"/>
              <a:pathLst>
                <a:path extrusionOk="0" h="5301" w="7071">
                  <a:moveTo>
                    <a:pt x="1941" y="1"/>
                  </a:moveTo>
                  <a:cubicBezTo>
                    <a:pt x="451" y="1"/>
                    <a:pt x="1" y="1142"/>
                    <a:pt x="1031" y="2559"/>
                  </a:cubicBezTo>
                  <a:cubicBezTo>
                    <a:pt x="2288" y="4267"/>
                    <a:pt x="3090" y="5301"/>
                    <a:pt x="4943" y="5301"/>
                  </a:cubicBezTo>
                  <a:cubicBezTo>
                    <a:pt x="4997" y="5301"/>
                    <a:pt x="5052" y="5300"/>
                    <a:pt x="5108" y="5298"/>
                  </a:cubicBezTo>
                  <a:cubicBezTo>
                    <a:pt x="7071" y="5235"/>
                    <a:pt x="7026" y="3924"/>
                    <a:pt x="6384" y="2211"/>
                  </a:cubicBezTo>
                  <a:cubicBezTo>
                    <a:pt x="5733" y="498"/>
                    <a:pt x="5099" y="802"/>
                    <a:pt x="3226" y="222"/>
                  </a:cubicBezTo>
                  <a:cubicBezTo>
                    <a:pt x="2739" y="70"/>
                    <a:pt x="2308" y="1"/>
                    <a:pt x="1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5"/>
            <p:cNvSpPr/>
            <p:nvPr/>
          </p:nvSpPr>
          <p:spPr>
            <a:xfrm>
              <a:off x="7930884" y="1141710"/>
              <a:ext cx="336914" cy="262086"/>
            </a:xfrm>
            <a:custGeom>
              <a:rect b="b" l="l" r="r" t="t"/>
              <a:pathLst>
                <a:path extrusionOk="0" h="4956" w="6371">
                  <a:moveTo>
                    <a:pt x="1310" y="0"/>
                  </a:moveTo>
                  <a:cubicBezTo>
                    <a:pt x="670" y="0"/>
                    <a:pt x="222" y="210"/>
                    <a:pt x="1" y="567"/>
                  </a:cubicBezTo>
                  <a:cubicBezTo>
                    <a:pt x="214" y="321"/>
                    <a:pt x="586" y="213"/>
                    <a:pt x="1045" y="213"/>
                  </a:cubicBezTo>
                  <a:cubicBezTo>
                    <a:pt x="1471" y="213"/>
                    <a:pt x="1971" y="306"/>
                    <a:pt x="2490" y="469"/>
                  </a:cubicBezTo>
                  <a:cubicBezTo>
                    <a:pt x="4363" y="1048"/>
                    <a:pt x="4997" y="736"/>
                    <a:pt x="5648" y="2458"/>
                  </a:cubicBezTo>
                  <a:cubicBezTo>
                    <a:pt x="6040" y="3484"/>
                    <a:pt x="6049" y="4403"/>
                    <a:pt x="5692" y="4956"/>
                  </a:cubicBezTo>
                  <a:cubicBezTo>
                    <a:pt x="6370" y="4456"/>
                    <a:pt x="6219" y="3439"/>
                    <a:pt x="5755" y="2208"/>
                  </a:cubicBezTo>
                  <a:cubicBezTo>
                    <a:pt x="5104" y="495"/>
                    <a:pt x="4470" y="799"/>
                    <a:pt x="2597" y="219"/>
                  </a:cubicBezTo>
                  <a:cubicBezTo>
                    <a:pt x="2109" y="69"/>
                    <a:pt x="167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7914438" y="1161276"/>
              <a:ext cx="327396" cy="260605"/>
            </a:xfrm>
            <a:custGeom>
              <a:rect b="b" l="l" r="r" t="t"/>
              <a:pathLst>
                <a:path extrusionOk="0" h="4928" w="6191">
                  <a:moveTo>
                    <a:pt x="472" y="0"/>
                  </a:moveTo>
                  <a:cubicBezTo>
                    <a:pt x="470" y="2"/>
                    <a:pt x="467" y="5"/>
                    <a:pt x="463" y="9"/>
                  </a:cubicBezTo>
                  <a:lnTo>
                    <a:pt x="463" y="9"/>
                  </a:lnTo>
                  <a:cubicBezTo>
                    <a:pt x="466" y="6"/>
                    <a:pt x="469" y="3"/>
                    <a:pt x="472" y="0"/>
                  </a:cubicBezTo>
                  <a:close/>
                  <a:moveTo>
                    <a:pt x="463" y="9"/>
                  </a:moveTo>
                  <a:cubicBezTo>
                    <a:pt x="0" y="457"/>
                    <a:pt x="40" y="1264"/>
                    <a:pt x="713" y="2186"/>
                  </a:cubicBezTo>
                  <a:cubicBezTo>
                    <a:pt x="1970" y="3894"/>
                    <a:pt x="2772" y="4928"/>
                    <a:pt x="4625" y="4928"/>
                  </a:cubicBezTo>
                  <a:cubicBezTo>
                    <a:pt x="4679" y="4928"/>
                    <a:pt x="4734" y="4927"/>
                    <a:pt x="4790" y="4925"/>
                  </a:cubicBezTo>
                  <a:cubicBezTo>
                    <a:pt x="5495" y="4898"/>
                    <a:pt x="5941" y="4720"/>
                    <a:pt x="6191" y="4416"/>
                  </a:cubicBezTo>
                  <a:lnTo>
                    <a:pt x="6191" y="4416"/>
                  </a:lnTo>
                  <a:cubicBezTo>
                    <a:pt x="6003" y="4586"/>
                    <a:pt x="5504" y="4809"/>
                    <a:pt x="4870" y="4836"/>
                  </a:cubicBezTo>
                  <a:cubicBezTo>
                    <a:pt x="4815" y="4837"/>
                    <a:pt x="4760" y="4838"/>
                    <a:pt x="4706" y="4838"/>
                  </a:cubicBezTo>
                  <a:cubicBezTo>
                    <a:pt x="2861" y="4838"/>
                    <a:pt x="2059" y="3804"/>
                    <a:pt x="802" y="2088"/>
                  </a:cubicBezTo>
                  <a:cubicBezTo>
                    <a:pt x="189" y="1250"/>
                    <a:pt x="370" y="128"/>
                    <a:pt x="463" y="9"/>
                  </a:cubicBezTo>
                  <a:close/>
                </a:path>
              </a:pathLst>
            </a:custGeom>
            <a:solidFill>
              <a:srgbClr val="CB34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8016816" y="1320609"/>
              <a:ext cx="217030" cy="83396"/>
            </a:xfrm>
            <a:custGeom>
              <a:rect b="b" l="l" r="r" t="t"/>
              <a:pathLst>
                <a:path extrusionOk="0" h="1577" w="4104">
                  <a:moveTo>
                    <a:pt x="303" y="0"/>
                  </a:moveTo>
                  <a:cubicBezTo>
                    <a:pt x="1" y="0"/>
                    <a:pt x="89" y="308"/>
                    <a:pt x="356" y="609"/>
                  </a:cubicBezTo>
                  <a:cubicBezTo>
                    <a:pt x="874" y="1189"/>
                    <a:pt x="1623" y="1528"/>
                    <a:pt x="2774" y="1573"/>
                  </a:cubicBezTo>
                  <a:cubicBezTo>
                    <a:pt x="2842" y="1576"/>
                    <a:pt x="2907" y="1577"/>
                    <a:pt x="2968" y="1577"/>
                  </a:cubicBezTo>
                  <a:cubicBezTo>
                    <a:pt x="3946" y="1577"/>
                    <a:pt x="4104" y="1241"/>
                    <a:pt x="3969" y="502"/>
                  </a:cubicBezTo>
                  <a:cubicBezTo>
                    <a:pt x="3913" y="186"/>
                    <a:pt x="3813" y="53"/>
                    <a:pt x="3630" y="53"/>
                  </a:cubicBezTo>
                  <a:cubicBezTo>
                    <a:pt x="3494" y="53"/>
                    <a:pt x="3312" y="127"/>
                    <a:pt x="3068" y="253"/>
                  </a:cubicBezTo>
                  <a:cubicBezTo>
                    <a:pt x="2779" y="399"/>
                    <a:pt x="2494" y="461"/>
                    <a:pt x="2199" y="461"/>
                  </a:cubicBezTo>
                  <a:cubicBezTo>
                    <a:pt x="1738" y="461"/>
                    <a:pt x="1252" y="310"/>
                    <a:pt x="686" y="92"/>
                  </a:cubicBezTo>
                  <a:cubicBezTo>
                    <a:pt x="519" y="28"/>
                    <a:pt x="393" y="0"/>
                    <a:pt x="303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7935167" y="1166988"/>
              <a:ext cx="280753" cy="159758"/>
            </a:xfrm>
            <a:custGeom>
              <a:rect b="b" l="l" r="r" t="t"/>
              <a:pathLst>
                <a:path extrusionOk="0" h="3021" w="5309">
                  <a:moveTo>
                    <a:pt x="770" y="1"/>
                  </a:moveTo>
                  <a:cubicBezTo>
                    <a:pt x="601" y="1"/>
                    <a:pt x="462" y="57"/>
                    <a:pt x="366" y="205"/>
                  </a:cubicBezTo>
                  <a:cubicBezTo>
                    <a:pt x="0" y="767"/>
                    <a:pt x="839" y="1775"/>
                    <a:pt x="1142" y="2185"/>
                  </a:cubicBezTo>
                  <a:cubicBezTo>
                    <a:pt x="1561" y="2765"/>
                    <a:pt x="2311" y="2622"/>
                    <a:pt x="3131" y="2890"/>
                  </a:cubicBezTo>
                  <a:cubicBezTo>
                    <a:pt x="3431" y="2984"/>
                    <a:pt x="3653" y="3020"/>
                    <a:pt x="3828" y="3020"/>
                  </a:cubicBezTo>
                  <a:cubicBezTo>
                    <a:pt x="4379" y="3020"/>
                    <a:pt x="4451" y="2658"/>
                    <a:pt x="4987" y="2631"/>
                  </a:cubicBezTo>
                  <a:cubicBezTo>
                    <a:pt x="5308" y="2622"/>
                    <a:pt x="5183" y="1944"/>
                    <a:pt x="4764" y="1364"/>
                  </a:cubicBezTo>
                  <a:cubicBezTo>
                    <a:pt x="4345" y="793"/>
                    <a:pt x="3479" y="615"/>
                    <a:pt x="2596" y="517"/>
                  </a:cubicBezTo>
                  <a:cubicBezTo>
                    <a:pt x="1945" y="438"/>
                    <a:pt x="1242" y="1"/>
                    <a:pt x="770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1" name="Google Shape;2161;p15"/>
          <p:cNvGrpSpPr/>
          <p:nvPr/>
        </p:nvGrpSpPr>
        <p:grpSpPr>
          <a:xfrm rot="-2144017">
            <a:off x="725877" y="579696"/>
            <a:ext cx="808344" cy="1003843"/>
            <a:chOff x="354975" y="899775"/>
            <a:chExt cx="716261" cy="889489"/>
          </a:xfrm>
        </p:grpSpPr>
        <p:sp>
          <p:nvSpPr>
            <p:cNvPr id="2162" name="Google Shape;2162;p15"/>
            <p:cNvSpPr/>
            <p:nvPr/>
          </p:nvSpPr>
          <p:spPr>
            <a:xfrm>
              <a:off x="354975" y="899775"/>
              <a:ext cx="716261" cy="889489"/>
            </a:xfrm>
            <a:custGeom>
              <a:rect b="b" l="l" r="r" t="t"/>
              <a:pathLst>
                <a:path extrusionOk="0" h="15854" w="12767">
                  <a:moveTo>
                    <a:pt x="10242" y="1571"/>
                  </a:moveTo>
                  <a:cubicBezTo>
                    <a:pt x="9599" y="1152"/>
                    <a:pt x="8832" y="804"/>
                    <a:pt x="7958" y="527"/>
                  </a:cubicBezTo>
                  <a:cubicBezTo>
                    <a:pt x="7093" y="233"/>
                    <a:pt x="6263" y="63"/>
                    <a:pt x="5505" y="19"/>
                  </a:cubicBezTo>
                  <a:cubicBezTo>
                    <a:pt x="5362" y="10"/>
                    <a:pt x="5210" y="1"/>
                    <a:pt x="5068" y="1"/>
                  </a:cubicBezTo>
                  <a:cubicBezTo>
                    <a:pt x="4042" y="1"/>
                    <a:pt x="3141" y="242"/>
                    <a:pt x="2382" y="706"/>
                  </a:cubicBezTo>
                  <a:cubicBezTo>
                    <a:pt x="1472" y="1268"/>
                    <a:pt x="812" y="2115"/>
                    <a:pt x="429" y="3239"/>
                  </a:cubicBezTo>
                  <a:cubicBezTo>
                    <a:pt x="206" y="3881"/>
                    <a:pt x="81" y="4631"/>
                    <a:pt x="45" y="5443"/>
                  </a:cubicBezTo>
                  <a:cubicBezTo>
                    <a:pt x="0" y="6531"/>
                    <a:pt x="179" y="7584"/>
                    <a:pt x="348" y="8601"/>
                  </a:cubicBezTo>
                  <a:cubicBezTo>
                    <a:pt x="473" y="9296"/>
                    <a:pt x="598" y="10019"/>
                    <a:pt x="634" y="10706"/>
                  </a:cubicBezTo>
                  <a:cubicBezTo>
                    <a:pt x="634" y="10804"/>
                    <a:pt x="643" y="10965"/>
                    <a:pt x="652" y="11125"/>
                  </a:cubicBezTo>
                  <a:cubicBezTo>
                    <a:pt x="723" y="12678"/>
                    <a:pt x="830" y="15024"/>
                    <a:pt x="2971" y="15684"/>
                  </a:cubicBezTo>
                  <a:cubicBezTo>
                    <a:pt x="3292" y="15791"/>
                    <a:pt x="3613" y="15853"/>
                    <a:pt x="3926" y="15853"/>
                  </a:cubicBezTo>
                  <a:lnTo>
                    <a:pt x="3926" y="15853"/>
                  </a:lnTo>
                  <a:cubicBezTo>
                    <a:pt x="5558" y="15853"/>
                    <a:pt x="6655" y="14489"/>
                    <a:pt x="7539" y="13391"/>
                  </a:cubicBezTo>
                  <a:lnTo>
                    <a:pt x="7628" y="13284"/>
                  </a:lnTo>
                  <a:cubicBezTo>
                    <a:pt x="7699" y="13195"/>
                    <a:pt x="7771" y="13115"/>
                    <a:pt x="7806" y="13061"/>
                  </a:cubicBezTo>
                  <a:cubicBezTo>
                    <a:pt x="8243" y="12535"/>
                    <a:pt x="8779" y="12026"/>
                    <a:pt x="9287" y="11536"/>
                  </a:cubicBezTo>
                  <a:cubicBezTo>
                    <a:pt x="10028" y="10822"/>
                    <a:pt x="10795" y="10082"/>
                    <a:pt x="11410" y="9172"/>
                  </a:cubicBezTo>
                  <a:cubicBezTo>
                    <a:pt x="11865" y="8503"/>
                    <a:pt x="12204" y="7825"/>
                    <a:pt x="12410" y="7173"/>
                  </a:cubicBezTo>
                  <a:cubicBezTo>
                    <a:pt x="12766" y="6040"/>
                    <a:pt x="12740" y="4970"/>
                    <a:pt x="12347" y="3980"/>
                  </a:cubicBezTo>
                  <a:cubicBezTo>
                    <a:pt x="11963" y="3034"/>
                    <a:pt x="11259" y="2222"/>
                    <a:pt x="10242" y="157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408049" y="952681"/>
              <a:ext cx="609105" cy="783731"/>
            </a:xfrm>
            <a:custGeom>
              <a:rect b="b" l="l" r="r" t="t"/>
              <a:pathLst>
                <a:path extrusionOk="0" h="13969" w="10857">
                  <a:moveTo>
                    <a:pt x="4122" y="0"/>
                  </a:moveTo>
                  <a:cubicBezTo>
                    <a:pt x="3276" y="0"/>
                    <a:pt x="2541" y="185"/>
                    <a:pt x="1927" y="565"/>
                  </a:cubicBezTo>
                  <a:cubicBezTo>
                    <a:pt x="1213" y="1003"/>
                    <a:pt x="687" y="1681"/>
                    <a:pt x="375" y="2599"/>
                  </a:cubicBezTo>
                  <a:cubicBezTo>
                    <a:pt x="178" y="3153"/>
                    <a:pt x="62" y="3804"/>
                    <a:pt x="36" y="4535"/>
                  </a:cubicBezTo>
                  <a:cubicBezTo>
                    <a:pt x="0" y="5534"/>
                    <a:pt x="161" y="6507"/>
                    <a:pt x="330" y="7497"/>
                  </a:cubicBezTo>
                  <a:cubicBezTo>
                    <a:pt x="455" y="8229"/>
                    <a:pt x="580" y="8969"/>
                    <a:pt x="624" y="9709"/>
                  </a:cubicBezTo>
                  <a:cubicBezTo>
                    <a:pt x="633" y="9808"/>
                    <a:pt x="642" y="9977"/>
                    <a:pt x="642" y="10138"/>
                  </a:cubicBezTo>
                  <a:cubicBezTo>
                    <a:pt x="714" y="11628"/>
                    <a:pt x="794" y="13385"/>
                    <a:pt x="2319" y="13849"/>
                  </a:cubicBezTo>
                  <a:cubicBezTo>
                    <a:pt x="2549" y="13931"/>
                    <a:pt x="2770" y="13968"/>
                    <a:pt x="2982" y="13968"/>
                  </a:cubicBezTo>
                  <a:cubicBezTo>
                    <a:pt x="4156" y="13968"/>
                    <a:pt x="5077" y="12834"/>
                    <a:pt x="5870" y="11859"/>
                  </a:cubicBezTo>
                  <a:cubicBezTo>
                    <a:pt x="5977" y="11726"/>
                    <a:pt x="6075" y="11592"/>
                    <a:pt x="6138" y="11520"/>
                  </a:cubicBezTo>
                  <a:cubicBezTo>
                    <a:pt x="6611" y="10950"/>
                    <a:pt x="7155" y="10432"/>
                    <a:pt x="7690" y="9915"/>
                  </a:cubicBezTo>
                  <a:cubicBezTo>
                    <a:pt x="8413" y="9219"/>
                    <a:pt x="9126" y="8532"/>
                    <a:pt x="9688" y="7702"/>
                  </a:cubicBezTo>
                  <a:cubicBezTo>
                    <a:pt x="10099" y="7096"/>
                    <a:pt x="10393" y="6507"/>
                    <a:pt x="10571" y="5945"/>
                  </a:cubicBezTo>
                  <a:cubicBezTo>
                    <a:pt x="10857" y="5017"/>
                    <a:pt x="10839" y="4161"/>
                    <a:pt x="10527" y="3385"/>
                  </a:cubicBezTo>
                  <a:cubicBezTo>
                    <a:pt x="10215" y="2626"/>
                    <a:pt x="9626" y="1957"/>
                    <a:pt x="8787" y="1413"/>
                  </a:cubicBezTo>
                  <a:cubicBezTo>
                    <a:pt x="8207" y="1047"/>
                    <a:pt x="7520" y="735"/>
                    <a:pt x="6718" y="485"/>
                  </a:cubicBezTo>
                  <a:cubicBezTo>
                    <a:pt x="5924" y="209"/>
                    <a:pt x="5183" y="57"/>
                    <a:pt x="4505" y="12"/>
                  </a:cubicBezTo>
                  <a:cubicBezTo>
                    <a:pt x="4375" y="4"/>
                    <a:pt x="4247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580175" y="1025897"/>
              <a:ext cx="436982" cy="710289"/>
            </a:xfrm>
            <a:custGeom>
              <a:rect b="b" l="l" r="r" t="t"/>
              <a:pathLst>
                <a:path extrusionOk="0" h="12660" w="7789">
                  <a:moveTo>
                    <a:pt x="5532" y="1"/>
                  </a:moveTo>
                  <a:lnTo>
                    <a:pt x="5532" y="1"/>
                  </a:lnTo>
                  <a:cubicBezTo>
                    <a:pt x="5541" y="19"/>
                    <a:pt x="5550" y="28"/>
                    <a:pt x="5559" y="46"/>
                  </a:cubicBezTo>
                  <a:cubicBezTo>
                    <a:pt x="5942" y="839"/>
                    <a:pt x="6058" y="1794"/>
                    <a:pt x="5862" y="2882"/>
                  </a:cubicBezTo>
                  <a:cubicBezTo>
                    <a:pt x="5746" y="3534"/>
                    <a:pt x="5514" y="4229"/>
                    <a:pt x="5157" y="4979"/>
                  </a:cubicBezTo>
                  <a:cubicBezTo>
                    <a:pt x="4684" y="5996"/>
                    <a:pt x="4042" y="6879"/>
                    <a:pt x="3382" y="7780"/>
                  </a:cubicBezTo>
                  <a:cubicBezTo>
                    <a:pt x="2900" y="8440"/>
                    <a:pt x="2410" y="9118"/>
                    <a:pt x="1999" y="9823"/>
                  </a:cubicBezTo>
                  <a:cubicBezTo>
                    <a:pt x="1946" y="9921"/>
                    <a:pt x="1856" y="10082"/>
                    <a:pt x="1758" y="10242"/>
                  </a:cubicBezTo>
                  <a:cubicBezTo>
                    <a:pt x="1268" y="11125"/>
                    <a:pt x="706" y="12098"/>
                    <a:pt x="1" y="12660"/>
                  </a:cubicBezTo>
                  <a:cubicBezTo>
                    <a:pt x="1134" y="12606"/>
                    <a:pt x="2026" y="11509"/>
                    <a:pt x="2802" y="10554"/>
                  </a:cubicBezTo>
                  <a:cubicBezTo>
                    <a:pt x="2909" y="10421"/>
                    <a:pt x="3007" y="10287"/>
                    <a:pt x="3070" y="10215"/>
                  </a:cubicBezTo>
                  <a:cubicBezTo>
                    <a:pt x="3543" y="9645"/>
                    <a:pt x="4087" y="9127"/>
                    <a:pt x="4622" y="8610"/>
                  </a:cubicBezTo>
                  <a:cubicBezTo>
                    <a:pt x="5345" y="7914"/>
                    <a:pt x="6058" y="7227"/>
                    <a:pt x="6620" y="6397"/>
                  </a:cubicBezTo>
                  <a:cubicBezTo>
                    <a:pt x="7031" y="5791"/>
                    <a:pt x="7325" y="5202"/>
                    <a:pt x="7503" y="4640"/>
                  </a:cubicBezTo>
                  <a:cubicBezTo>
                    <a:pt x="7789" y="3712"/>
                    <a:pt x="7771" y="2856"/>
                    <a:pt x="7459" y="2080"/>
                  </a:cubicBezTo>
                  <a:cubicBezTo>
                    <a:pt x="7147" y="1321"/>
                    <a:pt x="6558" y="652"/>
                    <a:pt x="5719" y="108"/>
                  </a:cubicBezTo>
                  <a:cubicBezTo>
                    <a:pt x="5657" y="72"/>
                    <a:pt x="5594" y="37"/>
                    <a:pt x="5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433520" y="936355"/>
              <a:ext cx="611181" cy="795344"/>
            </a:xfrm>
            <a:custGeom>
              <a:rect b="b" l="l" r="r" t="t"/>
              <a:pathLst>
                <a:path extrusionOk="0" h="14176" w="10894">
                  <a:moveTo>
                    <a:pt x="2008" y="13703"/>
                  </a:moveTo>
                  <a:cubicBezTo>
                    <a:pt x="3320" y="14176"/>
                    <a:pt x="4408" y="12597"/>
                    <a:pt x="5309" y="11517"/>
                  </a:cubicBezTo>
                  <a:cubicBezTo>
                    <a:pt x="6442" y="10143"/>
                    <a:pt x="7887" y="9117"/>
                    <a:pt x="8824" y="7735"/>
                  </a:cubicBezTo>
                  <a:cubicBezTo>
                    <a:pt x="10894" y="4692"/>
                    <a:pt x="9698" y="2337"/>
                    <a:pt x="6121" y="1213"/>
                  </a:cubicBezTo>
                  <a:cubicBezTo>
                    <a:pt x="2570" y="0"/>
                    <a:pt x="206" y="1187"/>
                    <a:pt x="63" y="4853"/>
                  </a:cubicBezTo>
                  <a:cubicBezTo>
                    <a:pt x="1" y="6521"/>
                    <a:pt x="554" y="8207"/>
                    <a:pt x="652" y="9992"/>
                  </a:cubicBezTo>
                  <a:cubicBezTo>
                    <a:pt x="733" y="11392"/>
                    <a:pt x="670" y="13301"/>
                    <a:pt x="2008" y="13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535124" y="1071454"/>
              <a:ext cx="333417" cy="337920"/>
            </a:xfrm>
            <a:custGeom>
              <a:rect b="b" l="l" r="r" t="t"/>
              <a:pathLst>
                <a:path extrusionOk="0" h="6023" w="5943">
                  <a:moveTo>
                    <a:pt x="3810" y="456"/>
                  </a:moveTo>
                  <a:cubicBezTo>
                    <a:pt x="2427" y="1"/>
                    <a:pt x="929" y="786"/>
                    <a:pt x="465" y="2186"/>
                  </a:cubicBezTo>
                  <a:cubicBezTo>
                    <a:pt x="1" y="3596"/>
                    <a:pt x="750" y="5112"/>
                    <a:pt x="2133" y="5567"/>
                  </a:cubicBezTo>
                  <a:cubicBezTo>
                    <a:pt x="3516" y="6022"/>
                    <a:pt x="5015" y="5246"/>
                    <a:pt x="5478" y="3837"/>
                  </a:cubicBezTo>
                  <a:cubicBezTo>
                    <a:pt x="5942" y="2427"/>
                    <a:pt x="5193" y="911"/>
                    <a:pt x="3810" y="4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7" name="Google Shape;2167;p15"/>
          <p:cNvGrpSpPr/>
          <p:nvPr/>
        </p:nvGrpSpPr>
        <p:grpSpPr>
          <a:xfrm>
            <a:off x="920100" y="4125763"/>
            <a:ext cx="681655" cy="841818"/>
            <a:chOff x="484550" y="4183188"/>
            <a:chExt cx="681655" cy="841818"/>
          </a:xfrm>
        </p:grpSpPr>
        <p:sp>
          <p:nvSpPr>
            <p:cNvPr id="2168" name="Google Shape;2168;p15"/>
            <p:cNvSpPr/>
            <p:nvPr/>
          </p:nvSpPr>
          <p:spPr>
            <a:xfrm>
              <a:off x="484550" y="4183188"/>
              <a:ext cx="681655" cy="841818"/>
            </a:xfrm>
            <a:custGeom>
              <a:rect b="b" l="l" r="r" t="t"/>
              <a:pathLst>
                <a:path extrusionOk="0" h="17308" w="14015">
                  <a:moveTo>
                    <a:pt x="5237" y="1"/>
                  </a:moveTo>
                  <a:cubicBezTo>
                    <a:pt x="4951" y="1"/>
                    <a:pt x="4666" y="81"/>
                    <a:pt x="4416" y="242"/>
                  </a:cubicBezTo>
                  <a:cubicBezTo>
                    <a:pt x="3854" y="589"/>
                    <a:pt x="3479" y="1107"/>
                    <a:pt x="3238" y="1651"/>
                  </a:cubicBezTo>
                  <a:cubicBezTo>
                    <a:pt x="3131" y="1633"/>
                    <a:pt x="3033" y="1624"/>
                    <a:pt x="2935" y="1624"/>
                  </a:cubicBezTo>
                  <a:cubicBezTo>
                    <a:pt x="2444" y="1624"/>
                    <a:pt x="1972" y="1847"/>
                    <a:pt x="1668" y="2267"/>
                  </a:cubicBezTo>
                  <a:cubicBezTo>
                    <a:pt x="1526" y="2463"/>
                    <a:pt x="1436" y="2686"/>
                    <a:pt x="1401" y="2909"/>
                  </a:cubicBezTo>
                  <a:cubicBezTo>
                    <a:pt x="1195" y="3052"/>
                    <a:pt x="1017" y="3248"/>
                    <a:pt x="901" y="3480"/>
                  </a:cubicBezTo>
                  <a:cubicBezTo>
                    <a:pt x="571" y="4113"/>
                    <a:pt x="723" y="4889"/>
                    <a:pt x="1258" y="5362"/>
                  </a:cubicBezTo>
                  <a:lnTo>
                    <a:pt x="1267" y="5362"/>
                  </a:lnTo>
                  <a:cubicBezTo>
                    <a:pt x="1267" y="5371"/>
                    <a:pt x="1276" y="5389"/>
                    <a:pt x="1285" y="5398"/>
                  </a:cubicBezTo>
                  <a:cubicBezTo>
                    <a:pt x="1320" y="5469"/>
                    <a:pt x="1383" y="5639"/>
                    <a:pt x="1383" y="5933"/>
                  </a:cubicBezTo>
                  <a:cubicBezTo>
                    <a:pt x="1383" y="6076"/>
                    <a:pt x="1365" y="6236"/>
                    <a:pt x="1329" y="6415"/>
                  </a:cubicBezTo>
                  <a:cubicBezTo>
                    <a:pt x="1267" y="6745"/>
                    <a:pt x="1142" y="7120"/>
                    <a:pt x="964" y="7521"/>
                  </a:cubicBezTo>
                  <a:cubicBezTo>
                    <a:pt x="580" y="8386"/>
                    <a:pt x="303" y="9234"/>
                    <a:pt x="152" y="10055"/>
                  </a:cubicBezTo>
                  <a:cubicBezTo>
                    <a:pt x="125" y="10197"/>
                    <a:pt x="98" y="10340"/>
                    <a:pt x="80" y="10492"/>
                  </a:cubicBezTo>
                  <a:lnTo>
                    <a:pt x="71" y="10527"/>
                  </a:lnTo>
                  <a:cubicBezTo>
                    <a:pt x="36" y="10822"/>
                    <a:pt x="9" y="11125"/>
                    <a:pt x="0" y="11411"/>
                  </a:cubicBezTo>
                  <a:cubicBezTo>
                    <a:pt x="0" y="11411"/>
                    <a:pt x="0" y="11464"/>
                    <a:pt x="0" y="11464"/>
                  </a:cubicBezTo>
                  <a:cubicBezTo>
                    <a:pt x="0" y="11491"/>
                    <a:pt x="0" y="11527"/>
                    <a:pt x="0" y="11553"/>
                  </a:cubicBezTo>
                  <a:cubicBezTo>
                    <a:pt x="0" y="11669"/>
                    <a:pt x="0" y="11785"/>
                    <a:pt x="9" y="11901"/>
                  </a:cubicBezTo>
                  <a:cubicBezTo>
                    <a:pt x="9" y="11901"/>
                    <a:pt x="9" y="11910"/>
                    <a:pt x="9" y="11910"/>
                  </a:cubicBezTo>
                  <a:cubicBezTo>
                    <a:pt x="9" y="11999"/>
                    <a:pt x="18" y="12080"/>
                    <a:pt x="18" y="12169"/>
                  </a:cubicBezTo>
                  <a:cubicBezTo>
                    <a:pt x="27" y="12214"/>
                    <a:pt x="27" y="12258"/>
                    <a:pt x="36" y="12294"/>
                  </a:cubicBezTo>
                  <a:lnTo>
                    <a:pt x="45" y="12383"/>
                  </a:lnTo>
                  <a:cubicBezTo>
                    <a:pt x="45" y="12419"/>
                    <a:pt x="45" y="12454"/>
                    <a:pt x="54" y="12472"/>
                  </a:cubicBezTo>
                  <a:cubicBezTo>
                    <a:pt x="62" y="12588"/>
                    <a:pt x="80" y="12695"/>
                    <a:pt x="107" y="12811"/>
                  </a:cubicBezTo>
                  <a:cubicBezTo>
                    <a:pt x="107" y="12811"/>
                    <a:pt x="107" y="12829"/>
                    <a:pt x="107" y="12829"/>
                  </a:cubicBezTo>
                  <a:cubicBezTo>
                    <a:pt x="125" y="12918"/>
                    <a:pt x="143" y="12999"/>
                    <a:pt x="161" y="13088"/>
                  </a:cubicBezTo>
                  <a:cubicBezTo>
                    <a:pt x="170" y="13123"/>
                    <a:pt x="178" y="13159"/>
                    <a:pt x="187" y="13204"/>
                  </a:cubicBezTo>
                  <a:lnTo>
                    <a:pt x="214" y="13293"/>
                  </a:lnTo>
                  <a:cubicBezTo>
                    <a:pt x="250" y="13445"/>
                    <a:pt x="286" y="13561"/>
                    <a:pt x="321" y="13685"/>
                  </a:cubicBezTo>
                  <a:cubicBezTo>
                    <a:pt x="330" y="13685"/>
                    <a:pt x="339" y="13721"/>
                    <a:pt x="339" y="13730"/>
                  </a:cubicBezTo>
                  <a:cubicBezTo>
                    <a:pt x="384" y="13846"/>
                    <a:pt x="428" y="13971"/>
                    <a:pt x="482" y="14096"/>
                  </a:cubicBezTo>
                  <a:cubicBezTo>
                    <a:pt x="482" y="14096"/>
                    <a:pt x="509" y="14158"/>
                    <a:pt x="517" y="14167"/>
                  </a:cubicBezTo>
                  <a:cubicBezTo>
                    <a:pt x="526" y="14203"/>
                    <a:pt x="544" y="14230"/>
                    <a:pt x="553" y="14265"/>
                  </a:cubicBezTo>
                  <a:cubicBezTo>
                    <a:pt x="598" y="14355"/>
                    <a:pt x="651" y="14453"/>
                    <a:pt x="705" y="14560"/>
                  </a:cubicBezTo>
                  <a:cubicBezTo>
                    <a:pt x="705" y="14569"/>
                    <a:pt x="714" y="14578"/>
                    <a:pt x="723" y="14587"/>
                  </a:cubicBezTo>
                  <a:cubicBezTo>
                    <a:pt x="776" y="14694"/>
                    <a:pt x="839" y="14801"/>
                    <a:pt x="919" y="14934"/>
                  </a:cubicBezTo>
                  <a:lnTo>
                    <a:pt x="972" y="15006"/>
                  </a:lnTo>
                  <a:cubicBezTo>
                    <a:pt x="1053" y="15131"/>
                    <a:pt x="1133" y="15247"/>
                    <a:pt x="1213" y="15354"/>
                  </a:cubicBezTo>
                  <a:cubicBezTo>
                    <a:pt x="1213" y="15354"/>
                    <a:pt x="1231" y="15372"/>
                    <a:pt x="1240" y="15389"/>
                  </a:cubicBezTo>
                  <a:cubicBezTo>
                    <a:pt x="1320" y="15479"/>
                    <a:pt x="1401" y="15577"/>
                    <a:pt x="1490" y="15684"/>
                  </a:cubicBezTo>
                  <a:cubicBezTo>
                    <a:pt x="1517" y="15702"/>
                    <a:pt x="1543" y="15728"/>
                    <a:pt x="1561" y="15755"/>
                  </a:cubicBezTo>
                  <a:cubicBezTo>
                    <a:pt x="1668" y="15871"/>
                    <a:pt x="1766" y="15969"/>
                    <a:pt x="1873" y="16067"/>
                  </a:cubicBezTo>
                  <a:cubicBezTo>
                    <a:pt x="1873" y="16067"/>
                    <a:pt x="1882" y="16076"/>
                    <a:pt x="1891" y="16085"/>
                  </a:cubicBezTo>
                  <a:cubicBezTo>
                    <a:pt x="1989" y="16166"/>
                    <a:pt x="2088" y="16255"/>
                    <a:pt x="2204" y="16353"/>
                  </a:cubicBezTo>
                  <a:cubicBezTo>
                    <a:pt x="2230" y="16371"/>
                    <a:pt x="2266" y="16397"/>
                    <a:pt x="2293" y="16415"/>
                  </a:cubicBezTo>
                  <a:cubicBezTo>
                    <a:pt x="2418" y="16513"/>
                    <a:pt x="2534" y="16603"/>
                    <a:pt x="2650" y="16683"/>
                  </a:cubicBezTo>
                  <a:cubicBezTo>
                    <a:pt x="3247" y="17075"/>
                    <a:pt x="3943" y="17281"/>
                    <a:pt x="4719" y="17281"/>
                  </a:cubicBezTo>
                  <a:cubicBezTo>
                    <a:pt x="5460" y="17281"/>
                    <a:pt x="6209" y="17084"/>
                    <a:pt x="6851" y="16835"/>
                  </a:cubicBezTo>
                  <a:cubicBezTo>
                    <a:pt x="7146" y="17111"/>
                    <a:pt x="7529" y="17272"/>
                    <a:pt x="7940" y="17272"/>
                  </a:cubicBezTo>
                  <a:cubicBezTo>
                    <a:pt x="8109" y="17272"/>
                    <a:pt x="8261" y="17254"/>
                    <a:pt x="8395" y="17218"/>
                  </a:cubicBezTo>
                  <a:cubicBezTo>
                    <a:pt x="8564" y="17281"/>
                    <a:pt x="8743" y="17307"/>
                    <a:pt x="8930" y="17307"/>
                  </a:cubicBezTo>
                  <a:cubicBezTo>
                    <a:pt x="8984" y="17307"/>
                    <a:pt x="9037" y="17307"/>
                    <a:pt x="9091" y="17298"/>
                  </a:cubicBezTo>
                  <a:cubicBezTo>
                    <a:pt x="9724" y="17236"/>
                    <a:pt x="10250" y="16790"/>
                    <a:pt x="10420" y="16183"/>
                  </a:cubicBezTo>
                  <a:lnTo>
                    <a:pt x="10527" y="16183"/>
                  </a:lnTo>
                  <a:cubicBezTo>
                    <a:pt x="11223" y="16183"/>
                    <a:pt x="11847" y="15711"/>
                    <a:pt x="12026" y="15024"/>
                  </a:cubicBezTo>
                  <a:cubicBezTo>
                    <a:pt x="12079" y="14810"/>
                    <a:pt x="12088" y="14587"/>
                    <a:pt x="12052" y="14381"/>
                  </a:cubicBezTo>
                  <a:cubicBezTo>
                    <a:pt x="12266" y="14239"/>
                    <a:pt x="12490" y="14078"/>
                    <a:pt x="12713" y="13900"/>
                  </a:cubicBezTo>
                  <a:cubicBezTo>
                    <a:pt x="12793" y="13837"/>
                    <a:pt x="12873" y="13775"/>
                    <a:pt x="12944" y="13703"/>
                  </a:cubicBezTo>
                  <a:cubicBezTo>
                    <a:pt x="12971" y="13677"/>
                    <a:pt x="12998" y="13650"/>
                    <a:pt x="13025" y="13614"/>
                  </a:cubicBezTo>
                  <a:cubicBezTo>
                    <a:pt x="13069" y="13570"/>
                    <a:pt x="13114" y="13525"/>
                    <a:pt x="13150" y="13480"/>
                  </a:cubicBezTo>
                  <a:cubicBezTo>
                    <a:pt x="13176" y="13445"/>
                    <a:pt x="13203" y="13418"/>
                    <a:pt x="13230" y="13382"/>
                  </a:cubicBezTo>
                  <a:cubicBezTo>
                    <a:pt x="13266" y="13338"/>
                    <a:pt x="13301" y="13284"/>
                    <a:pt x="13337" y="13248"/>
                  </a:cubicBezTo>
                  <a:cubicBezTo>
                    <a:pt x="13364" y="13213"/>
                    <a:pt x="13382" y="13177"/>
                    <a:pt x="13408" y="13141"/>
                  </a:cubicBezTo>
                  <a:lnTo>
                    <a:pt x="13417" y="13123"/>
                  </a:lnTo>
                  <a:cubicBezTo>
                    <a:pt x="13444" y="13079"/>
                    <a:pt x="13471" y="13043"/>
                    <a:pt x="13498" y="12999"/>
                  </a:cubicBezTo>
                  <a:cubicBezTo>
                    <a:pt x="13515" y="12963"/>
                    <a:pt x="13533" y="12918"/>
                    <a:pt x="13560" y="12883"/>
                  </a:cubicBezTo>
                  <a:cubicBezTo>
                    <a:pt x="13587" y="12829"/>
                    <a:pt x="13605" y="12784"/>
                    <a:pt x="13631" y="12740"/>
                  </a:cubicBezTo>
                  <a:cubicBezTo>
                    <a:pt x="13649" y="12695"/>
                    <a:pt x="13667" y="12651"/>
                    <a:pt x="13685" y="12615"/>
                  </a:cubicBezTo>
                  <a:cubicBezTo>
                    <a:pt x="13703" y="12570"/>
                    <a:pt x="13721" y="12526"/>
                    <a:pt x="13738" y="12481"/>
                  </a:cubicBezTo>
                  <a:cubicBezTo>
                    <a:pt x="13756" y="12437"/>
                    <a:pt x="13774" y="12392"/>
                    <a:pt x="13792" y="12347"/>
                  </a:cubicBezTo>
                  <a:cubicBezTo>
                    <a:pt x="13801" y="12312"/>
                    <a:pt x="13819" y="12267"/>
                    <a:pt x="13828" y="12222"/>
                  </a:cubicBezTo>
                  <a:cubicBezTo>
                    <a:pt x="13846" y="12178"/>
                    <a:pt x="13854" y="12133"/>
                    <a:pt x="13872" y="12080"/>
                  </a:cubicBezTo>
                  <a:cubicBezTo>
                    <a:pt x="13881" y="12044"/>
                    <a:pt x="13890" y="11999"/>
                    <a:pt x="13899" y="11964"/>
                  </a:cubicBezTo>
                  <a:cubicBezTo>
                    <a:pt x="13908" y="11910"/>
                    <a:pt x="13917" y="11866"/>
                    <a:pt x="13926" y="11821"/>
                  </a:cubicBezTo>
                  <a:cubicBezTo>
                    <a:pt x="13935" y="11785"/>
                    <a:pt x="13944" y="11741"/>
                    <a:pt x="13953" y="11696"/>
                  </a:cubicBezTo>
                  <a:cubicBezTo>
                    <a:pt x="13961" y="11652"/>
                    <a:pt x="13961" y="11607"/>
                    <a:pt x="13970" y="11553"/>
                  </a:cubicBezTo>
                  <a:cubicBezTo>
                    <a:pt x="13979" y="11518"/>
                    <a:pt x="13979" y="11482"/>
                    <a:pt x="13988" y="11446"/>
                  </a:cubicBezTo>
                  <a:lnTo>
                    <a:pt x="12436" y="11295"/>
                  </a:lnTo>
                  <a:lnTo>
                    <a:pt x="12436" y="11295"/>
                  </a:lnTo>
                  <a:lnTo>
                    <a:pt x="13988" y="11428"/>
                  </a:lnTo>
                  <a:cubicBezTo>
                    <a:pt x="13988" y="11384"/>
                    <a:pt x="13997" y="11339"/>
                    <a:pt x="13997" y="11286"/>
                  </a:cubicBezTo>
                  <a:cubicBezTo>
                    <a:pt x="13997" y="11250"/>
                    <a:pt x="14006" y="11223"/>
                    <a:pt x="14006" y="11197"/>
                  </a:cubicBezTo>
                  <a:cubicBezTo>
                    <a:pt x="14006" y="11134"/>
                    <a:pt x="14006" y="11081"/>
                    <a:pt x="14015" y="11018"/>
                  </a:cubicBezTo>
                  <a:cubicBezTo>
                    <a:pt x="14015" y="11000"/>
                    <a:pt x="14015" y="10974"/>
                    <a:pt x="14015" y="10947"/>
                  </a:cubicBezTo>
                  <a:cubicBezTo>
                    <a:pt x="14015" y="10884"/>
                    <a:pt x="14015" y="10822"/>
                    <a:pt x="14006" y="10759"/>
                  </a:cubicBezTo>
                  <a:cubicBezTo>
                    <a:pt x="14006" y="10750"/>
                    <a:pt x="14006" y="10742"/>
                    <a:pt x="14006" y="10733"/>
                  </a:cubicBezTo>
                  <a:cubicBezTo>
                    <a:pt x="13944" y="8993"/>
                    <a:pt x="13052" y="7120"/>
                    <a:pt x="11740" y="5978"/>
                  </a:cubicBezTo>
                  <a:cubicBezTo>
                    <a:pt x="11660" y="5906"/>
                    <a:pt x="11571" y="5835"/>
                    <a:pt x="11490" y="5764"/>
                  </a:cubicBezTo>
                  <a:cubicBezTo>
                    <a:pt x="11464" y="5746"/>
                    <a:pt x="11446" y="5728"/>
                    <a:pt x="11419" y="5710"/>
                  </a:cubicBezTo>
                  <a:cubicBezTo>
                    <a:pt x="11357" y="5657"/>
                    <a:pt x="11285" y="5612"/>
                    <a:pt x="11223" y="5567"/>
                  </a:cubicBezTo>
                  <a:cubicBezTo>
                    <a:pt x="11223" y="5567"/>
                    <a:pt x="11169" y="5523"/>
                    <a:pt x="11151" y="5514"/>
                  </a:cubicBezTo>
                  <a:cubicBezTo>
                    <a:pt x="11071" y="5460"/>
                    <a:pt x="10982" y="5398"/>
                    <a:pt x="10893" y="5344"/>
                  </a:cubicBezTo>
                  <a:lnTo>
                    <a:pt x="10857" y="5327"/>
                  </a:lnTo>
                  <a:cubicBezTo>
                    <a:pt x="10786" y="5282"/>
                    <a:pt x="10714" y="5237"/>
                    <a:pt x="10634" y="5193"/>
                  </a:cubicBezTo>
                  <a:lnTo>
                    <a:pt x="10554" y="5139"/>
                  </a:lnTo>
                  <a:cubicBezTo>
                    <a:pt x="10491" y="5112"/>
                    <a:pt x="10429" y="5077"/>
                    <a:pt x="10375" y="5041"/>
                  </a:cubicBezTo>
                  <a:lnTo>
                    <a:pt x="10295" y="4996"/>
                  </a:lnTo>
                  <a:cubicBezTo>
                    <a:pt x="10215" y="4961"/>
                    <a:pt x="10125" y="4916"/>
                    <a:pt x="10045" y="4872"/>
                  </a:cubicBezTo>
                  <a:lnTo>
                    <a:pt x="9974" y="4845"/>
                  </a:lnTo>
                  <a:cubicBezTo>
                    <a:pt x="9911" y="4818"/>
                    <a:pt x="9858" y="4782"/>
                    <a:pt x="9795" y="4756"/>
                  </a:cubicBezTo>
                  <a:lnTo>
                    <a:pt x="9697" y="4720"/>
                  </a:lnTo>
                  <a:cubicBezTo>
                    <a:pt x="9644" y="4693"/>
                    <a:pt x="9590" y="4666"/>
                    <a:pt x="9537" y="4649"/>
                  </a:cubicBezTo>
                  <a:lnTo>
                    <a:pt x="9447" y="4613"/>
                  </a:lnTo>
                  <a:cubicBezTo>
                    <a:pt x="9376" y="4577"/>
                    <a:pt x="9305" y="4550"/>
                    <a:pt x="9233" y="4524"/>
                  </a:cubicBezTo>
                  <a:lnTo>
                    <a:pt x="9001" y="4425"/>
                  </a:lnTo>
                  <a:lnTo>
                    <a:pt x="8787" y="4354"/>
                  </a:lnTo>
                  <a:cubicBezTo>
                    <a:pt x="8600" y="4283"/>
                    <a:pt x="8413" y="4211"/>
                    <a:pt x="8234" y="4149"/>
                  </a:cubicBezTo>
                  <a:cubicBezTo>
                    <a:pt x="8011" y="4069"/>
                    <a:pt x="7806" y="3997"/>
                    <a:pt x="7610" y="3926"/>
                  </a:cubicBezTo>
                  <a:cubicBezTo>
                    <a:pt x="7297" y="3801"/>
                    <a:pt x="7155" y="3730"/>
                    <a:pt x="7083" y="3685"/>
                  </a:cubicBezTo>
                  <a:cubicBezTo>
                    <a:pt x="7083" y="3676"/>
                    <a:pt x="7083" y="3676"/>
                    <a:pt x="7083" y="3676"/>
                  </a:cubicBezTo>
                  <a:cubicBezTo>
                    <a:pt x="7485" y="3087"/>
                    <a:pt x="7405" y="2356"/>
                    <a:pt x="6932" y="1821"/>
                  </a:cubicBezTo>
                  <a:cubicBezTo>
                    <a:pt x="6887" y="1767"/>
                    <a:pt x="6834" y="1722"/>
                    <a:pt x="6789" y="1678"/>
                  </a:cubicBezTo>
                  <a:cubicBezTo>
                    <a:pt x="6825" y="1169"/>
                    <a:pt x="6611" y="661"/>
                    <a:pt x="6200" y="340"/>
                  </a:cubicBezTo>
                  <a:cubicBezTo>
                    <a:pt x="5924" y="117"/>
                    <a:pt x="5576" y="1"/>
                    <a:pt x="5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537029" y="4258671"/>
              <a:ext cx="585790" cy="690847"/>
            </a:xfrm>
            <a:custGeom>
              <a:rect b="b" l="l" r="r" t="t"/>
              <a:pathLst>
                <a:path extrusionOk="0" h="14204" w="12044">
                  <a:moveTo>
                    <a:pt x="4158" y="1"/>
                  </a:moveTo>
                  <a:lnTo>
                    <a:pt x="4158" y="1"/>
                  </a:lnTo>
                  <a:cubicBezTo>
                    <a:pt x="3159" y="625"/>
                    <a:pt x="3257" y="2677"/>
                    <a:pt x="3257" y="2677"/>
                  </a:cubicBezTo>
                  <a:cubicBezTo>
                    <a:pt x="2980" y="2053"/>
                    <a:pt x="1856" y="1625"/>
                    <a:pt x="1856" y="1625"/>
                  </a:cubicBezTo>
                  <a:lnTo>
                    <a:pt x="1856" y="1625"/>
                  </a:lnTo>
                  <a:cubicBezTo>
                    <a:pt x="2373" y="2258"/>
                    <a:pt x="2962" y="3453"/>
                    <a:pt x="2962" y="3453"/>
                  </a:cubicBezTo>
                  <a:cubicBezTo>
                    <a:pt x="2605" y="3034"/>
                    <a:pt x="1205" y="2642"/>
                    <a:pt x="1205" y="2642"/>
                  </a:cubicBezTo>
                  <a:lnTo>
                    <a:pt x="1205" y="2642"/>
                  </a:lnTo>
                  <a:cubicBezTo>
                    <a:pt x="1205" y="2642"/>
                    <a:pt x="2605" y="3685"/>
                    <a:pt x="1303" y="6602"/>
                  </a:cubicBezTo>
                  <a:cubicBezTo>
                    <a:pt x="0" y="9520"/>
                    <a:pt x="125" y="12285"/>
                    <a:pt x="2436" y="13837"/>
                  </a:cubicBezTo>
                  <a:cubicBezTo>
                    <a:pt x="2796" y="14078"/>
                    <a:pt x="3210" y="14173"/>
                    <a:pt x="3637" y="14173"/>
                  </a:cubicBezTo>
                  <a:cubicBezTo>
                    <a:pt x="5190" y="14173"/>
                    <a:pt x="6923" y="12928"/>
                    <a:pt x="6923" y="12927"/>
                  </a:cubicBezTo>
                  <a:lnTo>
                    <a:pt x="6923" y="12927"/>
                  </a:lnTo>
                  <a:cubicBezTo>
                    <a:pt x="6923" y="12928"/>
                    <a:pt x="7030" y="13811"/>
                    <a:pt x="6879" y="14114"/>
                  </a:cubicBezTo>
                  <a:cubicBezTo>
                    <a:pt x="6859" y="14151"/>
                    <a:pt x="6854" y="14167"/>
                    <a:pt x="6859" y="14167"/>
                  </a:cubicBezTo>
                  <a:cubicBezTo>
                    <a:pt x="6896" y="14167"/>
                    <a:pt x="7503" y="13311"/>
                    <a:pt x="7503" y="13311"/>
                  </a:cubicBezTo>
                  <a:lnTo>
                    <a:pt x="7851" y="14203"/>
                  </a:lnTo>
                  <a:lnTo>
                    <a:pt x="8047" y="12954"/>
                  </a:lnTo>
                  <a:lnTo>
                    <a:pt x="9448" y="13079"/>
                  </a:lnTo>
                  <a:lnTo>
                    <a:pt x="8136" y="12508"/>
                  </a:lnTo>
                  <a:cubicBezTo>
                    <a:pt x="8136" y="12508"/>
                    <a:pt x="9287" y="12223"/>
                    <a:pt x="10670" y="11134"/>
                  </a:cubicBezTo>
                  <a:cubicBezTo>
                    <a:pt x="12044" y="10046"/>
                    <a:pt x="11268" y="7013"/>
                    <a:pt x="9635" y="5585"/>
                  </a:cubicBezTo>
                  <a:cubicBezTo>
                    <a:pt x="8012" y="4167"/>
                    <a:pt x="5540" y="3989"/>
                    <a:pt x="4809" y="3150"/>
                  </a:cubicBezTo>
                  <a:cubicBezTo>
                    <a:pt x="4086" y="2312"/>
                    <a:pt x="4648" y="1357"/>
                    <a:pt x="4648" y="1357"/>
                  </a:cubicBezTo>
                  <a:lnTo>
                    <a:pt x="4648" y="1357"/>
                  </a:lnTo>
                  <a:cubicBezTo>
                    <a:pt x="4086" y="1669"/>
                    <a:pt x="3926" y="2731"/>
                    <a:pt x="3926" y="2731"/>
                  </a:cubicBezTo>
                  <a:cubicBezTo>
                    <a:pt x="3533" y="1857"/>
                    <a:pt x="4158" y="1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537029" y="4387120"/>
              <a:ext cx="585790" cy="562395"/>
            </a:xfrm>
            <a:custGeom>
              <a:rect b="b" l="l" r="r" t="t"/>
              <a:pathLst>
                <a:path extrusionOk="0" h="11563" w="12044">
                  <a:moveTo>
                    <a:pt x="1205" y="1"/>
                  </a:moveTo>
                  <a:cubicBezTo>
                    <a:pt x="1205" y="1"/>
                    <a:pt x="2605" y="1044"/>
                    <a:pt x="1303" y="3961"/>
                  </a:cubicBezTo>
                  <a:cubicBezTo>
                    <a:pt x="0" y="6879"/>
                    <a:pt x="125" y="9644"/>
                    <a:pt x="2436" y="11196"/>
                  </a:cubicBezTo>
                  <a:cubicBezTo>
                    <a:pt x="2796" y="11437"/>
                    <a:pt x="3210" y="11532"/>
                    <a:pt x="3637" y="11532"/>
                  </a:cubicBezTo>
                  <a:cubicBezTo>
                    <a:pt x="5190" y="11532"/>
                    <a:pt x="6923" y="10287"/>
                    <a:pt x="6923" y="10286"/>
                  </a:cubicBezTo>
                  <a:lnTo>
                    <a:pt x="6923" y="10286"/>
                  </a:lnTo>
                  <a:cubicBezTo>
                    <a:pt x="6923" y="10287"/>
                    <a:pt x="7030" y="11170"/>
                    <a:pt x="6879" y="11473"/>
                  </a:cubicBezTo>
                  <a:cubicBezTo>
                    <a:pt x="6859" y="11510"/>
                    <a:pt x="6854" y="11526"/>
                    <a:pt x="6859" y="11526"/>
                  </a:cubicBezTo>
                  <a:cubicBezTo>
                    <a:pt x="6896" y="11526"/>
                    <a:pt x="7503" y="10670"/>
                    <a:pt x="7503" y="10670"/>
                  </a:cubicBezTo>
                  <a:lnTo>
                    <a:pt x="7851" y="11562"/>
                  </a:lnTo>
                  <a:lnTo>
                    <a:pt x="8047" y="10313"/>
                  </a:lnTo>
                  <a:lnTo>
                    <a:pt x="9448" y="10438"/>
                  </a:lnTo>
                  <a:lnTo>
                    <a:pt x="8136" y="9867"/>
                  </a:lnTo>
                  <a:cubicBezTo>
                    <a:pt x="8136" y="9867"/>
                    <a:pt x="9287" y="9582"/>
                    <a:pt x="10670" y="8493"/>
                  </a:cubicBezTo>
                  <a:cubicBezTo>
                    <a:pt x="12044" y="7405"/>
                    <a:pt x="11268" y="4372"/>
                    <a:pt x="9635" y="2944"/>
                  </a:cubicBezTo>
                  <a:cubicBezTo>
                    <a:pt x="8538" y="1981"/>
                    <a:pt x="7048" y="1588"/>
                    <a:pt x="5978" y="1178"/>
                  </a:cubicBezTo>
                  <a:lnTo>
                    <a:pt x="5978" y="1178"/>
                  </a:lnTo>
                  <a:cubicBezTo>
                    <a:pt x="6477" y="1874"/>
                    <a:pt x="7164" y="2891"/>
                    <a:pt x="7289" y="3052"/>
                  </a:cubicBezTo>
                  <a:cubicBezTo>
                    <a:pt x="7119" y="2918"/>
                    <a:pt x="5674" y="2302"/>
                    <a:pt x="5674" y="2302"/>
                  </a:cubicBezTo>
                  <a:lnTo>
                    <a:pt x="5674" y="2302"/>
                  </a:lnTo>
                  <a:cubicBezTo>
                    <a:pt x="5674" y="2302"/>
                    <a:pt x="5781" y="2534"/>
                    <a:pt x="6549" y="3765"/>
                  </a:cubicBezTo>
                  <a:cubicBezTo>
                    <a:pt x="7307" y="4996"/>
                    <a:pt x="6709" y="6584"/>
                    <a:pt x="6709" y="6584"/>
                  </a:cubicBezTo>
                  <a:cubicBezTo>
                    <a:pt x="6709" y="6584"/>
                    <a:pt x="4791" y="6049"/>
                    <a:pt x="3961" y="5317"/>
                  </a:cubicBezTo>
                  <a:cubicBezTo>
                    <a:pt x="3132" y="4586"/>
                    <a:pt x="2980" y="2971"/>
                    <a:pt x="2980" y="2971"/>
                  </a:cubicBezTo>
                  <a:cubicBezTo>
                    <a:pt x="2980" y="2971"/>
                    <a:pt x="2846" y="3783"/>
                    <a:pt x="2900" y="5184"/>
                  </a:cubicBezTo>
                  <a:cubicBezTo>
                    <a:pt x="2962" y="6584"/>
                    <a:pt x="4033" y="7316"/>
                    <a:pt x="4033" y="7316"/>
                  </a:cubicBezTo>
                  <a:cubicBezTo>
                    <a:pt x="4033" y="7316"/>
                    <a:pt x="2891" y="6905"/>
                    <a:pt x="2481" y="5844"/>
                  </a:cubicBezTo>
                  <a:cubicBezTo>
                    <a:pt x="2070" y="4773"/>
                    <a:pt x="2668" y="3792"/>
                    <a:pt x="2347" y="1972"/>
                  </a:cubicBezTo>
                  <a:cubicBezTo>
                    <a:pt x="2079" y="402"/>
                    <a:pt x="1419" y="72"/>
                    <a:pt x="1249" y="9"/>
                  </a:cubicBezTo>
                  <a:cubicBezTo>
                    <a:pt x="1223" y="1"/>
                    <a:pt x="1205" y="1"/>
                    <a:pt x="1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546999" y="4682149"/>
              <a:ext cx="548485" cy="267360"/>
            </a:xfrm>
            <a:custGeom>
              <a:rect b="b" l="l" r="r" t="t"/>
              <a:pathLst>
                <a:path extrusionOk="0" h="5497" w="11277">
                  <a:moveTo>
                    <a:pt x="11116" y="1"/>
                  </a:moveTo>
                  <a:lnTo>
                    <a:pt x="11116" y="1"/>
                  </a:lnTo>
                  <a:cubicBezTo>
                    <a:pt x="10759" y="483"/>
                    <a:pt x="10340" y="1018"/>
                    <a:pt x="9858" y="1580"/>
                  </a:cubicBezTo>
                  <a:cubicBezTo>
                    <a:pt x="8639" y="3017"/>
                    <a:pt x="6720" y="3813"/>
                    <a:pt x="5008" y="3813"/>
                  </a:cubicBezTo>
                  <a:cubicBezTo>
                    <a:pt x="4328" y="3813"/>
                    <a:pt x="3681" y="3688"/>
                    <a:pt x="3123" y="3426"/>
                  </a:cubicBezTo>
                  <a:cubicBezTo>
                    <a:pt x="2070" y="2936"/>
                    <a:pt x="1080" y="1401"/>
                    <a:pt x="393" y="81"/>
                  </a:cubicBezTo>
                  <a:lnTo>
                    <a:pt x="393" y="81"/>
                  </a:lnTo>
                  <a:cubicBezTo>
                    <a:pt x="1" y="2142"/>
                    <a:pt x="509" y="3980"/>
                    <a:pt x="2231" y="5130"/>
                  </a:cubicBezTo>
                  <a:cubicBezTo>
                    <a:pt x="2591" y="5371"/>
                    <a:pt x="3005" y="5466"/>
                    <a:pt x="3432" y="5466"/>
                  </a:cubicBezTo>
                  <a:cubicBezTo>
                    <a:pt x="4985" y="5466"/>
                    <a:pt x="6718" y="4221"/>
                    <a:pt x="6718" y="4220"/>
                  </a:cubicBezTo>
                  <a:lnTo>
                    <a:pt x="6718" y="4220"/>
                  </a:lnTo>
                  <a:cubicBezTo>
                    <a:pt x="6718" y="4221"/>
                    <a:pt x="6825" y="5104"/>
                    <a:pt x="6674" y="5407"/>
                  </a:cubicBezTo>
                  <a:cubicBezTo>
                    <a:pt x="6654" y="5444"/>
                    <a:pt x="6649" y="5460"/>
                    <a:pt x="6654" y="5460"/>
                  </a:cubicBezTo>
                  <a:cubicBezTo>
                    <a:pt x="6691" y="5460"/>
                    <a:pt x="7298" y="4604"/>
                    <a:pt x="7298" y="4604"/>
                  </a:cubicBezTo>
                  <a:lnTo>
                    <a:pt x="7646" y="5496"/>
                  </a:lnTo>
                  <a:lnTo>
                    <a:pt x="7842" y="4247"/>
                  </a:lnTo>
                  <a:lnTo>
                    <a:pt x="9243" y="4372"/>
                  </a:lnTo>
                  <a:lnTo>
                    <a:pt x="7931" y="3801"/>
                  </a:lnTo>
                  <a:cubicBezTo>
                    <a:pt x="7931" y="3801"/>
                    <a:pt x="9082" y="3516"/>
                    <a:pt x="10465" y="2427"/>
                  </a:cubicBezTo>
                  <a:cubicBezTo>
                    <a:pt x="11107" y="1919"/>
                    <a:pt x="11277" y="991"/>
                    <a:pt x="11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2" name="Google Shape;2172;p15"/>
          <p:cNvSpPr/>
          <p:nvPr/>
        </p:nvSpPr>
        <p:spPr>
          <a:xfrm rot="-3035406">
            <a:off x="337659" y="3527411"/>
            <a:ext cx="254683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15"/>
          <p:cNvSpPr/>
          <p:nvPr/>
        </p:nvSpPr>
        <p:spPr>
          <a:xfrm rot="-4225946">
            <a:off x="5815158" y="404709"/>
            <a:ext cx="254682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4" name="Google Shape;2174;p15"/>
          <p:cNvGrpSpPr/>
          <p:nvPr/>
        </p:nvGrpSpPr>
        <p:grpSpPr>
          <a:xfrm rot="1282773">
            <a:off x="7239525" y="3623752"/>
            <a:ext cx="1034144" cy="1248266"/>
            <a:chOff x="1907900" y="2408850"/>
            <a:chExt cx="365125" cy="440725"/>
          </a:xfrm>
        </p:grpSpPr>
        <p:sp>
          <p:nvSpPr>
            <p:cNvPr id="2175" name="Google Shape;2175;p15"/>
            <p:cNvSpPr/>
            <p:nvPr/>
          </p:nvSpPr>
          <p:spPr>
            <a:xfrm>
              <a:off x="1950725" y="2408850"/>
              <a:ext cx="315400" cy="440725"/>
            </a:xfrm>
            <a:custGeom>
              <a:rect b="b" l="l" r="r" t="t"/>
              <a:pathLst>
                <a:path extrusionOk="0" h="17629" w="12616">
                  <a:moveTo>
                    <a:pt x="12231" y="14105"/>
                  </a:moveTo>
                  <a:cubicBezTo>
                    <a:pt x="11732" y="13739"/>
                    <a:pt x="11214" y="13418"/>
                    <a:pt x="10670" y="13150"/>
                  </a:cubicBezTo>
                  <a:cubicBezTo>
                    <a:pt x="10884" y="12285"/>
                    <a:pt x="10983" y="11340"/>
                    <a:pt x="10974" y="10349"/>
                  </a:cubicBezTo>
                  <a:cubicBezTo>
                    <a:pt x="10956" y="9261"/>
                    <a:pt x="10795" y="8119"/>
                    <a:pt x="10492" y="7057"/>
                  </a:cubicBezTo>
                  <a:cubicBezTo>
                    <a:pt x="10412" y="6763"/>
                    <a:pt x="10189" y="6522"/>
                    <a:pt x="9894" y="6424"/>
                  </a:cubicBezTo>
                  <a:cubicBezTo>
                    <a:pt x="9796" y="6388"/>
                    <a:pt x="9689" y="6371"/>
                    <a:pt x="9591" y="6371"/>
                  </a:cubicBezTo>
                  <a:cubicBezTo>
                    <a:pt x="9493" y="6371"/>
                    <a:pt x="9395" y="6388"/>
                    <a:pt x="9305" y="6415"/>
                  </a:cubicBezTo>
                  <a:cubicBezTo>
                    <a:pt x="9207" y="6112"/>
                    <a:pt x="9109" y="5800"/>
                    <a:pt x="9002" y="5496"/>
                  </a:cubicBezTo>
                  <a:cubicBezTo>
                    <a:pt x="9002" y="5487"/>
                    <a:pt x="9002" y="5487"/>
                    <a:pt x="8993" y="5478"/>
                  </a:cubicBezTo>
                  <a:cubicBezTo>
                    <a:pt x="8752" y="4756"/>
                    <a:pt x="8476" y="4042"/>
                    <a:pt x="8181" y="3346"/>
                  </a:cubicBezTo>
                  <a:cubicBezTo>
                    <a:pt x="8146" y="3257"/>
                    <a:pt x="8110" y="3177"/>
                    <a:pt x="8074" y="3097"/>
                  </a:cubicBezTo>
                  <a:cubicBezTo>
                    <a:pt x="8074" y="3097"/>
                    <a:pt x="8065" y="3088"/>
                    <a:pt x="8065" y="3088"/>
                  </a:cubicBezTo>
                  <a:cubicBezTo>
                    <a:pt x="7673" y="2178"/>
                    <a:pt x="7280" y="1393"/>
                    <a:pt x="6986" y="938"/>
                  </a:cubicBezTo>
                  <a:cubicBezTo>
                    <a:pt x="6611" y="349"/>
                    <a:pt x="6156" y="135"/>
                    <a:pt x="5844" y="54"/>
                  </a:cubicBezTo>
                  <a:cubicBezTo>
                    <a:pt x="5835" y="54"/>
                    <a:pt x="5835" y="46"/>
                    <a:pt x="5826" y="46"/>
                  </a:cubicBezTo>
                  <a:cubicBezTo>
                    <a:pt x="5710" y="19"/>
                    <a:pt x="5585" y="1"/>
                    <a:pt x="5460" y="1"/>
                  </a:cubicBezTo>
                  <a:cubicBezTo>
                    <a:pt x="5389" y="1"/>
                    <a:pt x="5309" y="10"/>
                    <a:pt x="5237" y="19"/>
                  </a:cubicBezTo>
                  <a:cubicBezTo>
                    <a:pt x="5237" y="19"/>
                    <a:pt x="5228" y="19"/>
                    <a:pt x="5220" y="19"/>
                  </a:cubicBezTo>
                  <a:cubicBezTo>
                    <a:pt x="4711" y="99"/>
                    <a:pt x="4256" y="429"/>
                    <a:pt x="3944" y="947"/>
                  </a:cubicBezTo>
                  <a:cubicBezTo>
                    <a:pt x="3623" y="1464"/>
                    <a:pt x="3239" y="2231"/>
                    <a:pt x="2864" y="3105"/>
                  </a:cubicBezTo>
                  <a:cubicBezTo>
                    <a:pt x="2864" y="3105"/>
                    <a:pt x="2864" y="3114"/>
                    <a:pt x="2864" y="3114"/>
                  </a:cubicBezTo>
                  <a:cubicBezTo>
                    <a:pt x="2829" y="3195"/>
                    <a:pt x="2793" y="3275"/>
                    <a:pt x="2757" y="3364"/>
                  </a:cubicBezTo>
                  <a:cubicBezTo>
                    <a:pt x="2757" y="3364"/>
                    <a:pt x="2757" y="3364"/>
                    <a:pt x="2748" y="3364"/>
                  </a:cubicBezTo>
                  <a:cubicBezTo>
                    <a:pt x="2490" y="3989"/>
                    <a:pt x="2249" y="4631"/>
                    <a:pt x="2026" y="5282"/>
                  </a:cubicBezTo>
                  <a:lnTo>
                    <a:pt x="2017" y="5300"/>
                  </a:lnTo>
                  <a:cubicBezTo>
                    <a:pt x="1990" y="5371"/>
                    <a:pt x="1963" y="5452"/>
                    <a:pt x="1937" y="5532"/>
                  </a:cubicBezTo>
                  <a:lnTo>
                    <a:pt x="1937" y="5550"/>
                  </a:lnTo>
                  <a:cubicBezTo>
                    <a:pt x="1830" y="5862"/>
                    <a:pt x="1722" y="6183"/>
                    <a:pt x="1633" y="6495"/>
                  </a:cubicBezTo>
                  <a:cubicBezTo>
                    <a:pt x="1535" y="6469"/>
                    <a:pt x="1437" y="6451"/>
                    <a:pt x="1330" y="6451"/>
                  </a:cubicBezTo>
                  <a:cubicBezTo>
                    <a:pt x="1223" y="6451"/>
                    <a:pt x="1116" y="6469"/>
                    <a:pt x="1009" y="6504"/>
                  </a:cubicBezTo>
                  <a:cubicBezTo>
                    <a:pt x="723" y="6611"/>
                    <a:pt x="500" y="6852"/>
                    <a:pt x="420" y="7147"/>
                  </a:cubicBezTo>
                  <a:cubicBezTo>
                    <a:pt x="143" y="8217"/>
                    <a:pt x="1" y="9359"/>
                    <a:pt x="1" y="10447"/>
                  </a:cubicBezTo>
                  <a:cubicBezTo>
                    <a:pt x="10" y="12365"/>
                    <a:pt x="438" y="14043"/>
                    <a:pt x="1241" y="15300"/>
                  </a:cubicBezTo>
                  <a:cubicBezTo>
                    <a:pt x="2213" y="16826"/>
                    <a:pt x="3658" y="17629"/>
                    <a:pt x="5434" y="17629"/>
                  </a:cubicBezTo>
                  <a:cubicBezTo>
                    <a:pt x="5478" y="17629"/>
                    <a:pt x="5523" y="17629"/>
                    <a:pt x="5567" y="17629"/>
                  </a:cubicBezTo>
                  <a:lnTo>
                    <a:pt x="5567" y="17629"/>
                  </a:lnTo>
                  <a:cubicBezTo>
                    <a:pt x="5639" y="17629"/>
                    <a:pt x="5719" y="17629"/>
                    <a:pt x="5817" y="17620"/>
                  </a:cubicBezTo>
                  <a:cubicBezTo>
                    <a:pt x="5853" y="17620"/>
                    <a:pt x="5898" y="17620"/>
                    <a:pt x="5942" y="17620"/>
                  </a:cubicBezTo>
                  <a:lnTo>
                    <a:pt x="5942" y="17620"/>
                  </a:lnTo>
                  <a:cubicBezTo>
                    <a:pt x="6977" y="17620"/>
                    <a:pt x="8074" y="17433"/>
                    <a:pt x="9198" y="17067"/>
                  </a:cubicBezTo>
                  <a:cubicBezTo>
                    <a:pt x="10153" y="16755"/>
                    <a:pt x="11090" y="16326"/>
                    <a:pt x="11955" y="15782"/>
                  </a:cubicBezTo>
                  <a:cubicBezTo>
                    <a:pt x="12026" y="15738"/>
                    <a:pt x="12107" y="15693"/>
                    <a:pt x="12178" y="15648"/>
                  </a:cubicBezTo>
                  <a:cubicBezTo>
                    <a:pt x="12437" y="15479"/>
                    <a:pt x="12597" y="15202"/>
                    <a:pt x="12606" y="14890"/>
                  </a:cubicBezTo>
                  <a:cubicBezTo>
                    <a:pt x="12615" y="14578"/>
                    <a:pt x="12472" y="14283"/>
                    <a:pt x="12231" y="14105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2105725" y="2750525"/>
              <a:ext cx="136750" cy="74525"/>
            </a:xfrm>
            <a:custGeom>
              <a:rect b="b" l="l" r="r" t="t"/>
              <a:pathLst>
                <a:path extrusionOk="0" h="2981" w="5470">
                  <a:moveTo>
                    <a:pt x="3328" y="1"/>
                  </a:moveTo>
                  <a:cubicBezTo>
                    <a:pt x="2749" y="1580"/>
                    <a:pt x="1669" y="2749"/>
                    <a:pt x="1" y="2980"/>
                  </a:cubicBezTo>
                  <a:cubicBezTo>
                    <a:pt x="1785" y="2954"/>
                    <a:pt x="3792" y="2276"/>
                    <a:pt x="5469" y="1187"/>
                  </a:cubicBezTo>
                  <a:cubicBezTo>
                    <a:pt x="4783" y="688"/>
                    <a:pt x="4069" y="295"/>
                    <a:pt x="3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2088775" y="2780200"/>
              <a:ext cx="153700" cy="48425"/>
            </a:xfrm>
            <a:custGeom>
              <a:rect b="b" l="l" r="r" t="t"/>
              <a:pathLst>
                <a:path extrusionOk="0" h="1937" w="6148">
                  <a:moveTo>
                    <a:pt x="2302" y="1089"/>
                  </a:moveTo>
                  <a:cubicBezTo>
                    <a:pt x="1678" y="1526"/>
                    <a:pt x="920" y="1776"/>
                    <a:pt x="1" y="1776"/>
                  </a:cubicBezTo>
                  <a:lnTo>
                    <a:pt x="1" y="1820"/>
                  </a:lnTo>
                  <a:cubicBezTo>
                    <a:pt x="1955" y="1936"/>
                    <a:pt x="4247" y="1214"/>
                    <a:pt x="6147" y="0"/>
                  </a:cubicBezTo>
                  <a:cubicBezTo>
                    <a:pt x="6147" y="0"/>
                    <a:pt x="4345" y="803"/>
                    <a:pt x="2302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1907900" y="2427600"/>
              <a:ext cx="365125" cy="395450"/>
            </a:xfrm>
            <a:custGeom>
              <a:rect b="b" l="l" r="r" t="t"/>
              <a:pathLst>
                <a:path extrusionOk="0" h="15818" w="14605">
                  <a:moveTo>
                    <a:pt x="7334" y="15683"/>
                  </a:moveTo>
                  <a:cubicBezTo>
                    <a:pt x="1" y="15817"/>
                    <a:pt x="4774" y="3426"/>
                    <a:pt x="6460" y="687"/>
                  </a:cubicBezTo>
                  <a:cubicBezTo>
                    <a:pt x="6843" y="63"/>
                    <a:pt x="7459" y="0"/>
                    <a:pt x="7905" y="696"/>
                  </a:cubicBezTo>
                  <a:cubicBezTo>
                    <a:pt x="9270" y="2819"/>
                    <a:pt x="14605" y="15621"/>
                    <a:pt x="7334" y="156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2041275" y="2495625"/>
              <a:ext cx="92350" cy="10950"/>
            </a:xfrm>
            <a:custGeom>
              <a:rect b="b" l="l" r="r" t="t"/>
              <a:pathLst>
                <a:path extrusionOk="0" h="438" w="3694">
                  <a:moveTo>
                    <a:pt x="108" y="9"/>
                  </a:moveTo>
                  <a:cubicBezTo>
                    <a:pt x="72" y="89"/>
                    <a:pt x="36" y="179"/>
                    <a:pt x="1" y="259"/>
                  </a:cubicBezTo>
                  <a:cubicBezTo>
                    <a:pt x="1250" y="437"/>
                    <a:pt x="2490" y="437"/>
                    <a:pt x="3694" y="250"/>
                  </a:cubicBezTo>
                  <a:cubicBezTo>
                    <a:pt x="3658" y="161"/>
                    <a:pt x="3623" y="80"/>
                    <a:pt x="3587" y="0"/>
                  </a:cubicBezTo>
                  <a:cubicBezTo>
                    <a:pt x="2454" y="170"/>
                    <a:pt x="1285" y="179"/>
                    <a:pt x="108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2021425" y="2547575"/>
              <a:ext cx="132050" cy="12300"/>
            </a:xfrm>
            <a:custGeom>
              <a:rect b="b" l="l" r="r" t="t"/>
              <a:pathLst>
                <a:path extrusionOk="0" h="492" w="5282">
                  <a:moveTo>
                    <a:pt x="81" y="45"/>
                  </a:moveTo>
                  <a:cubicBezTo>
                    <a:pt x="54" y="126"/>
                    <a:pt x="27" y="215"/>
                    <a:pt x="1" y="295"/>
                  </a:cubicBezTo>
                  <a:cubicBezTo>
                    <a:pt x="1767" y="491"/>
                    <a:pt x="3587" y="474"/>
                    <a:pt x="5282" y="251"/>
                  </a:cubicBezTo>
                  <a:cubicBezTo>
                    <a:pt x="5255" y="161"/>
                    <a:pt x="5228" y="81"/>
                    <a:pt x="5193" y="1"/>
                  </a:cubicBezTo>
                  <a:cubicBezTo>
                    <a:pt x="3560" y="215"/>
                    <a:pt x="1794" y="233"/>
                    <a:pt x="81" y="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2005600" y="2601550"/>
              <a:ext cx="164400" cy="13850"/>
            </a:xfrm>
            <a:custGeom>
              <a:rect b="b" l="l" r="r" t="t"/>
              <a:pathLst>
                <a:path extrusionOk="0" h="554" w="6576">
                  <a:moveTo>
                    <a:pt x="63" y="63"/>
                  </a:moveTo>
                  <a:cubicBezTo>
                    <a:pt x="36" y="143"/>
                    <a:pt x="18" y="233"/>
                    <a:pt x="0" y="313"/>
                  </a:cubicBezTo>
                  <a:cubicBezTo>
                    <a:pt x="2195" y="554"/>
                    <a:pt x="4461" y="536"/>
                    <a:pt x="6575" y="250"/>
                  </a:cubicBezTo>
                  <a:cubicBezTo>
                    <a:pt x="6548" y="170"/>
                    <a:pt x="6530" y="81"/>
                    <a:pt x="6504" y="1"/>
                  </a:cubicBezTo>
                  <a:cubicBezTo>
                    <a:pt x="4434" y="268"/>
                    <a:pt x="2222" y="295"/>
                    <a:pt x="63" y="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1995325" y="2664450"/>
              <a:ext cx="184925" cy="13350"/>
            </a:xfrm>
            <a:custGeom>
              <a:rect b="b" l="l" r="r" t="t"/>
              <a:pathLst>
                <a:path extrusionOk="0" h="534" w="7397">
                  <a:moveTo>
                    <a:pt x="7352" y="0"/>
                  </a:moveTo>
                  <a:cubicBezTo>
                    <a:pt x="6100" y="182"/>
                    <a:pt x="4791" y="271"/>
                    <a:pt x="3470" y="271"/>
                  </a:cubicBezTo>
                  <a:cubicBezTo>
                    <a:pt x="2325" y="271"/>
                    <a:pt x="1171" y="204"/>
                    <a:pt x="37" y="72"/>
                  </a:cubicBezTo>
                  <a:lnTo>
                    <a:pt x="1" y="330"/>
                  </a:lnTo>
                  <a:cubicBezTo>
                    <a:pt x="1141" y="466"/>
                    <a:pt x="2300" y="534"/>
                    <a:pt x="3450" y="534"/>
                  </a:cubicBezTo>
                  <a:cubicBezTo>
                    <a:pt x="4792" y="534"/>
                    <a:pt x="6123" y="442"/>
                    <a:pt x="7396" y="259"/>
                  </a:cubicBezTo>
                  <a:lnTo>
                    <a:pt x="7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1991775" y="2723100"/>
              <a:ext cx="192500" cy="13600"/>
            </a:xfrm>
            <a:custGeom>
              <a:rect b="b" l="l" r="r" t="t"/>
              <a:pathLst>
                <a:path extrusionOk="0" h="544" w="7700">
                  <a:moveTo>
                    <a:pt x="7663" y="1"/>
                  </a:moveTo>
                  <a:cubicBezTo>
                    <a:pt x="6354" y="188"/>
                    <a:pt x="4985" y="282"/>
                    <a:pt x="3602" y="282"/>
                  </a:cubicBezTo>
                  <a:cubicBezTo>
                    <a:pt x="2412" y="282"/>
                    <a:pt x="1211" y="212"/>
                    <a:pt x="27" y="72"/>
                  </a:cubicBezTo>
                  <a:lnTo>
                    <a:pt x="0" y="331"/>
                  </a:lnTo>
                  <a:cubicBezTo>
                    <a:pt x="1202" y="472"/>
                    <a:pt x="2421" y="544"/>
                    <a:pt x="3630" y="544"/>
                  </a:cubicBezTo>
                  <a:cubicBezTo>
                    <a:pt x="5014" y="544"/>
                    <a:pt x="6385" y="450"/>
                    <a:pt x="7699" y="259"/>
                  </a:cubicBezTo>
                  <a:lnTo>
                    <a:pt x="7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2044850" y="2432275"/>
              <a:ext cx="93025" cy="385650"/>
            </a:xfrm>
            <a:custGeom>
              <a:rect b="b" l="l" r="r" t="t"/>
              <a:pathLst>
                <a:path extrusionOk="0" h="15426" w="3721">
                  <a:moveTo>
                    <a:pt x="652" y="15380"/>
                  </a:moveTo>
                  <a:cubicBezTo>
                    <a:pt x="714" y="15398"/>
                    <a:pt x="777" y="15416"/>
                    <a:pt x="848" y="15425"/>
                  </a:cubicBezTo>
                  <a:lnTo>
                    <a:pt x="919" y="15407"/>
                  </a:lnTo>
                  <a:cubicBezTo>
                    <a:pt x="0" y="11750"/>
                    <a:pt x="562" y="4863"/>
                    <a:pt x="1686" y="447"/>
                  </a:cubicBezTo>
                  <a:cubicBezTo>
                    <a:pt x="3007" y="5246"/>
                    <a:pt x="3444" y="11982"/>
                    <a:pt x="2641" y="15389"/>
                  </a:cubicBezTo>
                  <a:lnTo>
                    <a:pt x="2757" y="15416"/>
                  </a:lnTo>
                  <a:cubicBezTo>
                    <a:pt x="2811" y="15398"/>
                    <a:pt x="2864" y="15389"/>
                    <a:pt x="2918" y="15380"/>
                  </a:cubicBezTo>
                  <a:cubicBezTo>
                    <a:pt x="3720" y="11830"/>
                    <a:pt x="3230" y="4845"/>
                    <a:pt x="1838" y="27"/>
                  </a:cubicBezTo>
                  <a:cubicBezTo>
                    <a:pt x="1740" y="1"/>
                    <a:pt x="1633" y="1"/>
                    <a:pt x="1526" y="27"/>
                  </a:cubicBezTo>
                  <a:cubicBezTo>
                    <a:pt x="714" y="3043"/>
                    <a:pt x="170" y="7334"/>
                    <a:pt x="206" y="10973"/>
                  </a:cubicBezTo>
                  <a:cubicBezTo>
                    <a:pt x="214" y="12651"/>
                    <a:pt x="357" y="14185"/>
                    <a:pt x="652" y="153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1956525" y="2593525"/>
              <a:ext cx="134725" cy="229975"/>
            </a:xfrm>
            <a:custGeom>
              <a:rect b="b" l="l" r="r" t="t"/>
              <a:pathLst>
                <a:path extrusionOk="0" h="9199" w="5389">
                  <a:moveTo>
                    <a:pt x="1098" y="1"/>
                  </a:moveTo>
                  <a:cubicBezTo>
                    <a:pt x="4292" y="2266"/>
                    <a:pt x="5389" y="5960"/>
                    <a:pt x="5309" y="9109"/>
                  </a:cubicBezTo>
                  <a:cubicBezTo>
                    <a:pt x="1178" y="9198"/>
                    <a:pt x="1" y="4167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1956525" y="2593525"/>
              <a:ext cx="132950" cy="234875"/>
            </a:xfrm>
            <a:custGeom>
              <a:rect b="b" l="l" r="r" t="t"/>
              <a:pathLst>
                <a:path extrusionOk="0" h="9395" w="5318">
                  <a:moveTo>
                    <a:pt x="5300" y="8359"/>
                  </a:moveTo>
                  <a:cubicBezTo>
                    <a:pt x="242" y="8342"/>
                    <a:pt x="1107" y="1"/>
                    <a:pt x="1098" y="1"/>
                  </a:cubicBezTo>
                  <a:cubicBezTo>
                    <a:pt x="1" y="4265"/>
                    <a:pt x="1178" y="9394"/>
                    <a:pt x="5309" y="9305"/>
                  </a:cubicBezTo>
                  <a:cubicBezTo>
                    <a:pt x="5318" y="8993"/>
                    <a:pt x="5318" y="8681"/>
                    <a:pt x="5300" y="83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2085875" y="2591750"/>
              <a:ext cx="133850" cy="229950"/>
            </a:xfrm>
            <a:custGeom>
              <a:rect b="b" l="l" r="r" t="t"/>
              <a:pathLst>
                <a:path extrusionOk="0" h="9198" w="5354">
                  <a:moveTo>
                    <a:pt x="4185" y="0"/>
                  </a:moveTo>
                  <a:cubicBezTo>
                    <a:pt x="1027" y="2320"/>
                    <a:pt x="1" y="6040"/>
                    <a:pt x="135" y="9180"/>
                  </a:cubicBezTo>
                  <a:cubicBezTo>
                    <a:pt x="4265" y="9198"/>
                    <a:pt x="5353" y="4148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1" name="Google Shape;2191;p15"/>
          <p:cNvSpPr/>
          <p:nvPr/>
        </p:nvSpPr>
        <p:spPr>
          <a:xfrm rot="961900">
            <a:off x="8303558" y="2789563"/>
            <a:ext cx="254679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15"/>
          <p:cNvSpPr txBox="1"/>
          <p:nvPr>
            <p:ph type="title"/>
          </p:nvPr>
        </p:nvSpPr>
        <p:spPr>
          <a:xfrm>
            <a:off x="2361600" y="1596888"/>
            <a:ext cx="4420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3" name="Google Shape;2193;p15"/>
          <p:cNvSpPr txBox="1"/>
          <p:nvPr>
            <p:ph idx="1" type="subTitle"/>
          </p:nvPr>
        </p:nvSpPr>
        <p:spPr>
          <a:xfrm>
            <a:off x="2361600" y="2438688"/>
            <a:ext cx="4420800" cy="11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4"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6"/>
          <p:cNvSpPr txBox="1"/>
          <p:nvPr>
            <p:ph type="title"/>
          </p:nvPr>
        </p:nvSpPr>
        <p:spPr>
          <a:xfrm>
            <a:off x="3403800" y="3216400"/>
            <a:ext cx="50271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4_1"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7"/>
          <p:cNvSpPr txBox="1"/>
          <p:nvPr>
            <p:ph type="title"/>
          </p:nvPr>
        </p:nvSpPr>
        <p:spPr>
          <a:xfrm>
            <a:off x="3234300" y="1064100"/>
            <a:ext cx="2675400" cy="30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98" name="Google Shape;2198;p17"/>
          <p:cNvGrpSpPr/>
          <p:nvPr/>
        </p:nvGrpSpPr>
        <p:grpSpPr>
          <a:xfrm>
            <a:off x="-721297" y="3928812"/>
            <a:ext cx="3704019" cy="2281123"/>
            <a:chOff x="-721297" y="3928812"/>
            <a:chExt cx="3704019" cy="2281123"/>
          </a:xfrm>
        </p:grpSpPr>
        <p:sp>
          <p:nvSpPr>
            <p:cNvPr id="2199" name="Google Shape;2199;p17"/>
            <p:cNvSpPr/>
            <p:nvPr/>
          </p:nvSpPr>
          <p:spPr>
            <a:xfrm flipH="1" rot="10800000">
              <a:off x="-721297" y="3928812"/>
              <a:ext cx="3704019" cy="2121973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0" name="Google Shape;2200;p17"/>
            <p:cNvGrpSpPr/>
            <p:nvPr/>
          </p:nvGrpSpPr>
          <p:grpSpPr>
            <a:xfrm flipH="1" rot="10800000">
              <a:off x="-721297" y="4087962"/>
              <a:ext cx="3704019" cy="2121973"/>
              <a:chOff x="-1389150" y="804800"/>
              <a:chExt cx="971750" cy="556700"/>
            </a:xfrm>
          </p:grpSpPr>
          <p:sp>
            <p:nvSpPr>
              <p:cNvPr id="2201" name="Google Shape;2201;p17"/>
              <p:cNvSpPr/>
              <p:nvPr/>
            </p:nvSpPr>
            <p:spPr>
              <a:xfrm>
                <a:off x="-1389150" y="804800"/>
                <a:ext cx="971750" cy="556700"/>
              </a:xfrm>
              <a:custGeom>
                <a:rect b="b" l="l" r="r" t="t"/>
                <a:pathLst>
                  <a:path extrusionOk="0" h="22268" w="38870">
                    <a:moveTo>
                      <a:pt x="38870" y="1"/>
                    </a:moveTo>
                    <a:lnTo>
                      <a:pt x="1" y="545"/>
                    </a:lnTo>
                    <a:lnTo>
                      <a:pt x="1" y="545"/>
                    </a:lnTo>
                    <a:lnTo>
                      <a:pt x="1" y="22268"/>
                    </a:lnTo>
                    <a:cubicBezTo>
                      <a:pt x="7218" y="22161"/>
                      <a:pt x="13257" y="16897"/>
                      <a:pt x="20198" y="14917"/>
                    </a:cubicBezTo>
                    <a:cubicBezTo>
                      <a:pt x="22598" y="14221"/>
                      <a:pt x="25122" y="13926"/>
                      <a:pt x="27469" y="13052"/>
                    </a:cubicBezTo>
                    <a:cubicBezTo>
                      <a:pt x="32687" y="11107"/>
                      <a:pt x="36604" y="5086"/>
                      <a:pt x="38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17"/>
              <p:cNvSpPr/>
              <p:nvPr/>
            </p:nvSpPr>
            <p:spPr>
              <a:xfrm>
                <a:off x="-437050" y="805025"/>
                <a:ext cx="2475" cy="41525"/>
              </a:xfrm>
              <a:custGeom>
                <a:rect b="b" l="l" r="r" t="t"/>
                <a:pathLst>
                  <a:path extrusionOk="0" h="1661" w="99">
                    <a:moveTo>
                      <a:pt x="1" y="1"/>
                    </a:moveTo>
                    <a:lnTo>
                      <a:pt x="1" y="1660"/>
                    </a:lnTo>
                    <a:cubicBezTo>
                      <a:pt x="36" y="1589"/>
                      <a:pt x="63" y="1526"/>
                      <a:pt x="99" y="1455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17"/>
              <p:cNvSpPr/>
              <p:nvPr/>
            </p:nvSpPr>
            <p:spPr>
              <a:xfrm>
                <a:off x="-524700" y="806375"/>
                <a:ext cx="2475" cy="76750"/>
              </a:xfrm>
              <a:custGeom>
                <a:rect b="b" l="l" r="r" t="t"/>
                <a:pathLst>
                  <a:path extrusionOk="0" h="3070" w="99">
                    <a:moveTo>
                      <a:pt x="1" y="0"/>
                    </a:moveTo>
                    <a:lnTo>
                      <a:pt x="1" y="3069"/>
                    </a:lnTo>
                    <a:lnTo>
                      <a:pt x="99" y="306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17"/>
              <p:cNvSpPr/>
              <p:nvPr/>
            </p:nvSpPr>
            <p:spPr>
              <a:xfrm>
                <a:off x="-524700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17"/>
              <p:cNvSpPr/>
              <p:nvPr/>
            </p:nvSpPr>
            <p:spPr>
              <a:xfrm>
                <a:off x="-524700" y="973200"/>
                <a:ext cx="2475" cy="14725"/>
              </a:xfrm>
              <a:custGeom>
                <a:rect b="b" l="l" r="r" t="t"/>
                <a:pathLst>
                  <a:path extrusionOk="0" h="589" w="99">
                    <a:moveTo>
                      <a:pt x="1" y="0"/>
                    </a:moveTo>
                    <a:lnTo>
                      <a:pt x="1" y="589"/>
                    </a:lnTo>
                    <a:cubicBezTo>
                      <a:pt x="27" y="544"/>
                      <a:pt x="63" y="500"/>
                      <a:pt x="99" y="455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17"/>
              <p:cNvSpPr/>
              <p:nvPr/>
            </p:nvSpPr>
            <p:spPr>
              <a:xfrm>
                <a:off x="-612575" y="8855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17"/>
              <p:cNvSpPr/>
              <p:nvPr/>
            </p:nvSpPr>
            <p:spPr>
              <a:xfrm>
                <a:off x="-612575" y="807475"/>
                <a:ext cx="2700" cy="75650"/>
              </a:xfrm>
              <a:custGeom>
                <a:rect b="b" l="l" r="r" t="t"/>
                <a:pathLst>
                  <a:path extrusionOk="0" h="3026" w="108">
                    <a:moveTo>
                      <a:pt x="1" y="1"/>
                    </a:moveTo>
                    <a:lnTo>
                      <a:pt x="1" y="3025"/>
                    </a:lnTo>
                    <a:lnTo>
                      <a:pt x="108" y="302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17"/>
              <p:cNvSpPr/>
              <p:nvPr/>
            </p:nvSpPr>
            <p:spPr>
              <a:xfrm>
                <a:off x="-612575" y="973200"/>
                <a:ext cx="2700" cy="85200"/>
              </a:xfrm>
              <a:custGeom>
                <a:rect b="b" l="l" r="r" t="t"/>
                <a:pathLst>
                  <a:path extrusionOk="0" h="3408" w="108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17"/>
              <p:cNvSpPr/>
              <p:nvPr/>
            </p:nvSpPr>
            <p:spPr>
              <a:xfrm>
                <a:off x="-612575" y="1061075"/>
                <a:ext cx="2700" cy="17625"/>
              </a:xfrm>
              <a:custGeom>
                <a:rect b="b" l="l" r="r" t="t"/>
                <a:pathLst>
                  <a:path extrusionOk="0" h="705" w="108">
                    <a:moveTo>
                      <a:pt x="1" y="0"/>
                    </a:moveTo>
                    <a:lnTo>
                      <a:pt x="1" y="705"/>
                    </a:lnTo>
                    <a:cubicBezTo>
                      <a:pt x="36" y="678"/>
                      <a:pt x="72" y="651"/>
                      <a:pt x="108" y="625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17"/>
              <p:cNvSpPr/>
              <p:nvPr/>
            </p:nvSpPr>
            <p:spPr>
              <a:xfrm>
                <a:off x="-700225" y="808825"/>
                <a:ext cx="2475" cy="74300"/>
              </a:xfrm>
              <a:custGeom>
                <a:rect b="b" l="l" r="r" t="t"/>
                <a:pathLst>
                  <a:path extrusionOk="0" h="2972" w="99">
                    <a:moveTo>
                      <a:pt x="1" y="0"/>
                    </a:moveTo>
                    <a:lnTo>
                      <a:pt x="1" y="2971"/>
                    </a:lnTo>
                    <a:lnTo>
                      <a:pt x="99" y="2971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17"/>
              <p:cNvSpPr/>
              <p:nvPr/>
            </p:nvSpPr>
            <p:spPr>
              <a:xfrm>
                <a:off x="-7002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17"/>
              <p:cNvSpPr/>
              <p:nvPr/>
            </p:nvSpPr>
            <p:spPr>
              <a:xfrm>
                <a:off x="-7002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17"/>
              <p:cNvSpPr/>
              <p:nvPr/>
            </p:nvSpPr>
            <p:spPr>
              <a:xfrm>
                <a:off x="-700225" y="1061075"/>
                <a:ext cx="2475" cy="69150"/>
              </a:xfrm>
              <a:custGeom>
                <a:rect b="b" l="l" r="r" t="t"/>
                <a:pathLst>
                  <a:path extrusionOk="0" h="2766" w="99">
                    <a:moveTo>
                      <a:pt x="1" y="0"/>
                    </a:moveTo>
                    <a:lnTo>
                      <a:pt x="1" y="2766"/>
                    </a:lnTo>
                    <a:cubicBezTo>
                      <a:pt x="36" y="2757"/>
                      <a:pt x="72" y="2739"/>
                      <a:pt x="99" y="2730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17"/>
              <p:cNvSpPr/>
              <p:nvPr/>
            </p:nvSpPr>
            <p:spPr>
              <a:xfrm>
                <a:off x="-7878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17"/>
              <p:cNvSpPr/>
              <p:nvPr/>
            </p:nvSpPr>
            <p:spPr>
              <a:xfrm>
                <a:off x="-7878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17"/>
              <p:cNvSpPr/>
              <p:nvPr/>
            </p:nvSpPr>
            <p:spPr>
              <a:xfrm>
                <a:off x="-787875" y="809950"/>
                <a:ext cx="2475" cy="73175"/>
              </a:xfrm>
              <a:custGeom>
                <a:rect b="b" l="l" r="r" t="t"/>
                <a:pathLst>
                  <a:path extrusionOk="0" h="2927" w="99">
                    <a:moveTo>
                      <a:pt x="1" y="0"/>
                    </a:moveTo>
                    <a:lnTo>
                      <a:pt x="1" y="2926"/>
                    </a:lnTo>
                    <a:lnTo>
                      <a:pt x="99" y="2926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17"/>
              <p:cNvSpPr/>
              <p:nvPr/>
            </p:nvSpPr>
            <p:spPr>
              <a:xfrm>
                <a:off x="-7878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17"/>
              <p:cNvSpPr/>
              <p:nvPr/>
            </p:nvSpPr>
            <p:spPr>
              <a:xfrm>
                <a:off x="-787875" y="1148700"/>
                <a:ext cx="2475" cy="6275"/>
              </a:xfrm>
              <a:custGeom>
                <a:rect b="b" l="l" r="r" t="t"/>
                <a:pathLst>
                  <a:path extrusionOk="0" h="251" w="99">
                    <a:moveTo>
                      <a:pt x="1" y="1"/>
                    </a:moveTo>
                    <a:lnTo>
                      <a:pt x="1" y="251"/>
                    </a:lnTo>
                    <a:cubicBezTo>
                      <a:pt x="37" y="242"/>
                      <a:pt x="63" y="242"/>
                      <a:pt x="99" y="233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17"/>
              <p:cNvSpPr/>
              <p:nvPr/>
            </p:nvSpPr>
            <p:spPr>
              <a:xfrm>
                <a:off x="-875525" y="1148700"/>
                <a:ext cx="2475" cy="26575"/>
              </a:xfrm>
              <a:custGeom>
                <a:rect b="b" l="l" r="r" t="t"/>
                <a:pathLst>
                  <a:path extrusionOk="0" h="1063" w="99">
                    <a:moveTo>
                      <a:pt x="1" y="1"/>
                    </a:moveTo>
                    <a:lnTo>
                      <a:pt x="1" y="1063"/>
                    </a:lnTo>
                    <a:cubicBezTo>
                      <a:pt x="28" y="1054"/>
                      <a:pt x="63" y="1045"/>
                      <a:pt x="99" y="1036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17"/>
              <p:cNvSpPr/>
              <p:nvPr/>
            </p:nvSpPr>
            <p:spPr>
              <a:xfrm>
                <a:off x="-8755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17"/>
              <p:cNvSpPr/>
              <p:nvPr/>
            </p:nvSpPr>
            <p:spPr>
              <a:xfrm>
                <a:off x="-875525" y="811050"/>
                <a:ext cx="2475" cy="72075"/>
              </a:xfrm>
              <a:custGeom>
                <a:rect b="b" l="l" r="r" t="t"/>
                <a:pathLst>
                  <a:path extrusionOk="0" h="2883" w="99">
                    <a:moveTo>
                      <a:pt x="99" y="1"/>
                    </a:moveTo>
                    <a:lnTo>
                      <a:pt x="1" y="10"/>
                    </a:lnTo>
                    <a:lnTo>
                      <a:pt x="1" y="2882"/>
                    </a:lnTo>
                    <a:lnTo>
                      <a:pt x="99" y="2882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17"/>
              <p:cNvSpPr/>
              <p:nvPr/>
            </p:nvSpPr>
            <p:spPr>
              <a:xfrm>
                <a:off x="-87552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17"/>
              <p:cNvSpPr/>
              <p:nvPr/>
            </p:nvSpPr>
            <p:spPr>
              <a:xfrm>
                <a:off x="-8755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17"/>
              <p:cNvSpPr/>
              <p:nvPr/>
            </p:nvSpPr>
            <p:spPr>
              <a:xfrm>
                <a:off x="-963175" y="812400"/>
                <a:ext cx="2500" cy="70725"/>
              </a:xfrm>
              <a:custGeom>
                <a:rect b="b" l="l" r="r" t="t"/>
                <a:pathLst>
                  <a:path extrusionOk="0" h="2829" w="100">
                    <a:moveTo>
                      <a:pt x="1" y="0"/>
                    </a:moveTo>
                    <a:lnTo>
                      <a:pt x="1" y="2828"/>
                    </a:lnTo>
                    <a:lnTo>
                      <a:pt x="99" y="282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17"/>
              <p:cNvSpPr/>
              <p:nvPr/>
            </p:nvSpPr>
            <p:spPr>
              <a:xfrm>
                <a:off x="-963175" y="8855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17"/>
              <p:cNvSpPr/>
              <p:nvPr/>
            </p:nvSpPr>
            <p:spPr>
              <a:xfrm>
                <a:off x="-963175" y="1061075"/>
                <a:ext cx="2500" cy="85200"/>
              </a:xfrm>
              <a:custGeom>
                <a:rect b="b" l="l" r="r" t="t"/>
                <a:pathLst>
                  <a:path extrusionOk="0" h="3408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17"/>
              <p:cNvSpPr/>
              <p:nvPr/>
            </p:nvSpPr>
            <p:spPr>
              <a:xfrm>
                <a:off x="-963175" y="1148700"/>
                <a:ext cx="2500" cy="57125"/>
              </a:xfrm>
              <a:custGeom>
                <a:rect b="b" l="l" r="r" t="t"/>
                <a:pathLst>
                  <a:path extrusionOk="0" h="2285" w="100">
                    <a:moveTo>
                      <a:pt x="1" y="1"/>
                    </a:moveTo>
                    <a:lnTo>
                      <a:pt x="1" y="2285"/>
                    </a:lnTo>
                    <a:cubicBezTo>
                      <a:pt x="28" y="2267"/>
                      <a:pt x="63" y="2258"/>
                      <a:pt x="99" y="224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17"/>
              <p:cNvSpPr/>
              <p:nvPr/>
            </p:nvSpPr>
            <p:spPr>
              <a:xfrm>
                <a:off x="-963175" y="973200"/>
                <a:ext cx="2500" cy="85200"/>
              </a:xfrm>
              <a:custGeom>
                <a:rect b="b" l="l" r="r" t="t"/>
                <a:pathLst>
                  <a:path extrusionOk="0" h="3408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17"/>
              <p:cNvSpPr/>
              <p:nvPr/>
            </p:nvSpPr>
            <p:spPr>
              <a:xfrm>
                <a:off x="-1051050" y="813500"/>
                <a:ext cx="2725" cy="69625"/>
              </a:xfrm>
              <a:custGeom>
                <a:rect b="b" l="l" r="r" t="t"/>
                <a:pathLst>
                  <a:path extrusionOk="0" h="2785" w="109">
                    <a:moveTo>
                      <a:pt x="108" y="1"/>
                    </a:moveTo>
                    <a:lnTo>
                      <a:pt x="1" y="10"/>
                    </a:lnTo>
                    <a:lnTo>
                      <a:pt x="1" y="2784"/>
                    </a:lnTo>
                    <a:lnTo>
                      <a:pt x="108" y="278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17"/>
              <p:cNvSpPr/>
              <p:nvPr/>
            </p:nvSpPr>
            <p:spPr>
              <a:xfrm>
                <a:off x="-1051050" y="1148700"/>
                <a:ext cx="2725" cy="85225"/>
              </a:xfrm>
              <a:custGeom>
                <a:rect b="b" l="l" r="r" t="t"/>
                <a:pathLst>
                  <a:path extrusionOk="0" h="3409" w="109">
                    <a:moveTo>
                      <a:pt x="1" y="1"/>
                    </a:moveTo>
                    <a:lnTo>
                      <a:pt x="1" y="3409"/>
                    </a:lnTo>
                    <a:lnTo>
                      <a:pt x="108" y="340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17"/>
              <p:cNvSpPr/>
              <p:nvPr/>
            </p:nvSpPr>
            <p:spPr>
              <a:xfrm>
                <a:off x="-1051050" y="1061075"/>
                <a:ext cx="2725" cy="85200"/>
              </a:xfrm>
              <a:custGeom>
                <a:rect b="b" l="l" r="r" t="t"/>
                <a:pathLst>
                  <a:path extrusionOk="0" h="3408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17"/>
              <p:cNvSpPr/>
              <p:nvPr/>
            </p:nvSpPr>
            <p:spPr>
              <a:xfrm>
                <a:off x="-1051050" y="1236350"/>
                <a:ext cx="2725" cy="9850"/>
              </a:xfrm>
              <a:custGeom>
                <a:rect b="b" l="l" r="r" t="t"/>
                <a:pathLst>
                  <a:path extrusionOk="0" h="394" w="109">
                    <a:moveTo>
                      <a:pt x="1" y="1"/>
                    </a:moveTo>
                    <a:lnTo>
                      <a:pt x="1" y="393"/>
                    </a:lnTo>
                    <a:cubicBezTo>
                      <a:pt x="37" y="376"/>
                      <a:pt x="72" y="358"/>
                      <a:pt x="108" y="349"/>
                    </a:cubicBez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17"/>
              <p:cNvSpPr/>
              <p:nvPr/>
            </p:nvSpPr>
            <p:spPr>
              <a:xfrm>
                <a:off x="-1051050" y="973200"/>
                <a:ext cx="2725" cy="85200"/>
              </a:xfrm>
              <a:custGeom>
                <a:rect b="b" l="l" r="r" t="t"/>
                <a:pathLst>
                  <a:path extrusionOk="0" h="3408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17"/>
              <p:cNvSpPr/>
              <p:nvPr/>
            </p:nvSpPr>
            <p:spPr>
              <a:xfrm>
                <a:off x="-1051050" y="885550"/>
                <a:ext cx="2725" cy="85225"/>
              </a:xfrm>
              <a:custGeom>
                <a:rect b="b" l="l" r="r" t="t"/>
                <a:pathLst>
                  <a:path extrusionOk="0" h="3409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17"/>
              <p:cNvSpPr/>
              <p:nvPr/>
            </p:nvSpPr>
            <p:spPr>
              <a:xfrm>
                <a:off x="-113867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17"/>
              <p:cNvSpPr/>
              <p:nvPr/>
            </p:nvSpPr>
            <p:spPr>
              <a:xfrm>
                <a:off x="-1138675" y="814850"/>
                <a:ext cx="2475" cy="68275"/>
              </a:xfrm>
              <a:custGeom>
                <a:rect b="b" l="l" r="r" t="t"/>
                <a:pathLst>
                  <a:path extrusionOk="0" h="2731" w="99">
                    <a:moveTo>
                      <a:pt x="0" y="0"/>
                    </a:moveTo>
                    <a:lnTo>
                      <a:pt x="0" y="2730"/>
                    </a:lnTo>
                    <a:lnTo>
                      <a:pt x="98" y="273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17"/>
              <p:cNvSpPr/>
              <p:nvPr/>
            </p:nvSpPr>
            <p:spPr>
              <a:xfrm>
                <a:off x="-1138675" y="1236350"/>
                <a:ext cx="2475" cy="53125"/>
              </a:xfrm>
              <a:custGeom>
                <a:rect b="b" l="l" r="r" t="t"/>
                <a:pathLst>
                  <a:path extrusionOk="0" h="2125" w="99">
                    <a:moveTo>
                      <a:pt x="0" y="1"/>
                    </a:moveTo>
                    <a:lnTo>
                      <a:pt x="0" y="2124"/>
                    </a:lnTo>
                    <a:cubicBezTo>
                      <a:pt x="36" y="2106"/>
                      <a:pt x="71" y="2088"/>
                      <a:pt x="98" y="2071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17"/>
              <p:cNvSpPr/>
              <p:nvPr/>
            </p:nvSpPr>
            <p:spPr>
              <a:xfrm>
                <a:off x="-11386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17"/>
              <p:cNvSpPr/>
              <p:nvPr/>
            </p:nvSpPr>
            <p:spPr>
              <a:xfrm>
                <a:off x="-11386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17"/>
              <p:cNvSpPr/>
              <p:nvPr/>
            </p:nvSpPr>
            <p:spPr>
              <a:xfrm>
                <a:off x="-11386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17"/>
              <p:cNvSpPr/>
              <p:nvPr/>
            </p:nvSpPr>
            <p:spPr>
              <a:xfrm>
                <a:off x="-1226325" y="12363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17"/>
              <p:cNvSpPr/>
              <p:nvPr/>
            </p:nvSpPr>
            <p:spPr>
              <a:xfrm>
                <a:off x="-1226325" y="1324000"/>
                <a:ext cx="2475" cy="3375"/>
              </a:xfrm>
              <a:custGeom>
                <a:rect b="b" l="l" r="r" t="t"/>
                <a:pathLst>
                  <a:path extrusionOk="0" h="135" w="99">
                    <a:moveTo>
                      <a:pt x="0" y="1"/>
                    </a:moveTo>
                    <a:lnTo>
                      <a:pt x="0" y="135"/>
                    </a:lnTo>
                    <a:cubicBezTo>
                      <a:pt x="36" y="126"/>
                      <a:pt x="62" y="108"/>
                      <a:pt x="98" y="99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17"/>
              <p:cNvSpPr/>
              <p:nvPr/>
            </p:nvSpPr>
            <p:spPr>
              <a:xfrm>
                <a:off x="-122632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17"/>
              <p:cNvSpPr/>
              <p:nvPr/>
            </p:nvSpPr>
            <p:spPr>
              <a:xfrm>
                <a:off x="-122632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17"/>
              <p:cNvSpPr/>
              <p:nvPr/>
            </p:nvSpPr>
            <p:spPr>
              <a:xfrm>
                <a:off x="-1226325" y="815950"/>
                <a:ext cx="2475" cy="67175"/>
              </a:xfrm>
              <a:custGeom>
                <a:rect b="b" l="l" r="r" t="t"/>
                <a:pathLst>
                  <a:path extrusionOk="0" h="2687" w="99">
                    <a:moveTo>
                      <a:pt x="0" y="1"/>
                    </a:moveTo>
                    <a:lnTo>
                      <a:pt x="0" y="2686"/>
                    </a:lnTo>
                    <a:lnTo>
                      <a:pt x="98" y="2686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17"/>
              <p:cNvSpPr/>
              <p:nvPr/>
            </p:nvSpPr>
            <p:spPr>
              <a:xfrm>
                <a:off x="-12263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17"/>
              <p:cNvSpPr/>
              <p:nvPr/>
            </p:nvSpPr>
            <p:spPr>
              <a:xfrm>
                <a:off x="-12263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17"/>
              <p:cNvSpPr/>
              <p:nvPr/>
            </p:nvSpPr>
            <p:spPr>
              <a:xfrm>
                <a:off x="-1313975" y="12363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17"/>
              <p:cNvSpPr/>
              <p:nvPr/>
            </p:nvSpPr>
            <p:spPr>
              <a:xfrm>
                <a:off x="-131397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17"/>
              <p:cNvSpPr/>
              <p:nvPr/>
            </p:nvSpPr>
            <p:spPr>
              <a:xfrm>
                <a:off x="-13139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17"/>
              <p:cNvSpPr/>
              <p:nvPr/>
            </p:nvSpPr>
            <p:spPr>
              <a:xfrm>
                <a:off x="-1313975" y="817300"/>
                <a:ext cx="2475" cy="65825"/>
              </a:xfrm>
              <a:custGeom>
                <a:rect b="b" l="l" r="r" t="t"/>
                <a:pathLst>
                  <a:path extrusionOk="0" h="2633" w="99">
                    <a:moveTo>
                      <a:pt x="0" y="0"/>
                    </a:moveTo>
                    <a:lnTo>
                      <a:pt x="0" y="2632"/>
                    </a:lnTo>
                    <a:lnTo>
                      <a:pt x="98" y="263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17"/>
              <p:cNvSpPr/>
              <p:nvPr/>
            </p:nvSpPr>
            <p:spPr>
              <a:xfrm>
                <a:off x="-13139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17"/>
              <p:cNvSpPr/>
              <p:nvPr/>
            </p:nvSpPr>
            <p:spPr>
              <a:xfrm>
                <a:off x="-13139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17"/>
              <p:cNvSpPr/>
              <p:nvPr/>
            </p:nvSpPr>
            <p:spPr>
              <a:xfrm>
                <a:off x="-1313975" y="1324000"/>
                <a:ext cx="2475" cy="29250"/>
              </a:xfrm>
              <a:custGeom>
                <a:rect b="b" l="l" r="r" t="t"/>
                <a:pathLst>
                  <a:path extrusionOk="0" h="1170" w="99">
                    <a:moveTo>
                      <a:pt x="0" y="1"/>
                    </a:moveTo>
                    <a:lnTo>
                      <a:pt x="0" y="1170"/>
                    </a:lnTo>
                    <a:cubicBezTo>
                      <a:pt x="27" y="1161"/>
                      <a:pt x="63" y="1152"/>
                      <a:pt x="98" y="1152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17"/>
              <p:cNvSpPr/>
              <p:nvPr/>
            </p:nvSpPr>
            <p:spPr>
              <a:xfrm>
                <a:off x="-1389150" y="1321550"/>
                <a:ext cx="178000" cy="2475"/>
              </a:xfrm>
              <a:custGeom>
                <a:rect b="b" l="l" r="r" t="t"/>
                <a:pathLst>
                  <a:path extrusionOk="0" h="99" w="7120">
                    <a:moveTo>
                      <a:pt x="1" y="1"/>
                    </a:moveTo>
                    <a:lnTo>
                      <a:pt x="1" y="99"/>
                    </a:lnTo>
                    <a:lnTo>
                      <a:pt x="6861" y="99"/>
                    </a:lnTo>
                    <a:cubicBezTo>
                      <a:pt x="6950" y="63"/>
                      <a:pt x="7030" y="36"/>
                      <a:pt x="7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17"/>
              <p:cNvSpPr/>
              <p:nvPr/>
            </p:nvSpPr>
            <p:spPr>
              <a:xfrm>
                <a:off x="-1389150" y="1233900"/>
                <a:ext cx="363550" cy="2475"/>
              </a:xfrm>
              <a:custGeom>
                <a:rect b="b" l="l" r="r" t="t"/>
                <a:pathLst>
                  <a:path extrusionOk="0" h="99" w="14542">
                    <a:moveTo>
                      <a:pt x="1" y="1"/>
                    </a:moveTo>
                    <a:lnTo>
                      <a:pt x="1" y="99"/>
                    </a:lnTo>
                    <a:lnTo>
                      <a:pt x="14337" y="99"/>
                    </a:lnTo>
                    <a:cubicBezTo>
                      <a:pt x="14408" y="63"/>
                      <a:pt x="14471" y="28"/>
                      <a:pt x="14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17"/>
              <p:cNvSpPr/>
              <p:nvPr/>
            </p:nvSpPr>
            <p:spPr>
              <a:xfrm>
                <a:off x="-1389150" y="1146250"/>
                <a:ext cx="638325" cy="2475"/>
              </a:xfrm>
              <a:custGeom>
                <a:rect b="b" l="l" r="r" t="t"/>
                <a:pathLst>
                  <a:path extrusionOk="0" h="99" w="25533">
                    <a:moveTo>
                      <a:pt x="1" y="1"/>
                    </a:moveTo>
                    <a:lnTo>
                      <a:pt x="1" y="99"/>
                    </a:lnTo>
                    <a:lnTo>
                      <a:pt x="25140" y="99"/>
                    </a:lnTo>
                    <a:cubicBezTo>
                      <a:pt x="25274" y="63"/>
                      <a:pt x="25408" y="28"/>
                      <a:pt x="25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17"/>
              <p:cNvSpPr/>
              <p:nvPr/>
            </p:nvSpPr>
            <p:spPr>
              <a:xfrm>
                <a:off x="-1389150" y="1058375"/>
                <a:ext cx="800250" cy="2725"/>
              </a:xfrm>
              <a:custGeom>
                <a:rect b="b" l="l" r="r" t="t"/>
                <a:pathLst>
                  <a:path extrusionOk="0" h="109" w="32010">
                    <a:moveTo>
                      <a:pt x="1" y="1"/>
                    </a:moveTo>
                    <a:lnTo>
                      <a:pt x="1" y="108"/>
                    </a:lnTo>
                    <a:lnTo>
                      <a:pt x="31902" y="108"/>
                    </a:lnTo>
                    <a:cubicBezTo>
                      <a:pt x="31938" y="72"/>
                      <a:pt x="31974" y="37"/>
                      <a:pt x="32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17"/>
              <p:cNvSpPr/>
              <p:nvPr/>
            </p:nvSpPr>
            <p:spPr>
              <a:xfrm>
                <a:off x="-1389150" y="970750"/>
                <a:ext cx="877200" cy="2475"/>
              </a:xfrm>
              <a:custGeom>
                <a:rect b="b" l="l" r="r" t="t"/>
                <a:pathLst>
                  <a:path extrusionOk="0" h="99" w="35088">
                    <a:moveTo>
                      <a:pt x="1" y="0"/>
                    </a:moveTo>
                    <a:lnTo>
                      <a:pt x="1" y="98"/>
                    </a:lnTo>
                    <a:lnTo>
                      <a:pt x="35016" y="98"/>
                    </a:lnTo>
                    <a:cubicBezTo>
                      <a:pt x="35043" y="71"/>
                      <a:pt x="35060" y="36"/>
                      <a:pt x="35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17"/>
              <p:cNvSpPr/>
              <p:nvPr/>
            </p:nvSpPr>
            <p:spPr>
              <a:xfrm>
                <a:off x="-1389150" y="883100"/>
                <a:ext cx="932725" cy="2475"/>
              </a:xfrm>
              <a:custGeom>
                <a:rect b="b" l="l" r="r" t="t"/>
                <a:pathLst>
                  <a:path extrusionOk="0" h="99" w="37309">
                    <a:moveTo>
                      <a:pt x="1" y="0"/>
                    </a:moveTo>
                    <a:lnTo>
                      <a:pt x="1" y="98"/>
                    </a:lnTo>
                    <a:lnTo>
                      <a:pt x="37255" y="98"/>
                    </a:lnTo>
                    <a:cubicBezTo>
                      <a:pt x="37273" y="63"/>
                      <a:pt x="37291" y="36"/>
                      <a:pt x="373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61" name="Google Shape;2261;p17"/>
          <p:cNvGrpSpPr/>
          <p:nvPr/>
        </p:nvGrpSpPr>
        <p:grpSpPr>
          <a:xfrm>
            <a:off x="5952901" y="-1051138"/>
            <a:ext cx="4076880" cy="2335539"/>
            <a:chOff x="5952901" y="-1051138"/>
            <a:chExt cx="4076880" cy="2335539"/>
          </a:xfrm>
        </p:grpSpPr>
        <p:sp>
          <p:nvSpPr>
            <p:cNvPr id="2262" name="Google Shape;2262;p17"/>
            <p:cNvSpPr/>
            <p:nvPr/>
          </p:nvSpPr>
          <p:spPr>
            <a:xfrm flipH="1" rot="10800000">
              <a:off x="5952901" y="-1051122"/>
              <a:ext cx="4076880" cy="2335524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3" name="Google Shape;2263;p17"/>
            <p:cNvGrpSpPr/>
            <p:nvPr/>
          </p:nvGrpSpPr>
          <p:grpSpPr>
            <a:xfrm flipH="1">
              <a:off x="6057054" y="-1051138"/>
              <a:ext cx="3836998" cy="2198307"/>
              <a:chOff x="-9376871" y="-61513"/>
              <a:chExt cx="3836998" cy="2198307"/>
            </a:xfrm>
          </p:grpSpPr>
          <p:sp>
            <p:nvSpPr>
              <p:cNvPr id="2264" name="Google Shape;2264;p17"/>
              <p:cNvSpPr/>
              <p:nvPr/>
            </p:nvSpPr>
            <p:spPr>
              <a:xfrm>
                <a:off x="-9376871" y="-61513"/>
                <a:ext cx="3836998" cy="2198307"/>
              </a:xfrm>
              <a:custGeom>
                <a:rect b="b" l="l" r="r" t="t"/>
                <a:pathLst>
                  <a:path extrusionOk="0" h="62412" w="108936">
                    <a:moveTo>
                      <a:pt x="108935" y="1"/>
                    </a:moveTo>
                    <a:lnTo>
                      <a:pt x="0" y="1508"/>
                    </a:lnTo>
                    <a:lnTo>
                      <a:pt x="0" y="1508"/>
                    </a:lnTo>
                    <a:lnTo>
                      <a:pt x="0" y="62412"/>
                    </a:lnTo>
                    <a:cubicBezTo>
                      <a:pt x="20215" y="62109"/>
                      <a:pt x="37156" y="47362"/>
                      <a:pt x="56595" y="41787"/>
                    </a:cubicBezTo>
                    <a:cubicBezTo>
                      <a:pt x="63340" y="39860"/>
                      <a:pt x="70405" y="39030"/>
                      <a:pt x="76989" y="36577"/>
                    </a:cubicBezTo>
                    <a:cubicBezTo>
                      <a:pt x="91602" y="31126"/>
                      <a:pt x="102583" y="14239"/>
                      <a:pt x="108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17"/>
              <p:cNvSpPr/>
              <p:nvPr/>
            </p:nvSpPr>
            <p:spPr>
              <a:xfrm>
                <a:off x="-5617539" y="-60562"/>
                <a:ext cx="9792" cy="163432"/>
              </a:xfrm>
              <a:custGeom>
                <a:rect b="b" l="l" r="r" t="t"/>
                <a:pathLst>
                  <a:path extrusionOk="0" h="4640" w="278">
                    <a:moveTo>
                      <a:pt x="1" y="0"/>
                    </a:moveTo>
                    <a:lnTo>
                      <a:pt x="1" y="4639"/>
                    </a:lnTo>
                    <a:cubicBezTo>
                      <a:pt x="90" y="4452"/>
                      <a:pt x="188" y="4265"/>
                      <a:pt x="277" y="4077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17"/>
              <p:cNvSpPr/>
              <p:nvPr/>
            </p:nvSpPr>
            <p:spPr>
              <a:xfrm>
                <a:off x="-5963811" y="603382"/>
                <a:ext cx="9792" cy="57835"/>
              </a:xfrm>
              <a:custGeom>
                <a:rect b="b" l="l" r="r" t="t"/>
                <a:pathLst>
                  <a:path extrusionOk="0" h="1642" w="278">
                    <a:moveTo>
                      <a:pt x="1" y="1"/>
                    </a:moveTo>
                    <a:lnTo>
                      <a:pt x="1" y="1642"/>
                    </a:lnTo>
                    <a:cubicBezTo>
                      <a:pt x="90" y="1526"/>
                      <a:pt x="188" y="1401"/>
                      <a:pt x="277" y="1276"/>
                    </a:cubicBez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17"/>
              <p:cNvSpPr/>
              <p:nvPr/>
            </p:nvSpPr>
            <p:spPr>
              <a:xfrm>
                <a:off x="-5963811" y="-55842"/>
                <a:ext cx="9792" cy="303266"/>
              </a:xfrm>
              <a:custGeom>
                <a:rect b="b" l="l" r="r" t="t"/>
                <a:pathLst>
                  <a:path extrusionOk="0" h="8610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609"/>
                    </a:lnTo>
                    <a:lnTo>
                      <a:pt x="277" y="8609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17"/>
              <p:cNvSpPr/>
              <p:nvPr/>
            </p:nvSpPr>
            <p:spPr>
              <a:xfrm>
                <a:off x="-596381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17"/>
              <p:cNvSpPr/>
              <p:nvPr/>
            </p:nvSpPr>
            <p:spPr>
              <a:xfrm>
                <a:off x="-6310083" y="949655"/>
                <a:ext cx="9792" cy="70727"/>
              </a:xfrm>
              <a:custGeom>
                <a:rect b="b" l="l" r="r" t="t"/>
                <a:pathLst>
                  <a:path extrusionOk="0" h="2008" w="278">
                    <a:moveTo>
                      <a:pt x="1" y="0"/>
                    </a:moveTo>
                    <a:lnTo>
                      <a:pt x="1" y="2008"/>
                    </a:lnTo>
                    <a:cubicBezTo>
                      <a:pt x="90" y="1927"/>
                      <a:pt x="188" y="1856"/>
                      <a:pt x="277" y="1776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17"/>
              <p:cNvSpPr/>
              <p:nvPr/>
            </p:nvSpPr>
            <p:spPr>
              <a:xfrm>
                <a:off x="-631008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17"/>
              <p:cNvSpPr/>
              <p:nvPr/>
            </p:nvSpPr>
            <p:spPr>
              <a:xfrm>
                <a:off x="-631008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17"/>
              <p:cNvSpPr/>
              <p:nvPr/>
            </p:nvSpPr>
            <p:spPr>
              <a:xfrm>
                <a:off x="-6310083" y="-51122"/>
                <a:ext cx="9792" cy="298546"/>
              </a:xfrm>
              <a:custGeom>
                <a:rect b="b" l="l" r="r" t="t"/>
                <a:pathLst>
                  <a:path extrusionOk="0" h="847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475"/>
                    </a:lnTo>
                    <a:lnTo>
                      <a:pt x="277" y="847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17"/>
              <p:cNvSpPr/>
              <p:nvPr/>
            </p:nvSpPr>
            <p:spPr>
              <a:xfrm>
                <a:off x="-6656356" y="-46121"/>
                <a:ext cx="9792" cy="293544"/>
              </a:xfrm>
              <a:custGeom>
                <a:rect b="b" l="l" r="r" t="t"/>
                <a:pathLst>
                  <a:path extrusionOk="0" h="8334" w="278">
                    <a:moveTo>
                      <a:pt x="1" y="1"/>
                    </a:moveTo>
                    <a:lnTo>
                      <a:pt x="1" y="8333"/>
                    </a:lnTo>
                    <a:lnTo>
                      <a:pt x="277" y="8333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17"/>
              <p:cNvSpPr/>
              <p:nvPr/>
            </p:nvSpPr>
            <p:spPr>
              <a:xfrm>
                <a:off x="-6656356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17"/>
              <p:cNvSpPr/>
              <p:nvPr/>
            </p:nvSpPr>
            <p:spPr>
              <a:xfrm>
                <a:off x="-6656356" y="949655"/>
                <a:ext cx="9792" cy="273714"/>
              </a:xfrm>
              <a:custGeom>
                <a:rect b="b" l="l" r="r" t="t"/>
                <a:pathLst>
                  <a:path extrusionOk="0" h="7771" w="278">
                    <a:moveTo>
                      <a:pt x="1" y="0"/>
                    </a:moveTo>
                    <a:lnTo>
                      <a:pt x="1" y="7771"/>
                    </a:lnTo>
                    <a:cubicBezTo>
                      <a:pt x="90" y="7735"/>
                      <a:pt x="188" y="7699"/>
                      <a:pt x="277" y="76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17"/>
              <p:cNvSpPr/>
              <p:nvPr/>
            </p:nvSpPr>
            <p:spPr>
              <a:xfrm>
                <a:off x="-6656356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17"/>
              <p:cNvSpPr/>
              <p:nvPr/>
            </p:nvSpPr>
            <p:spPr>
              <a:xfrm>
                <a:off x="-7002628" y="1295927"/>
                <a:ext cx="9792" cy="25466"/>
              </a:xfrm>
              <a:custGeom>
                <a:rect b="b" l="l" r="r" t="t"/>
                <a:pathLst>
                  <a:path extrusionOk="0" h="723" w="278">
                    <a:moveTo>
                      <a:pt x="1" y="0"/>
                    </a:moveTo>
                    <a:lnTo>
                      <a:pt x="1" y="723"/>
                    </a:lnTo>
                    <a:cubicBezTo>
                      <a:pt x="90" y="696"/>
                      <a:pt x="188" y="678"/>
                      <a:pt x="277" y="661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17"/>
              <p:cNvSpPr/>
              <p:nvPr/>
            </p:nvSpPr>
            <p:spPr>
              <a:xfrm>
                <a:off x="-7002628" y="-41401"/>
                <a:ext cx="9792" cy="288825"/>
              </a:xfrm>
              <a:custGeom>
                <a:rect b="b" l="l" r="r" t="t"/>
                <a:pathLst>
                  <a:path extrusionOk="0" h="8200" w="278">
                    <a:moveTo>
                      <a:pt x="1" y="1"/>
                    </a:moveTo>
                    <a:lnTo>
                      <a:pt x="1" y="8199"/>
                    </a:lnTo>
                    <a:lnTo>
                      <a:pt x="277" y="819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17"/>
              <p:cNvSpPr/>
              <p:nvPr/>
            </p:nvSpPr>
            <p:spPr>
              <a:xfrm>
                <a:off x="-700262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17"/>
              <p:cNvSpPr/>
              <p:nvPr/>
            </p:nvSpPr>
            <p:spPr>
              <a:xfrm>
                <a:off x="-700262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17"/>
              <p:cNvSpPr/>
              <p:nvPr/>
            </p:nvSpPr>
            <p:spPr>
              <a:xfrm>
                <a:off x="-700262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17"/>
              <p:cNvSpPr/>
              <p:nvPr/>
            </p:nvSpPr>
            <p:spPr>
              <a:xfrm>
                <a:off x="-7348901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17"/>
              <p:cNvSpPr/>
              <p:nvPr/>
            </p:nvSpPr>
            <p:spPr>
              <a:xfrm>
                <a:off x="-7348901" y="1295927"/>
                <a:ext cx="9792" cy="104963"/>
              </a:xfrm>
              <a:custGeom>
                <a:rect b="b" l="l" r="r" t="t"/>
                <a:pathLst>
                  <a:path extrusionOk="0" h="2980" w="278">
                    <a:moveTo>
                      <a:pt x="1" y="0"/>
                    </a:moveTo>
                    <a:lnTo>
                      <a:pt x="1" y="2980"/>
                    </a:lnTo>
                    <a:cubicBezTo>
                      <a:pt x="90" y="2953"/>
                      <a:pt x="188" y="2926"/>
                      <a:pt x="277" y="290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17"/>
              <p:cNvSpPr/>
              <p:nvPr/>
            </p:nvSpPr>
            <p:spPr>
              <a:xfrm>
                <a:off x="-7348901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17"/>
              <p:cNvSpPr/>
              <p:nvPr/>
            </p:nvSpPr>
            <p:spPr>
              <a:xfrm>
                <a:off x="-734890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17"/>
              <p:cNvSpPr/>
              <p:nvPr/>
            </p:nvSpPr>
            <p:spPr>
              <a:xfrm>
                <a:off x="-7348901" y="-36681"/>
                <a:ext cx="9792" cy="284105"/>
              </a:xfrm>
              <a:custGeom>
                <a:rect b="b" l="l" r="r" t="t"/>
                <a:pathLst>
                  <a:path extrusionOk="0" h="806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065"/>
                    </a:lnTo>
                    <a:lnTo>
                      <a:pt x="277" y="806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17"/>
              <p:cNvSpPr/>
              <p:nvPr/>
            </p:nvSpPr>
            <p:spPr>
              <a:xfrm>
                <a:off x="-769517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17"/>
              <p:cNvSpPr/>
              <p:nvPr/>
            </p:nvSpPr>
            <p:spPr>
              <a:xfrm>
                <a:off x="-7695173" y="1295927"/>
                <a:ext cx="9792" cy="225635"/>
              </a:xfrm>
              <a:custGeom>
                <a:rect b="b" l="l" r="r" t="t"/>
                <a:pathLst>
                  <a:path extrusionOk="0" h="6406" w="278">
                    <a:moveTo>
                      <a:pt x="1" y="0"/>
                    </a:moveTo>
                    <a:lnTo>
                      <a:pt x="1" y="6406"/>
                    </a:lnTo>
                    <a:cubicBezTo>
                      <a:pt x="90" y="6361"/>
                      <a:pt x="188" y="6325"/>
                      <a:pt x="277" y="629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17"/>
              <p:cNvSpPr/>
              <p:nvPr/>
            </p:nvSpPr>
            <p:spPr>
              <a:xfrm>
                <a:off x="-7695173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17"/>
              <p:cNvSpPr/>
              <p:nvPr/>
            </p:nvSpPr>
            <p:spPr>
              <a:xfrm>
                <a:off x="-769517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17"/>
              <p:cNvSpPr/>
              <p:nvPr/>
            </p:nvSpPr>
            <p:spPr>
              <a:xfrm>
                <a:off x="-7695173" y="-31644"/>
                <a:ext cx="9792" cy="279068"/>
              </a:xfrm>
              <a:custGeom>
                <a:rect b="b" l="l" r="r" t="t"/>
                <a:pathLst>
                  <a:path extrusionOk="0" h="7923" w="278">
                    <a:moveTo>
                      <a:pt x="1" y="0"/>
                    </a:moveTo>
                    <a:lnTo>
                      <a:pt x="1" y="7922"/>
                    </a:lnTo>
                    <a:lnTo>
                      <a:pt x="277" y="792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17"/>
              <p:cNvSpPr/>
              <p:nvPr/>
            </p:nvSpPr>
            <p:spPr>
              <a:xfrm>
                <a:off x="-8041445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17"/>
              <p:cNvSpPr/>
              <p:nvPr/>
            </p:nvSpPr>
            <p:spPr>
              <a:xfrm>
                <a:off x="-8041445" y="-26960"/>
                <a:ext cx="9792" cy="274383"/>
              </a:xfrm>
              <a:custGeom>
                <a:rect b="b" l="l" r="r" t="t"/>
                <a:pathLst>
                  <a:path extrusionOk="0" h="7790" w="278">
                    <a:moveTo>
                      <a:pt x="1" y="1"/>
                    </a:moveTo>
                    <a:lnTo>
                      <a:pt x="1" y="7789"/>
                    </a:lnTo>
                    <a:lnTo>
                      <a:pt x="277" y="778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17"/>
              <p:cNvSpPr/>
              <p:nvPr/>
            </p:nvSpPr>
            <p:spPr>
              <a:xfrm>
                <a:off x="-8041445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17"/>
              <p:cNvSpPr/>
              <p:nvPr/>
            </p:nvSpPr>
            <p:spPr>
              <a:xfrm>
                <a:off x="-8041445" y="1642516"/>
                <a:ext cx="9792" cy="38674"/>
              </a:xfrm>
              <a:custGeom>
                <a:rect b="b" l="l" r="r" t="t"/>
                <a:pathLst>
                  <a:path extrusionOk="0" h="1098" w="278">
                    <a:moveTo>
                      <a:pt x="1" y="0"/>
                    </a:moveTo>
                    <a:lnTo>
                      <a:pt x="1" y="1098"/>
                    </a:lnTo>
                    <a:cubicBezTo>
                      <a:pt x="90" y="1053"/>
                      <a:pt x="179" y="1008"/>
                      <a:pt x="277" y="9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17"/>
              <p:cNvSpPr/>
              <p:nvPr/>
            </p:nvSpPr>
            <p:spPr>
              <a:xfrm>
                <a:off x="-8041445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17"/>
              <p:cNvSpPr/>
              <p:nvPr/>
            </p:nvSpPr>
            <p:spPr>
              <a:xfrm>
                <a:off x="-8041445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17"/>
              <p:cNvSpPr/>
              <p:nvPr/>
            </p:nvSpPr>
            <p:spPr>
              <a:xfrm>
                <a:off x="-838771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17"/>
              <p:cNvSpPr/>
              <p:nvPr/>
            </p:nvSpPr>
            <p:spPr>
              <a:xfrm>
                <a:off x="-838771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17"/>
              <p:cNvSpPr/>
              <p:nvPr/>
            </p:nvSpPr>
            <p:spPr>
              <a:xfrm>
                <a:off x="-8387718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17"/>
              <p:cNvSpPr/>
              <p:nvPr/>
            </p:nvSpPr>
            <p:spPr>
              <a:xfrm>
                <a:off x="-8387718" y="-22240"/>
                <a:ext cx="9792" cy="269663"/>
              </a:xfrm>
              <a:custGeom>
                <a:rect b="b" l="l" r="r" t="t"/>
                <a:pathLst>
                  <a:path extrusionOk="0" h="7656" w="278">
                    <a:moveTo>
                      <a:pt x="277" y="1"/>
                    </a:moveTo>
                    <a:lnTo>
                      <a:pt x="1" y="10"/>
                    </a:lnTo>
                    <a:lnTo>
                      <a:pt x="1" y="7655"/>
                    </a:lnTo>
                    <a:lnTo>
                      <a:pt x="277" y="76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17"/>
              <p:cNvSpPr/>
              <p:nvPr/>
            </p:nvSpPr>
            <p:spPr>
              <a:xfrm>
                <a:off x="-838771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17"/>
              <p:cNvSpPr/>
              <p:nvPr/>
            </p:nvSpPr>
            <p:spPr>
              <a:xfrm>
                <a:off x="-8387718" y="1642516"/>
                <a:ext cx="9792" cy="209292"/>
              </a:xfrm>
              <a:custGeom>
                <a:rect b="b" l="l" r="r" t="t"/>
                <a:pathLst>
                  <a:path extrusionOk="0" h="5942" w="278">
                    <a:moveTo>
                      <a:pt x="1" y="0"/>
                    </a:moveTo>
                    <a:lnTo>
                      <a:pt x="1" y="5942"/>
                    </a:lnTo>
                    <a:cubicBezTo>
                      <a:pt x="90" y="5897"/>
                      <a:pt x="179" y="5852"/>
                      <a:pt x="277" y="5808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17"/>
              <p:cNvSpPr/>
              <p:nvPr/>
            </p:nvSpPr>
            <p:spPr>
              <a:xfrm>
                <a:off x="-8734307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17"/>
              <p:cNvSpPr/>
              <p:nvPr/>
            </p:nvSpPr>
            <p:spPr>
              <a:xfrm>
                <a:off x="-8734307" y="1988789"/>
                <a:ext cx="10109" cy="13208"/>
              </a:xfrm>
              <a:custGeom>
                <a:rect b="b" l="l" r="r" t="t"/>
                <a:pathLst>
                  <a:path extrusionOk="0" h="375" w="287">
                    <a:moveTo>
                      <a:pt x="1" y="0"/>
                    </a:moveTo>
                    <a:lnTo>
                      <a:pt x="1" y="375"/>
                    </a:lnTo>
                    <a:cubicBezTo>
                      <a:pt x="99" y="339"/>
                      <a:pt x="188" y="304"/>
                      <a:pt x="286" y="268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17"/>
              <p:cNvSpPr/>
              <p:nvPr/>
            </p:nvSpPr>
            <p:spPr>
              <a:xfrm>
                <a:off x="-8734307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17"/>
              <p:cNvSpPr/>
              <p:nvPr/>
            </p:nvSpPr>
            <p:spPr>
              <a:xfrm>
                <a:off x="-8734307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17"/>
              <p:cNvSpPr/>
              <p:nvPr/>
            </p:nvSpPr>
            <p:spPr>
              <a:xfrm>
                <a:off x="-8734307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17"/>
              <p:cNvSpPr/>
              <p:nvPr/>
            </p:nvSpPr>
            <p:spPr>
              <a:xfrm>
                <a:off x="-8734307" y="-17203"/>
                <a:ext cx="10109" cy="264627"/>
              </a:xfrm>
              <a:custGeom>
                <a:rect b="b" l="l" r="r" t="t"/>
                <a:pathLst>
                  <a:path extrusionOk="0" h="7513" w="287">
                    <a:moveTo>
                      <a:pt x="1" y="1"/>
                    </a:moveTo>
                    <a:lnTo>
                      <a:pt x="1" y="7512"/>
                    </a:lnTo>
                    <a:lnTo>
                      <a:pt x="286" y="7512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17"/>
              <p:cNvSpPr/>
              <p:nvPr/>
            </p:nvSpPr>
            <p:spPr>
              <a:xfrm>
                <a:off x="-8734307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17"/>
              <p:cNvSpPr/>
              <p:nvPr/>
            </p:nvSpPr>
            <p:spPr>
              <a:xfrm>
                <a:off x="-9080580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17"/>
              <p:cNvSpPr/>
              <p:nvPr/>
            </p:nvSpPr>
            <p:spPr>
              <a:xfrm>
                <a:off x="-9080580" y="1988789"/>
                <a:ext cx="10109" cy="115037"/>
              </a:xfrm>
              <a:custGeom>
                <a:rect b="b" l="l" r="r" t="t"/>
                <a:pathLst>
                  <a:path extrusionOk="0" h="3266" w="287">
                    <a:moveTo>
                      <a:pt x="1" y="0"/>
                    </a:moveTo>
                    <a:lnTo>
                      <a:pt x="1" y="3265"/>
                    </a:lnTo>
                    <a:cubicBezTo>
                      <a:pt x="99" y="3247"/>
                      <a:pt x="188" y="3230"/>
                      <a:pt x="286" y="3212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17"/>
              <p:cNvSpPr/>
              <p:nvPr/>
            </p:nvSpPr>
            <p:spPr>
              <a:xfrm>
                <a:off x="-9080580" y="-12483"/>
                <a:ext cx="10109" cy="259907"/>
              </a:xfrm>
              <a:custGeom>
                <a:rect b="b" l="l" r="r" t="t"/>
                <a:pathLst>
                  <a:path extrusionOk="0" h="7379" w="287">
                    <a:moveTo>
                      <a:pt x="1" y="0"/>
                    </a:moveTo>
                    <a:lnTo>
                      <a:pt x="1" y="7378"/>
                    </a:lnTo>
                    <a:lnTo>
                      <a:pt x="286" y="737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17"/>
              <p:cNvSpPr/>
              <p:nvPr/>
            </p:nvSpPr>
            <p:spPr>
              <a:xfrm>
                <a:off x="-9080580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17"/>
              <p:cNvSpPr/>
              <p:nvPr/>
            </p:nvSpPr>
            <p:spPr>
              <a:xfrm>
                <a:off x="-9080580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17"/>
              <p:cNvSpPr/>
              <p:nvPr/>
            </p:nvSpPr>
            <p:spPr>
              <a:xfrm>
                <a:off x="-9080580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17"/>
              <p:cNvSpPr/>
              <p:nvPr/>
            </p:nvSpPr>
            <p:spPr>
              <a:xfrm>
                <a:off x="-9080580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17"/>
              <p:cNvSpPr/>
              <p:nvPr/>
            </p:nvSpPr>
            <p:spPr>
              <a:xfrm>
                <a:off x="-9376871" y="1978715"/>
                <a:ext cx="702618" cy="10109"/>
              </a:xfrm>
              <a:custGeom>
                <a:rect b="b" l="l" r="r" t="t"/>
                <a:pathLst>
                  <a:path extrusionOk="0" h="287" w="19948">
                    <a:moveTo>
                      <a:pt x="0" y="1"/>
                    </a:moveTo>
                    <a:lnTo>
                      <a:pt x="0" y="286"/>
                    </a:lnTo>
                    <a:lnTo>
                      <a:pt x="19234" y="286"/>
                    </a:lnTo>
                    <a:cubicBezTo>
                      <a:pt x="19475" y="188"/>
                      <a:pt x="19716" y="99"/>
                      <a:pt x="199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17"/>
              <p:cNvSpPr/>
              <p:nvPr/>
            </p:nvSpPr>
            <p:spPr>
              <a:xfrm>
                <a:off x="-9376871" y="1632443"/>
                <a:ext cx="1435704" cy="9792"/>
              </a:xfrm>
              <a:custGeom>
                <a:rect b="b" l="l" r="r" t="t"/>
                <a:pathLst>
                  <a:path extrusionOk="0" h="278" w="40761">
                    <a:moveTo>
                      <a:pt x="0" y="1"/>
                    </a:moveTo>
                    <a:lnTo>
                      <a:pt x="0" y="277"/>
                    </a:lnTo>
                    <a:lnTo>
                      <a:pt x="40172" y="277"/>
                    </a:lnTo>
                    <a:cubicBezTo>
                      <a:pt x="40368" y="188"/>
                      <a:pt x="40564" y="99"/>
                      <a:pt x="407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17"/>
              <p:cNvSpPr/>
              <p:nvPr/>
            </p:nvSpPr>
            <p:spPr>
              <a:xfrm>
                <a:off x="-9376871" y="1286170"/>
                <a:ext cx="2520698" cy="9792"/>
              </a:xfrm>
              <a:custGeom>
                <a:rect b="b" l="l" r="r" t="t"/>
                <a:pathLst>
                  <a:path extrusionOk="0" h="278" w="71565">
                    <a:moveTo>
                      <a:pt x="0" y="1"/>
                    </a:moveTo>
                    <a:lnTo>
                      <a:pt x="0" y="277"/>
                    </a:lnTo>
                    <a:lnTo>
                      <a:pt x="70468" y="277"/>
                    </a:lnTo>
                    <a:cubicBezTo>
                      <a:pt x="70833" y="188"/>
                      <a:pt x="71199" y="99"/>
                      <a:pt x="715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17"/>
              <p:cNvSpPr/>
              <p:nvPr/>
            </p:nvSpPr>
            <p:spPr>
              <a:xfrm>
                <a:off x="-9376871" y="939898"/>
                <a:ext cx="3160163" cy="9792"/>
              </a:xfrm>
              <a:custGeom>
                <a:rect b="b" l="l" r="r" t="t"/>
                <a:pathLst>
                  <a:path extrusionOk="0" h="278" w="89720">
                    <a:moveTo>
                      <a:pt x="0" y="1"/>
                    </a:moveTo>
                    <a:lnTo>
                      <a:pt x="0" y="277"/>
                    </a:lnTo>
                    <a:lnTo>
                      <a:pt x="89407" y="277"/>
                    </a:lnTo>
                    <a:cubicBezTo>
                      <a:pt x="89514" y="188"/>
                      <a:pt x="89612" y="99"/>
                      <a:pt x="89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17"/>
              <p:cNvSpPr/>
              <p:nvPr/>
            </p:nvSpPr>
            <p:spPr>
              <a:xfrm>
                <a:off x="-9376871" y="593626"/>
                <a:ext cx="3463675" cy="9792"/>
              </a:xfrm>
              <a:custGeom>
                <a:rect b="b" l="l" r="r" t="t"/>
                <a:pathLst>
                  <a:path extrusionOk="0" h="278" w="98337">
                    <a:moveTo>
                      <a:pt x="0" y="1"/>
                    </a:moveTo>
                    <a:lnTo>
                      <a:pt x="0" y="278"/>
                    </a:lnTo>
                    <a:lnTo>
                      <a:pt x="98132" y="278"/>
                    </a:lnTo>
                    <a:cubicBezTo>
                      <a:pt x="98203" y="188"/>
                      <a:pt x="98274" y="90"/>
                      <a:pt x="98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17"/>
              <p:cNvSpPr/>
              <p:nvPr/>
            </p:nvSpPr>
            <p:spPr>
              <a:xfrm>
                <a:off x="-9376871" y="247388"/>
                <a:ext cx="3683005" cy="9757"/>
              </a:xfrm>
              <a:custGeom>
                <a:rect b="b" l="l" r="r" t="t"/>
                <a:pathLst>
                  <a:path extrusionOk="0" h="277" w="104564">
                    <a:moveTo>
                      <a:pt x="0" y="0"/>
                    </a:moveTo>
                    <a:lnTo>
                      <a:pt x="0" y="277"/>
                    </a:lnTo>
                    <a:lnTo>
                      <a:pt x="104412" y="277"/>
                    </a:lnTo>
                    <a:cubicBezTo>
                      <a:pt x="104466" y="187"/>
                      <a:pt x="104519" y="89"/>
                      <a:pt x="1045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24" name="Google Shape;2324;p17"/>
          <p:cNvGrpSpPr/>
          <p:nvPr/>
        </p:nvGrpSpPr>
        <p:grpSpPr>
          <a:xfrm rot="1129442">
            <a:off x="7881345" y="339014"/>
            <a:ext cx="1015271" cy="916994"/>
            <a:chOff x="2188475" y="3168025"/>
            <a:chExt cx="557600" cy="503625"/>
          </a:xfrm>
        </p:grpSpPr>
        <p:sp>
          <p:nvSpPr>
            <p:cNvPr id="2325" name="Google Shape;2325;p17"/>
            <p:cNvSpPr/>
            <p:nvPr/>
          </p:nvSpPr>
          <p:spPr>
            <a:xfrm>
              <a:off x="2188475" y="3168025"/>
              <a:ext cx="546000" cy="503625"/>
            </a:xfrm>
            <a:custGeom>
              <a:rect b="b" l="l" r="r" t="t"/>
              <a:pathLst>
                <a:path extrusionOk="0" h="20145" w="21840">
                  <a:moveTo>
                    <a:pt x="7155" y="1"/>
                  </a:moveTo>
                  <a:cubicBezTo>
                    <a:pt x="6549" y="1"/>
                    <a:pt x="5933" y="144"/>
                    <a:pt x="5380" y="402"/>
                  </a:cubicBezTo>
                  <a:cubicBezTo>
                    <a:pt x="5023" y="563"/>
                    <a:pt x="4684" y="741"/>
                    <a:pt x="4354" y="920"/>
                  </a:cubicBezTo>
                  <a:lnTo>
                    <a:pt x="4345" y="920"/>
                  </a:lnTo>
                  <a:cubicBezTo>
                    <a:pt x="2891" y="1696"/>
                    <a:pt x="1820" y="2472"/>
                    <a:pt x="1151" y="3239"/>
                  </a:cubicBezTo>
                  <a:cubicBezTo>
                    <a:pt x="1142" y="3239"/>
                    <a:pt x="1107" y="3293"/>
                    <a:pt x="1098" y="3293"/>
                  </a:cubicBezTo>
                  <a:cubicBezTo>
                    <a:pt x="1062" y="3337"/>
                    <a:pt x="1026" y="3382"/>
                    <a:pt x="991" y="3436"/>
                  </a:cubicBezTo>
                  <a:cubicBezTo>
                    <a:pt x="991" y="3436"/>
                    <a:pt x="973" y="3453"/>
                    <a:pt x="973" y="3453"/>
                  </a:cubicBezTo>
                  <a:cubicBezTo>
                    <a:pt x="937" y="3498"/>
                    <a:pt x="902" y="3543"/>
                    <a:pt x="875" y="3587"/>
                  </a:cubicBezTo>
                  <a:lnTo>
                    <a:pt x="848" y="3623"/>
                  </a:lnTo>
                  <a:cubicBezTo>
                    <a:pt x="812" y="3668"/>
                    <a:pt x="786" y="3712"/>
                    <a:pt x="759" y="3757"/>
                  </a:cubicBezTo>
                  <a:cubicBezTo>
                    <a:pt x="759" y="3757"/>
                    <a:pt x="723" y="3810"/>
                    <a:pt x="723" y="3810"/>
                  </a:cubicBezTo>
                  <a:cubicBezTo>
                    <a:pt x="696" y="3855"/>
                    <a:pt x="670" y="3899"/>
                    <a:pt x="643" y="3935"/>
                  </a:cubicBezTo>
                  <a:cubicBezTo>
                    <a:pt x="634" y="3962"/>
                    <a:pt x="607" y="4007"/>
                    <a:pt x="607" y="4007"/>
                  </a:cubicBezTo>
                  <a:cubicBezTo>
                    <a:pt x="580" y="4051"/>
                    <a:pt x="563" y="4096"/>
                    <a:pt x="545" y="4122"/>
                  </a:cubicBezTo>
                  <a:cubicBezTo>
                    <a:pt x="527" y="4158"/>
                    <a:pt x="518" y="4185"/>
                    <a:pt x="500" y="4221"/>
                  </a:cubicBezTo>
                  <a:lnTo>
                    <a:pt x="500" y="4230"/>
                  </a:lnTo>
                  <a:cubicBezTo>
                    <a:pt x="482" y="4265"/>
                    <a:pt x="464" y="4301"/>
                    <a:pt x="456" y="4337"/>
                  </a:cubicBezTo>
                  <a:cubicBezTo>
                    <a:pt x="438" y="4372"/>
                    <a:pt x="420" y="4417"/>
                    <a:pt x="411" y="4453"/>
                  </a:cubicBezTo>
                  <a:lnTo>
                    <a:pt x="402" y="4470"/>
                  </a:lnTo>
                  <a:cubicBezTo>
                    <a:pt x="393" y="4497"/>
                    <a:pt x="384" y="4524"/>
                    <a:pt x="375" y="4551"/>
                  </a:cubicBezTo>
                  <a:cubicBezTo>
                    <a:pt x="348" y="4622"/>
                    <a:pt x="331" y="4693"/>
                    <a:pt x="313" y="4756"/>
                  </a:cubicBezTo>
                  <a:cubicBezTo>
                    <a:pt x="313" y="4765"/>
                    <a:pt x="313" y="4774"/>
                    <a:pt x="313" y="4792"/>
                  </a:cubicBezTo>
                  <a:cubicBezTo>
                    <a:pt x="1" y="6183"/>
                    <a:pt x="955" y="7325"/>
                    <a:pt x="1704" y="8066"/>
                  </a:cubicBezTo>
                  <a:cubicBezTo>
                    <a:pt x="1749" y="8110"/>
                    <a:pt x="1794" y="8155"/>
                    <a:pt x="1838" y="8199"/>
                  </a:cubicBezTo>
                  <a:cubicBezTo>
                    <a:pt x="2249" y="8583"/>
                    <a:pt x="2748" y="9011"/>
                    <a:pt x="3417" y="9520"/>
                  </a:cubicBezTo>
                  <a:cubicBezTo>
                    <a:pt x="3471" y="9564"/>
                    <a:pt x="3533" y="9609"/>
                    <a:pt x="3596" y="9654"/>
                  </a:cubicBezTo>
                  <a:cubicBezTo>
                    <a:pt x="3837" y="9850"/>
                    <a:pt x="4113" y="10046"/>
                    <a:pt x="4443" y="10296"/>
                  </a:cubicBezTo>
                  <a:cubicBezTo>
                    <a:pt x="4836" y="10581"/>
                    <a:pt x="5246" y="10885"/>
                    <a:pt x="5674" y="11188"/>
                  </a:cubicBezTo>
                  <a:lnTo>
                    <a:pt x="6370" y="11696"/>
                  </a:lnTo>
                  <a:cubicBezTo>
                    <a:pt x="7262" y="12339"/>
                    <a:pt x="8306" y="13115"/>
                    <a:pt x="9359" y="13945"/>
                  </a:cubicBezTo>
                  <a:cubicBezTo>
                    <a:pt x="9448" y="14025"/>
                    <a:pt x="9546" y="14096"/>
                    <a:pt x="9635" y="14168"/>
                  </a:cubicBezTo>
                  <a:cubicBezTo>
                    <a:pt x="9930" y="14408"/>
                    <a:pt x="10197" y="14631"/>
                    <a:pt x="10465" y="14854"/>
                  </a:cubicBezTo>
                  <a:cubicBezTo>
                    <a:pt x="10697" y="15051"/>
                    <a:pt x="10929" y="15247"/>
                    <a:pt x="11143" y="15434"/>
                  </a:cubicBezTo>
                  <a:cubicBezTo>
                    <a:pt x="11241" y="15515"/>
                    <a:pt x="11330" y="15595"/>
                    <a:pt x="11419" y="15666"/>
                  </a:cubicBezTo>
                  <a:cubicBezTo>
                    <a:pt x="12008" y="16184"/>
                    <a:pt x="12579" y="16710"/>
                    <a:pt x="13186" y="17272"/>
                  </a:cubicBezTo>
                  <a:cubicBezTo>
                    <a:pt x="13284" y="17361"/>
                    <a:pt x="13373" y="17450"/>
                    <a:pt x="13462" y="17531"/>
                  </a:cubicBezTo>
                  <a:cubicBezTo>
                    <a:pt x="13685" y="17745"/>
                    <a:pt x="13891" y="17941"/>
                    <a:pt x="14078" y="18120"/>
                  </a:cubicBezTo>
                  <a:cubicBezTo>
                    <a:pt x="14078" y="18120"/>
                    <a:pt x="14114" y="18155"/>
                    <a:pt x="14114" y="18155"/>
                  </a:cubicBezTo>
                  <a:cubicBezTo>
                    <a:pt x="14265" y="18298"/>
                    <a:pt x="14408" y="18432"/>
                    <a:pt x="14542" y="18566"/>
                  </a:cubicBezTo>
                  <a:cubicBezTo>
                    <a:pt x="14542" y="18566"/>
                    <a:pt x="14551" y="18566"/>
                    <a:pt x="14551" y="18575"/>
                  </a:cubicBezTo>
                  <a:cubicBezTo>
                    <a:pt x="14711" y="18726"/>
                    <a:pt x="14863" y="18869"/>
                    <a:pt x="15015" y="19003"/>
                  </a:cubicBezTo>
                  <a:cubicBezTo>
                    <a:pt x="15015" y="19003"/>
                    <a:pt x="15166" y="19145"/>
                    <a:pt x="15175" y="19145"/>
                  </a:cubicBezTo>
                  <a:cubicBezTo>
                    <a:pt x="15256" y="19217"/>
                    <a:pt x="15336" y="19288"/>
                    <a:pt x="15407" y="19351"/>
                  </a:cubicBezTo>
                  <a:lnTo>
                    <a:pt x="15443" y="19377"/>
                  </a:lnTo>
                  <a:cubicBezTo>
                    <a:pt x="15487" y="19422"/>
                    <a:pt x="15541" y="19458"/>
                    <a:pt x="15586" y="19493"/>
                  </a:cubicBezTo>
                  <a:cubicBezTo>
                    <a:pt x="15630" y="19529"/>
                    <a:pt x="15684" y="19565"/>
                    <a:pt x="15728" y="19600"/>
                  </a:cubicBezTo>
                  <a:cubicBezTo>
                    <a:pt x="15773" y="19636"/>
                    <a:pt x="15818" y="19663"/>
                    <a:pt x="15853" y="19690"/>
                  </a:cubicBezTo>
                  <a:cubicBezTo>
                    <a:pt x="15996" y="19788"/>
                    <a:pt x="16130" y="19868"/>
                    <a:pt x="16264" y="19930"/>
                  </a:cubicBezTo>
                  <a:cubicBezTo>
                    <a:pt x="16299" y="19948"/>
                    <a:pt x="16326" y="19957"/>
                    <a:pt x="16353" y="19975"/>
                  </a:cubicBezTo>
                  <a:cubicBezTo>
                    <a:pt x="16406" y="19993"/>
                    <a:pt x="16451" y="20011"/>
                    <a:pt x="16513" y="20029"/>
                  </a:cubicBezTo>
                  <a:cubicBezTo>
                    <a:pt x="16540" y="20046"/>
                    <a:pt x="16567" y="20055"/>
                    <a:pt x="16594" y="20055"/>
                  </a:cubicBezTo>
                  <a:cubicBezTo>
                    <a:pt x="16665" y="20082"/>
                    <a:pt x="16736" y="20100"/>
                    <a:pt x="16817" y="20118"/>
                  </a:cubicBezTo>
                  <a:lnTo>
                    <a:pt x="16861" y="20118"/>
                  </a:lnTo>
                  <a:cubicBezTo>
                    <a:pt x="16951" y="20136"/>
                    <a:pt x="17031" y="20145"/>
                    <a:pt x="17120" y="20145"/>
                  </a:cubicBezTo>
                  <a:lnTo>
                    <a:pt x="17165" y="20145"/>
                  </a:lnTo>
                  <a:cubicBezTo>
                    <a:pt x="17272" y="20145"/>
                    <a:pt x="17388" y="20127"/>
                    <a:pt x="17504" y="20109"/>
                  </a:cubicBezTo>
                  <a:cubicBezTo>
                    <a:pt x="18315" y="19939"/>
                    <a:pt x="18744" y="19253"/>
                    <a:pt x="18886" y="19029"/>
                  </a:cubicBezTo>
                  <a:cubicBezTo>
                    <a:pt x="18904" y="18994"/>
                    <a:pt x="18931" y="18949"/>
                    <a:pt x="18958" y="18914"/>
                  </a:cubicBezTo>
                  <a:cubicBezTo>
                    <a:pt x="18967" y="18905"/>
                    <a:pt x="18967" y="18896"/>
                    <a:pt x="18976" y="18896"/>
                  </a:cubicBezTo>
                  <a:cubicBezTo>
                    <a:pt x="19002" y="18851"/>
                    <a:pt x="19038" y="18798"/>
                    <a:pt x="19065" y="18762"/>
                  </a:cubicBezTo>
                  <a:lnTo>
                    <a:pt x="19083" y="18735"/>
                  </a:lnTo>
                  <a:cubicBezTo>
                    <a:pt x="19118" y="18682"/>
                    <a:pt x="19297" y="18432"/>
                    <a:pt x="19297" y="18432"/>
                  </a:cubicBezTo>
                  <a:cubicBezTo>
                    <a:pt x="19894" y="17602"/>
                    <a:pt x="20787" y="16344"/>
                    <a:pt x="21340" y="14801"/>
                  </a:cubicBezTo>
                  <a:cubicBezTo>
                    <a:pt x="21340" y="14801"/>
                    <a:pt x="21340" y="14801"/>
                    <a:pt x="21340" y="14792"/>
                  </a:cubicBezTo>
                  <a:cubicBezTo>
                    <a:pt x="21384" y="14658"/>
                    <a:pt x="21438" y="14515"/>
                    <a:pt x="21474" y="14373"/>
                  </a:cubicBezTo>
                  <a:cubicBezTo>
                    <a:pt x="21474" y="14373"/>
                    <a:pt x="21482" y="14373"/>
                    <a:pt x="21482" y="14364"/>
                  </a:cubicBezTo>
                  <a:cubicBezTo>
                    <a:pt x="21634" y="13846"/>
                    <a:pt x="21741" y="13329"/>
                    <a:pt x="21786" y="12812"/>
                  </a:cubicBezTo>
                  <a:cubicBezTo>
                    <a:pt x="21839" y="12241"/>
                    <a:pt x="21830" y="11670"/>
                    <a:pt x="21750" y="11108"/>
                  </a:cubicBezTo>
                  <a:cubicBezTo>
                    <a:pt x="21750" y="11099"/>
                    <a:pt x="21750" y="11099"/>
                    <a:pt x="21750" y="11090"/>
                  </a:cubicBezTo>
                  <a:cubicBezTo>
                    <a:pt x="21741" y="10992"/>
                    <a:pt x="21723" y="10894"/>
                    <a:pt x="21705" y="10795"/>
                  </a:cubicBezTo>
                  <a:cubicBezTo>
                    <a:pt x="21581" y="10108"/>
                    <a:pt x="21349" y="9422"/>
                    <a:pt x="21027" y="8761"/>
                  </a:cubicBezTo>
                  <a:cubicBezTo>
                    <a:pt x="20983" y="8681"/>
                    <a:pt x="20947" y="8601"/>
                    <a:pt x="20903" y="8521"/>
                  </a:cubicBezTo>
                  <a:cubicBezTo>
                    <a:pt x="20903" y="8521"/>
                    <a:pt x="20903" y="8521"/>
                    <a:pt x="20894" y="8512"/>
                  </a:cubicBezTo>
                  <a:cubicBezTo>
                    <a:pt x="20858" y="8431"/>
                    <a:pt x="20813" y="8360"/>
                    <a:pt x="20769" y="8280"/>
                  </a:cubicBezTo>
                  <a:cubicBezTo>
                    <a:pt x="20760" y="8271"/>
                    <a:pt x="20760" y="8271"/>
                    <a:pt x="20760" y="8271"/>
                  </a:cubicBezTo>
                  <a:cubicBezTo>
                    <a:pt x="20688" y="8137"/>
                    <a:pt x="20608" y="8012"/>
                    <a:pt x="20546" y="7905"/>
                  </a:cubicBezTo>
                  <a:cubicBezTo>
                    <a:pt x="20153" y="7289"/>
                    <a:pt x="19645" y="6683"/>
                    <a:pt x="19029" y="6085"/>
                  </a:cubicBezTo>
                  <a:cubicBezTo>
                    <a:pt x="18922" y="5987"/>
                    <a:pt x="18824" y="5889"/>
                    <a:pt x="18717" y="5800"/>
                  </a:cubicBezTo>
                  <a:cubicBezTo>
                    <a:pt x="18708" y="5791"/>
                    <a:pt x="18708" y="5791"/>
                    <a:pt x="18708" y="5791"/>
                  </a:cubicBezTo>
                  <a:cubicBezTo>
                    <a:pt x="18315" y="5434"/>
                    <a:pt x="17878" y="5077"/>
                    <a:pt x="17406" y="4729"/>
                  </a:cubicBezTo>
                  <a:cubicBezTo>
                    <a:pt x="17406" y="4729"/>
                    <a:pt x="17397" y="4729"/>
                    <a:pt x="17397" y="4720"/>
                  </a:cubicBezTo>
                  <a:cubicBezTo>
                    <a:pt x="16620" y="4149"/>
                    <a:pt x="15728" y="3578"/>
                    <a:pt x="14738" y="3034"/>
                  </a:cubicBezTo>
                  <a:cubicBezTo>
                    <a:pt x="14738" y="3025"/>
                    <a:pt x="14738" y="3025"/>
                    <a:pt x="14729" y="3025"/>
                  </a:cubicBezTo>
                  <a:cubicBezTo>
                    <a:pt x="14622" y="2963"/>
                    <a:pt x="14506" y="2900"/>
                    <a:pt x="14390" y="2838"/>
                  </a:cubicBezTo>
                  <a:cubicBezTo>
                    <a:pt x="14381" y="2838"/>
                    <a:pt x="14381" y="2838"/>
                    <a:pt x="14381" y="2829"/>
                  </a:cubicBezTo>
                  <a:cubicBezTo>
                    <a:pt x="13980" y="2615"/>
                    <a:pt x="13552" y="2401"/>
                    <a:pt x="13123" y="2187"/>
                  </a:cubicBezTo>
                  <a:lnTo>
                    <a:pt x="13114" y="2178"/>
                  </a:lnTo>
                  <a:cubicBezTo>
                    <a:pt x="12668" y="1964"/>
                    <a:pt x="12205" y="1741"/>
                    <a:pt x="11741" y="1535"/>
                  </a:cubicBezTo>
                  <a:cubicBezTo>
                    <a:pt x="11625" y="1482"/>
                    <a:pt x="11509" y="1428"/>
                    <a:pt x="11393" y="1384"/>
                  </a:cubicBezTo>
                  <a:cubicBezTo>
                    <a:pt x="11393" y="1375"/>
                    <a:pt x="11393" y="1375"/>
                    <a:pt x="11393" y="1375"/>
                  </a:cubicBezTo>
                  <a:cubicBezTo>
                    <a:pt x="10251" y="875"/>
                    <a:pt x="9243" y="492"/>
                    <a:pt x="8592" y="260"/>
                  </a:cubicBezTo>
                  <a:cubicBezTo>
                    <a:pt x="8137" y="90"/>
                    <a:pt x="7655" y="1"/>
                    <a:pt x="71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7"/>
            <p:cNvSpPr/>
            <p:nvPr/>
          </p:nvSpPr>
          <p:spPr>
            <a:xfrm>
              <a:off x="2216350" y="3200350"/>
              <a:ext cx="529725" cy="439025"/>
            </a:xfrm>
            <a:custGeom>
              <a:rect b="b" l="l" r="r" t="t"/>
              <a:pathLst>
                <a:path extrusionOk="0" h="17561" w="21189">
                  <a:moveTo>
                    <a:pt x="6052" y="1"/>
                  </a:moveTo>
                  <a:cubicBezTo>
                    <a:pt x="5627" y="1"/>
                    <a:pt x="5204" y="93"/>
                    <a:pt x="4809" y="278"/>
                  </a:cubicBezTo>
                  <a:cubicBezTo>
                    <a:pt x="3301" y="983"/>
                    <a:pt x="768" y="2375"/>
                    <a:pt x="447" y="3775"/>
                  </a:cubicBezTo>
                  <a:cubicBezTo>
                    <a:pt x="1" y="5782"/>
                    <a:pt x="5148" y="8334"/>
                    <a:pt x="10180" y="12571"/>
                  </a:cubicBezTo>
                  <a:cubicBezTo>
                    <a:pt x="14022" y="15808"/>
                    <a:pt x="15253" y="17561"/>
                    <a:pt x="16025" y="17561"/>
                  </a:cubicBezTo>
                  <a:cubicBezTo>
                    <a:pt x="16264" y="17561"/>
                    <a:pt x="16459" y="17393"/>
                    <a:pt x="16674" y="17050"/>
                  </a:cubicBezTo>
                  <a:cubicBezTo>
                    <a:pt x="17593" y="15604"/>
                    <a:pt x="21188" y="11786"/>
                    <a:pt x="18342" y="7299"/>
                  </a:cubicBezTo>
                  <a:cubicBezTo>
                    <a:pt x="16085" y="3757"/>
                    <a:pt x="9644" y="1126"/>
                    <a:pt x="7039" y="171"/>
                  </a:cubicBezTo>
                  <a:cubicBezTo>
                    <a:pt x="6718" y="57"/>
                    <a:pt x="6384" y="1"/>
                    <a:pt x="6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7"/>
            <p:cNvSpPr/>
            <p:nvPr/>
          </p:nvSpPr>
          <p:spPr>
            <a:xfrm>
              <a:off x="2358650" y="3312100"/>
              <a:ext cx="253150" cy="122250"/>
            </a:xfrm>
            <a:custGeom>
              <a:rect b="b" l="l" r="r" t="t"/>
              <a:pathLst>
                <a:path extrusionOk="0" h="4890" w="10126">
                  <a:moveTo>
                    <a:pt x="9831" y="1"/>
                  </a:moveTo>
                  <a:cubicBezTo>
                    <a:pt x="9599" y="269"/>
                    <a:pt x="9376" y="554"/>
                    <a:pt x="9171" y="840"/>
                  </a:cubicBezTo>
                  <a:cubicBezTo>
                    <a:pt x="9082" y="964"/>
                    <a:pt x="8993" y="1098"/>
                    <a:pt x="8895" y="1232"/>
                  </a:cubicBezTo>
                  <a:cubicBezTo>
                    <a:pt x="8698" y="1526"/>
                    <a:pt x="8484" y="1830"/>
                    <a:pt x="8252" y="2097"/>
                  </a:cubicBezTo>
                  <a:cubicBezTo>
                    <a:pt x="7182" y="3311"/>
                    <a:pt x="5371" y="4015"/>
                    <a:pt x="3149" y="4060"/>
                  </a:cubicBezTo>
                  <a:cubicBezTo>
                    <a:pt x="3007" y="4069"/>
                    <a:pt x="2864" y="4069"/>
                    <a:pt x="2730" y="4069"/>
                  </a:cubicBezTo>
                  <a:cubicBezTo>
                    <a:pt x="2132" y="4069"/>
                    <a:pt x="1508" y="4078"/>
                    <a:pt x="919" y="4247"/>
                  </a:cubicBezTo>
                  <a:cubicBezTo>
                    <a:pt x="589" y="4345"/>
                    <a:pt x="286" y="4488"/>
                    <a:pt x="0" y="4658"/>
                  </a:cubicBezTo>
                  <a:cubicBezTo>
                    <a:pt x="107" y="4729"/>
                    <a:pt x="214" y="4809"/>
                    <a:pt x="321" y="4890"/>
                  </a:cubicBezTo>
                  <a:cubicBezTo>
                    <a:pt x="544" y="4774"/>
                    <a:pt x="776" y="4676"/>
                    <a:pt x="1017" y="4604"/>
                  </a:cubicBezTo>
                  <a:cubicBezTo>
                    <a:pt x="1561" y="4444"/>
                    <a:pt x="2159" y="4444"/>
                    <a:pt x="2730" y="4435"/>
                  </a:cubicBezTo>
                  <a:lnTo>
                    <a:pt x="3158" y="4435"/>
                  </a:lnTo>
                  <a:cubicBezTo>
                    <a:pt x="5478" y="4381"/>
                    <a:pt x="7387" y="3632"/>
                    <a:pt x="8529" y="2338"/>
                  </a:cubicBezTo>
                  <a:cubicBezTo>
                    <a:pt x="8779" y="2053"/>
                    <a:pt x="8993" y="1741"/>
                    <a:pt x="9198" y="1437"/>
                  </a:cubicBezTo>
                  <a:cubicBezTo>
                    <a:pt x="9287" y="1312"/>
                    <a:pt x="9376" y="1179"/>
                    <a:pt x="9474" y="1054"/>
                  </a:cubicBezTo>
                  <a:cubicBezTo>
                    <a:pt x="9680" y="768"/>
                    <a:pt x="9903" y="492"/>
                    <a:pt x="10126" y="224"/>
                  </a:cubicBezTo>
                  <a:cubicBezTo>
                    <a:pt x="10028" y="153"/>
                    <a:pt x="9929" y="72"/>
                    <a:pt x="9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7"/>
            <p:cNvSpPr/>
            <p:nvPr/>
          </p:nvSpPr>
          <p:spPr>
            <a:xfrm>
              <a:off x="2232400" y="3267275"/>
              <a:ext cx="308700" cy="89825"/>
            </a:xfrm>
            <a:custGeom>
              <a:rect b="b" l="l" r="r" t="t"/>
              <a:pathLst>
                <a:path extrusionOk="0" h="3593" w="12348">
                  <a:moveTo>
                    <a:pt x="12018" y="1"/>
                  </a:moveTo>
                  <a:cubicBezTo>
                    <a:pt x="11581" y="447"/>
                    <a:pt x="11143" y="884"/>
                    <a:pt x="10688" y="1303"/>
                  </a:cubicBezTo>
                  <a:cubicBezTo>
                    <a:pt x="9939" y="1990"/>
                    <a:pt x="9118" y="2677"/>
                    <a:pt x="8137" y="2998"/>
                  </a:cubicBezTo>
                  <a:cubicBezTo>
                    <a:pt x="7644" y="3163"/>
                    <a:pt x="7135" y="3227"/>
                    <a:pt x="6625" y="3227"/>
                  </a:cubicBezTo>
                  <a:cubicBezTo>
                    <a:pt x="5806" y="3227"/>
                    <a:pt x="4986" y="3060"/>
                    <a:pt x="4238" y="2873"/>
                  </a:cubicBezTo>
                  <a:cubicBezTo>
                    <a:pt x="3989" y="2811"/>
                    <a:pt x="3730" y="2749"/>
                    <a:pt x="3480" y="2677"/>
                  </a:cubicBezTo>
                  <a:cubicBezTo>
                    <a:pt x="2428" y="2401"/>
                    <a:pt x="1339" y="2115"/>
                    <a:pt x="224" y="2115"/>
                  </a:cubicBezTo>
                  <a:lnTo>
                    <a:pt x="1" y="2115"/>
                  </a:lnTo>
                  <a:cubicBezTo>
                    <a:pt x="72" y="2240"/>
                    <a:pt x="144" y="2356"/>
                    <a:pt x="242" y="2481"/>
                  </a:cubicBezTo>
                  <a:cubicBezTo>
                    <a:pt x="1295" y="2481"/>
                    <a:pt x="2356" y="2766"/>
                    <a:pt x="3382" y="3034"/>
                  </a:cubicBezTo>
                  <a:cubicBezTo>
                    <a:pt x="3641" y="3105"/>
                    <a:pt x="3899" y="3168"/>
                    <a:pt x="4149" y="3230"/>
                  </a:cubicBezTo>
                  <a:cubicBezTo>
                    <a:pt x="4918" y="3421"/>
                    <a:pt x="5767" y="3592"/>
                    <a:pt x="6625" y="3592"/>
                  </a:cubicBezTo>
                  <a:cubicBezTo>
                    <a:pt x="7170" y="3592"/>
                    <a:pt x="7719" y="3523"/>
                    <a:pt x="8253" y="3346"/>
                  </a:cubicBezTo>
                  <a:cubicBezTo>
                    <a:pt x="9297" y="3007"/>
                    <a:pt x="10162" y="2294"/>
                    <a:pt x="10938" y="1571"/>
                  </a:cubicBezTo>
                  <a:cubicBezTo>
                    <a:pt x="11420" y="1125"/>
                    <a:pt x="11893" y="661"/>
                    <a:pt x="12348" y="179"/>
                  </a:cubicBezTo>
                  <a:cubicBezTo>
                    <a:pt x="12241" y="117"/>
                    <a:pt x="12125" y="63"/>
                    <a:pt x="1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7"/>
            <p:cNvSpPr/>
            <p:nvPr/>
          </p:nvSpPr>
          <p:spPr>
            <a:xfrm>
              <a:off x="2310475" y="3285125"/>
              <a:ext cx="261400" cy="114425"/>
            </a:xfrm>
            <a:custGeom>
              <a:rect b="b" l="l" r="r" t="t"/>
              <a:pathLst>
                <a:path extrusionOk="0" h="4577" w="10456">
                  <a:moveTo>
                    <a:pt x="10144" y="1"/>
                  </a:moveTo>
                  <a:cubicBezTo>
                    <a:pt x="10037" y="197"/>
                    <a:pt x="9921" y="393"/>
                    <a:pt x="9787" y="580"/>
                  </a:cubicBezTo>
                  <a:cubicBezTo>
                    <a:pt x="9153" y="1472"/>
                    <a:pt x="8270" y="2142"/>
                    <a:pt x="7414" y="2739"/>
                  </a:cubicBezTo>
                  <a:cubicBezTo>
                    <a:pt x="6887" y="3114"/>
                    <a:pt x="6308" y="3489"/>
                    <a:pt x="5665" y="3631"/>
                  </a:cubicBezTo>
                  <a:cubicBezTo>
                    <a:pt x="5392" y="3695"/>
                    <a:pt x="5106" y="3715"/>
                    <a:pt x="4819" y="3715"/>
                  </a:cubicBezTo>
                  <a:cubicBezTo>
                    <a:pt x="4579" y="3715"/>
                    <a:pt x="4339" y="3701"/>
                    <a:pt x="4104" y="3685"/>
                  </a:cubicBezTo>
                  <a:cubicBezTo>
                    <a:pt x="4024" y="3685"/>
                    <a:pt x="3952" y="3676"/>
                    <a:pt x="3872" y="3676"/>
                  </a:cubicBezTo>
                  <a:cubicBezTo>
                    <a:pt x="3632" y="3663"/>
                    <a:pt x="3371" y="3654"/>
                    <a:pt x="3096" y="3654"/>
                  </a:cubicBezTo>
                  <a:cubicBezTo>
                    <a:pt x="2402" y="3654"/>
                    <a:pt x="1622" y="3716"/>
                    <a:pt x="875" y="3953"/>
                  </a:cubicBezTo>
                  <a:cubicBezTo>
                    <a:pt x="571" y="4051"/>
                    <a:pt x="277" y="4184"/>
                    <a:pt x="0" y="4336"/>
                  </a:cubicBezTo>
                  <a:cubicBezTo>
                    <a:pt x="107" y="4416"/>
                    <a:pt x="214" y="4497"/>
                    <a:pt x="330" y="4577"/>
                  </a:cubicBezTo>
                  <a:cubicBezTo>
                    <a:pt x="536" y="4470"/>
                    <a:pt x="759" y="4381"/>
                    <a:pt x="991" y="4309"/>
                  </a:cubicBezTo>
                  <a:cubicBezTo>
                    <a:pt x="1709" y="4083"/>
                    <a:pt x="2465" y="4021"/>
                    <a:pt x="3136" y="4021"/>
                  </a:cubicBezTo>
                  <a:cubicBezTo>
                    <a:pt x="3390" y="4021"/>
                    <a:pt x="3632" y="4029"/>
                    <a:pt x="3854" y="4042"/>
                  </a:cubicBezTo>
                  <a:cubicBezTo>
                    <a:pt x="3926" y="4042"/>
                    <a:pt x="4006" y="4051"/>
                    <a:pt x="4077" y="4051"/>
                  </a:cubicBezTo>
                  <a:cubicBezTo>
                    <a:pt x="4321" y="4066"/>
                    <a:pt x="4567" y="4080"/>
                    <a:pt x="4813" y="4080"/>
                  </a:cubicBezTo>
                  <a:cubicBezTo>
                    <a:pt x="5125" y="4080"/>
                    <a:pt x="5437" y="4058"/>
                    <a:pt x="5746" y="3988"/>
                  </a:cubicBezTo>
                  <a:cubicBezTo>
                    <a:pt x="6459" y="3828"/>
                    <a:pt x="7066" y="3435"/>
                    <a:pt x="7628" y="3043"/>
                  </a:cubicBezTo>
                  <a:cubicBezTo>
                    <a:pt x="8511" y="2427"/>
                    <a:pt x="9421" y="1731"/>
                    <a:pt x="10081" y="794"/>
                  </a:cubicBezTo>
                  <a:cubicBezTo>
                    <a:pt x="10224" y="598"/>
                    <a:pt x="10349" y="402"/>
                    <a:pt x="10456" y="197"/>
                  </a:cubicBezTo>
                  <a:cubicBezTo>
                    <a:pt x="10349" y="134"/>
                    <a:pt x="10251" y="63"/>
                    <a:pt x="10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7"/>
            <p:cNvSpPr/>
            <p:nvPr/>
          </p:nvSpPr>
          <p:spPr>
            <a:xfrm>
              <a:off x="2273675" y="3232050"/>
              <a:ext cx="195175" cy="56250"/>
            </a:xfrm>
            <a:custGeom>
              <a:rect b="b" l="l" r="r" t="t"/>
              <a:pathLst>
                <a:path extrusionOk="0" h="2250" w="7807">
                  <a:moveTo>
                    <a:pt x="7467" y="0"/>
                  </a:moveTo>
                  <a:cubicBezTo>
                    <a:pt x="7030" y="705"/>
                    <a:pt x="6566" y="1330"/>
                    <a:pt x="5844" y="1651"/>
                  </a:cubicBezTo>
                  <a:cubicBezTo>
                    <a:pt x="5505" y="1807"/>
                    <a:pt x="5123" y="1885"/>
                    <a:pt x="4693" y="1885"/>
                  </a:cubicBezTo>
                  <a:cubicBezTo>
                    <a:pt x="4262" y="1885"/>
                    <a:pt x="3783" y="1807"/>
                    <a:pt x="3248" y="1651"/>
                  </a:cubicBezTo>
                  <a:cubicBezTo>
                    <a:pt x="2204" y="1347"/>
                    <a:pt x="1205" y="857"/>
                    <a:pt x="322" y="205"/>
                  </a:cubicBezTo>
                  <a:cubicBezTo>
                    <a:pt x="214" y="277"/>
                    <a:pt x="107" y="348"/>
                    <a:pt x="0" y="420"/>
                  </a:cubicBezTo>
                  <a:cubicBezTo>
                    <a:pt x="937" y="1133"/>
                    <a:pt x="2017" y="1677"/>
                    <a:pt x="3150" y="2008"/>
                  </a:cubicBezTo>
                  <a:cubicBezTo>
                    <a:pt x="3713" y="2169"/>
                    <a:pt x="4226" y="2250"/>
                    <a:pt x="4691" y="2250"/>
                  </a:cubicBezTo>
                  <a:cubicBezTo>
                    <a:pt x="5175" y="2250"/>
                    <a:pt x="5609" y="2163"/>
                    <a:pt x="5995" y="1990"/>
                  </a:cubicBezTo>
                  <a:cubicBezTo>
                    <a:pt x="6816" y="1624"/>
                    <a:pt x="7342" y="901"/>
                    <a:pt x="7806" y="143"/>
                  </a:cubicBezTo>
                  <a:cubicBezTo>
                    <a:pt x="7690" y="98"/>
                    <a:pt x="7574" y="45"/>
                    <a:pt x="7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7"/>
            <p:cNvSpPr/>
            <p:nvPr/>
          </p:nvSpPr>
          <p:spPr>
            <a:xfrm>
              <a:off x="2302675" y="3217100"/>
              <a:ext cx="130925" cy="32825"/>
            </a:xfrm>
            <a:custGeom>
              <a:rect b="b" l="l" r="r" t="t"/>
              <a:pathLst>
                <a:path extrusionOk="0" h="1313" w="5237">
                  <a:moveTo>
                    <a:pt x="4889" y="1"/>
                  </a:moveTo>
                  <a:cubicBezTo>
                    <a:pt x="4639" y="411"/>
                    <a:pt x="4291" y="705"/>
                    <a:pt x="3908" y="839"/>
                  </a:cubicBezTo>
                  <a:cubicBezTo>
                    <a:pt x="3710" y="909"/>
                    <a:pt x="3481" y="947"/>
                    <a:pt x="3221" y="947"/>
                  </a:cubicBezTo>
                  <a:cubicBezTo>
                    <a:pt x="3116" y="947"/>
                    <a:pt x="3006" y="941"/>
                    <a:pt x="2891" y="928"/>
                  </a:cubicBezTo>
                  <a:cubicBezTo>
                    <a:pt x="2007" y="848"/>
                    <a:pt x="1151" y="500"/>
                    <a:pt x="384" y="90"/>
                  </a:cubicBezTo>
                  <a:cubicBezTo>
                    <a:pt x="259" y="161"/>
                    <a:pt x="125" y="233"/>
                    <a:pt x="0" y="304"/>
                  </a:cubicBezTo>
                  <a:cubicBezTo>
                    <a:pt x="857" y="777"/>
                    <a:pt x="1820" y="1205"/>
                    <a:pt x="2855" y="1294"/>
                  </a:cubicBezTo>
                  <a:cubicBezTo>
                    <a:pt x="2981" y="1307"/>
                    <a:pt x="3102" y="1313"/>
                    <a:pt x="3218" y="1313"/>
                  </a:cubicBezTo>
                  <a:cubicBezTo>
                    <a:pt x="3519" y="1313"/>
                    <a:pt x="3785" y="1271"/>
                    <a:pt x="4024" y="1187"/>
                  </a:cubicBezTo>
                  <a:cubicBezTo>
                    <a:pt x="4514" y="1018"/>
                    <a:pt x="4933" y="652"/>
                    <a:pt x="5237" y="143"/>
                  </a:cubicBezTo>
                  <a:cubicBezTo>
                    <a:pt x="5121" y="90"/>
                    <a:pt x="5005" y="45"/>
                    <a:pt x="4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7"/>
            <p:cNvSpPr/>
            <p:nvPr/>
          </p:nvSpPr>
          <p:spPr>
            <a:xfrm>
              <a:off x="2238000" y="3247425"/>
              <a:ext cx="264075" cy="81775"/>
            </a:xfrm>
            <a:custGeom>
              <a:rect b="b" l="l" r="r" t="t"/>
              <a:pathLst>
                <a:path extrusionOk="0" h="3271" w="10563">
                  <a:moveTo>
                    <a:pt x="10232" y="1"/>
                  </a:moveTo>
                  <a:cubicBezTo>
                    <a:pt x="9840" y="831"/>
                    <a:pt x="9233" y="1553"/>
                    <a:pt x="8457" y="2071"/>
                  </a:cubicBezTo>
                  <a:cubicBezTo>
                    <a:pt x="7624" y="2621"/>
                    <a:pt x="6630" y="2903"/>
                    <a:pt x="5635" y="2903"/>
                  </a:cubicBezTo>
                  <a:cubicBezTo>
                    <a:pt x="4873" y="2903"/>
                    <a:pt x="4110" y="2737"/>
                    <a:pt x="3417" y="2401"/>
                  </a:cubicBezTo>
                  <a:cubicBezTo>
                    <a:pt x="3042" y="2213"/>
                    <a:pt x="2676" y="1981"/>
                    <a:pt x="2319" y="1749"/>
                  </a:cubicBezTo>
                  <a:cubicBezTo>
                    <a:pt x="1686" y="1339"/>
                    <a:pt x="1035" y="920"/>
                    <a:pt x="277" y="759"/>
                  </a:cubicBezTo>
                  <a:cubicBezTo>
                    <a:pt x="178" y="866"/>
                    <a:pt x="80" y="973"/>
                    <a:pt x="0" y="1080"/>
                  </a:cubicBezTo>
                  <a:cubicBezTo>
                    <a:pt x="62" y="1089"/>
                    <a:pt x="134" y="1098"/>
                    <a:pt x="196" y="1116"/>
                  </a:cubicBezTo>
                  <a:cubicBezTo>
                    <a:pt x="892" y="1259"/>
                    <a:pt x="1490" y="1651"/>
                    <a:pt x="2123" y="2062"/>
                  </a:cubicBezTo>
                  <a:cubicBezTo>
                    <a:pt x="2489" y="2294"/>
                    <a:pt x="2864" y="2534"/>
                    <a:pt x="3256" y="2731"/>
                  </a:cubicBezTo>
                  <a:cubicBezTo>
                    <a:pt x="3997" y="3092"/>
                    <a:pt x="4818" y="3270"/>
                    <a:pt x="5638" y="3270"/>
                  </a:cubicBezTo>
                  <a:cubicBezTo>
                    <a:pt x="6704" y="3270"/>
                    <a:pt x="7770" y="2969"/>
                    <a:pt x="8662" y="2374"/>
                  </a:cubicBezTo>
                  <a:cubicBezTo>
                    <a:pt x="9492" y="1830"/>
                    <a:pt x="10143" y="1045"/>
                    <a:pt x="10563" y="161"/>
                  </a:cubicBezTo>
                  <a:cubicBezTo>
                    <a:pt x="10455" y="108"/>
                    <a:pt x="10340" y="54"/>
                    <a:pt x="10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7"/>
            <p:cNvSpPr/>
            <p:nvPr/>
          </p:nvSpPr>
          <p:spPr>
            <a:xfrm>
              <a:off x="2581675" y="3443700"/>
              <a:ext cx="119350" cy="178875"/>
            </a:xfrm>
            <a:custGeom>
              <a:rect b="b" l="l" r="r" t="t"/>
              <a:pathLst>
                <a:path extrusionOk="0" h="7155" w="4774">
                  <a:moveTo>
                    <a:pt x="4711" y="0"/>
                  </a:moveTo>
                  <a:cubicBezTo>
                    <a:pt x="4291" y="509"/>
                    <a:pt x="3819" y="973"/>
                    <a:pt x="3319" y="1410"/>
                  </a:cubicBezTo>
                  <a:cubicBezTo>
                    <a:pt x="3203" y="1508"/>
                    <a:pt x="3087" y="1606"/>
                    <a:pt x="2971" y="1695"/>
                  </a:cubicBezTo>
                  <a:cubicBezTo>
                    <a:pt x="2668" y="1945"/>
                    <a:pt x="2356" y="2204"/>
                    <a:pt x="2079" y="2498"/>
                  </a:cubicBezTo>
                  <a:cubicBezTo>
                    <a:pt x="1080" y="3560"/>
                    <a:pt x="625" y="4960"/>
                    <a:pt x="188" y="6325"/>
                  </a:cubicBezTo>
                  <a:cubicBezTo>
                    <a:pt x="125" y="6513"/>
                    <a:pt x="63" y="6700"/>
                    <a:pt x="0" y="6887"/>
                  </a:cubicBezTo>
                  <a:cubicBezTo>
                    <a:pt x="107" y="6985"/>
                    <a:pt x="206" y="7075"/>
                    <a:pt x="304" y="7155"/>
                  </a:cubicBezTo>
                  <a:cubicBezTo>
                    <a:pt x="384" y="6914"/>
                    <a:pt x="455" y="6673"/>
                    <a:pt x="536" y="6432"/>
                  </a:cubicBezTo>
                  <a:cubicBezTo>
                    <a:pt x="982" y="5050"/>
                    <a:pt x="1401" y="3747"/>
                    <a:pt x="2347" y="2748"/>
                  </a:cubicBezTo>
                  <a:cubicBezTo>
                    <a:pt x="2614" y="2471"/>
                    <a:pt x="2909" y="2222"/>
                    <a:pt x="3203" y="1981"/>
                  </a:cubicBezTo>
                  <a:cubicBezTo>
                    <a:pt x="3319" y="1883"/>
                    <a:pt x="3444" y="1785"/>
                    <a:pt x="3560" y="1686"/>
                  </a:cubicBezTo>
                  <a:cubicBezTo>
                    <a:pt x="3997" y="1312"/>
                    <a:pt x="4398" y="910"/>
                    <a:pt x="4773" y="491"/>
                  </a:cubicBezTo>
                  <a:cubicBezTo>
                    <a:pt x="4764" y="330"/>
                    <a:pt x="4737" y="170"/>
                    <a:pt x="4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7"/>
            <p:cNvSpPr/>
            <p:nvPr/>
          </p:nvSpPr>
          <p:spPr>
            <a:xfrm>
              <a:off x="2636975" y="3470025"/>
              <a:ext cx="64925" cy="144750"/>
            </a:xfrm>
            <a:custGeom>
              <a:rect b="b" l="l" r="r" t="t"/>
              <a:pathLst>
                <a:path extrusionOk="0" h="5790" w="2597">
                  <a:moveTo>
                    <a:pt x="2597" y="0"/>
                  </a:moveTo>
                  <a:lnTo>
                    <a:pt x="2597" y="0"/>
                  </a:lnTo>
                  <a:cubicBezTo>
                    <a:pt x="2008" y="696"/>
                    <a:pt x="1455" y="1436"/>
                    <a:pt x="964" y="2204"/>
                  </a:cubicBezTo>
                  <a:cubicBezTo>
                    <a:pt x="563" y="2837"/>
                    <a:pt x="179" y="3515"/>
                    <a:pt x="72" y="4282"/>
                  </a:cubicBezTo>
                  <a:cubicBezTo>
                    <a:pt x="1" y="4791"/>
                    <a:pt x="54" y="5299"/>
                    <a:pt x="179" y="5790"/>
                  </a:cubicBezTo>
                  <a:cubicBezTo>
                    <a:pt x="268" y="5665"/>
                    <a:pt x="367" y="5531"/>
                    <a:pt x="465" y="5388"/>
                  </a:cubicBezTo>
                  <a:cubicBezTo>
                    <a:pt x="402" y="5040"/>
                    <a:pt x="384" y="4684"/>
                    <a:pt x="438" y="4336"/>
                  </a:cubicBezTo>
                  <a:cubicBezTo>
                    <a:pt x="536" y="3640"/>
                    <a:pt x="893" y="2997"/>
                    <a:pt x="1276" y="2400"/>
                  </a:cubicBezTo>
                  <a:cubicBezTo>
                    <a:pt x="1669" y="1784"/>
                    <a:pt x="2106" y="1187"/>
                    <a:pt x="2561" y="616"/>
                  </a:cubicBezTo>
                  <a:cubicBezTo>
                    <a:pt x="2588" y="410"/>
                    <a:pt x="2597" y="205"/>
                    <a:pt x="2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7"/>
            <p:cNvSpPr/>
            <p:nvPr/>
          </p:nvSpPr>
          <p:spPr>
            <a:xfrm>
              <a:off x="2540200" y="3390850"/>
              <a:ext cx="144975" cy="192250"/>
            </a:xfrm>
            <a:custGeom>
              <a:rect b="b" l="l" r="r" t="t"/>
              <a:pathLst>
                <a:path extrusionOk="0" h="7690" w="5799">
                  <a:moveTo>
                    <a:pt x="5576" y="0"/>
                  </a:moveTo>
                  <a:cubicBezTo>
                    <a:pt x="5192" y="955"/>
                    <a:pt x="4630" y="1891"/>
                    <a:pt x="3890" y="2766"/>
                  </a:cubicBezTo>
                  <a:cubicBezTo>
                    <a:pt x="3461" y="3274"/>
                    <a:pt x="2989" y="3756"/>
                    <a:pt x="2525" y="4220"/>
                  </a:cubicBezTo>
                  <a:cubicBezTo>
                    <a:pt x="1882" y="4862"/>
                    <a:pt x="1222" y="5531"/>
                    <a:pt x="678" y="6280"/>
                  </a:cubicBezTo>
                  <a:cubicBezTo>
                    <a:pt x="401" y="6646"/>
                    <a:pt x="178" y="7030"/>
                    <a:pt x="0" y="7422"/>
                  </a:cubicBezTo>
                  <a:cubicBezTo>
                    <a:pt x="98" y="7512"/>
                    <a:pt x="187" y="7601"/>
                    <a:pt x="277" y="7690"/>
                  </a:cubicBezTo>
                  <a:cubicBezTo>
                    <a:pt x="464" y="7289"/>
                    <a:pt x="687" y="6887"/>
                    <a:pt x="972" y="6495"/>
                  </a:cubicBezTo>
                  <a:cubicBezTo>
                    <a:pt x="1508" y="5763"/>
                    <a:pt x="2159" y="5112"/>
                    <a:pt x="2783" y="4478"/>
                  </a:cubicBezTo>
                  <a:cubicBezTo>
                    <a:pt x="3256" y="4006"/>
                    <a:pt x="3738" y="3524"/>
                    <a:pt x="4175" y="3006"/>
                  </a:cubicBezTo>
                  <a:cubicBezTo>
                    <a:pt x="4862" y="2186"/>
                    <a:pt x="5406" y="1311"/>
                    <a:pt x="5799" y="419"/>
                  </a:cubicBezTo>
                  <a:cubicBezTo>
                    <a:pt x="5727" y="277"/>
                    <a:pt x="5656" y="134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7"/>
            <p:cNvSpPr/>
            <p:nvPr/>
          </p:nvSpPr>
          <p:spPr>
            <a:xfrm>
              <a:off x="2442275" y="3336650"/>
              <a:ext cx="199425" cy="160600"/>
            </a:xfrm>
            <a:custGeom>
              <a:rect b="b" l="l" r="r" t="t"/>
              <a:pathLst>
                <a:path extrusionOk="0" h="6424" w="7977">
                  <a:moveTo>
                    <a:pt x="7700" y="0"/>
                  </a:moveTo>
                  <a:cubicBezTo>
                    <a:pt x="7236" y="1062"/>
                    <a:pt x="6584" y="1981"/>
                    <a:pt x="5773" y="2677"/>
                  </a:cubicBezTo>
                  <a:cubicBezTo>
                    <a:pt x="4952" y="3381"/>
                    <a:pt x="3944" y="3881"/>
                    <a:pt x="2980" y="4363"/>
                  </a:cubicBezTo>
                  <a:cubicBezTo>
                    <a:pt x="2802" y="4452"/>
                    <a:pt x="2615" y="4541"/>
                    <a:pt x="2436" y="4630"/>
                  </a:cubicBezTo>
                  <a:cubicBezTo>
                    <a:pt x="1589" y="5058"/>
                    <a:pt x="723" y="5549"/>
                    <a:pt x="1" y="6191"/>
                  </a:cubicBezTo>
                  <a:cubicBezTo>
                    <a:pt x="99" y="6272"/>
                    <a:pt x="197" y="6343"/>
                    <a:pt x="295" y="6423"/>
                  </a:cubicBezTo>
                  <a:cubicBezTo>
                    <a:pt x="982" y="5826"/>
                    <a:pt x="1794" y="5371"/>
                    <a:pt x="2606" y="4960"/>
                  </a:cubicBezTo>
                  <a:cubicBezTo>
                    <a:pt x="2784" y="4871"/>
                    <a:pt x="2962" y="4782"/>
                    <a:pt x="3141" y="4693"/>
                  </a:cubicBezTo>
                  <a:cubicBezTo>
                    <a:pt x="4131" y="4193"/>
                    <a:pt x="5148" y="3685"/>
                    <a:pt x="6013" y="2953"/>
                  </a:cubicBezTo>
                  <a:cubicBezTo>
                    <a:pt x="6834" y="2248"/>
                    <a:pt x="7503" y="1329"/>
                    <a:pt x="7976" y="268"/>
                  </a:cubicBezTo>
                  <a:cubicBezTo>
                    <a:pt x="7887" y="179"/>
                    <a:pt x="7789" y="89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7"/>
            <p:cNvSpPr/>
            <p:nvPr/>
          </p:nvSpPr>
          <p:spPr>
            <a:xfrm>
              <a:off x="2488000" y="3362525"/>
              <a:ext cx="177775" cy="173075"/>
            </a:xfrm>
            <a:custGeom>
              <a:rect b="b" l="l" r="r" t="t"/>
              <a:pathLst>
                <a:path extrusionOk="0" h="6923" w="7111">
                  <a:moveTo>
                    <a:pt x="6870" y="0"/>
                  </a:moveTo>
                  <a:cubicBezTo>
                    <a:pt x="6111" y="1196"/>
                    <a:pt x="5335" y="2436"/>
                    <a:pt x="4292" y="3417"/>
                  </a:cubicBezTo>
                  <a:cubicBezTo>
                    <a:pt x="3640" y="4023"/>
                    <a:pt x="2891" y="4541"/>
                    <a:pt x="2168" y="5032"/>
                  </a:cubicBezTo>
                  <a:cubicBezTo>
                    <a:pt x="1446" y="5522"/>
                    <a:pt x="696" y="6031"/>
                    <a:pt x="45" y="6637"/>
                  </a:cubicBezTo>
                  <a:cubicBezTo>
                    <a:pt x="27" y="6646"/>
                    <a:pt x="18" y="6664"/>
                    <a:pt x="1" y="6673"/>
                  </a:cubicBezTo>
                  <a:cubicBezTo>
                    <a:pt x="99" y="6762"/>
                    <a:pt x="188" y="6843"/>
                    <a:pt x="286" y="6923"/>
                  </a:cubicBezTo>
                  <a:cubicBezTo>
                    <a:pt x="286" y="6914"/>
                    <a:pt x="295" y="6914"/>
                    <a:pt x="295" y="6905"/>
                  </a:cubicBezTo>
                  <a:cubicBezTo>
                    <a:pt x="928" y="6316"/>
                    <a:pt x="1660" y="5817"/>
                    <a:pt x="2374" y="5335"/>
                  </a:cubicBezTo>
                  <a:cubicBezTo>
                    <a:pt x="3114" y="4835"/>
                    <a:pt x="3872" y="4309"/>
                    <a:pt x="4541" y="3684"/>
                  </a:cubicBezTo>
                  <a:cubicBezTo>
                    <a:pt x="5585" y="2703"/>
                    <a:pt x="6370" y="1490"/>
                    <a:pt x="7111" y="303"/>
                  </a:cubicBezTo>
                  <a:cubicBezTo>
                    <a:pt x="7030" y="196"/>
                    <a:pt x="6950" y="98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8" name="Google Shape;2338;p17"/>
          <p:cNvSpPr/>
          <p:nvPr/>
        </p:nvSpPr>
        <p:spPr>
          <a:xfrm rot="1004065">
            <a:off x="8529334" y="2602715"/>
            <a:ext cx="254671" cy="26936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17"/>
          <p:cNvSpPr/>
          <p:nvPr/>
        </p:nvSpPr>
        <p:spPr>
          <a:xfrm rot="7127596">
            <a:off x="167709" y="1105889"/>
            <a:ext cx="254671" cy="26936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17"/>
          <p:cNvSpPr/>
          <p:nvPr/>
        </p:nvSpPr>
        <p:spPr>
          <a:xfrm rot="-9822463">
            <a:off x="1003380" y="3047213"/>
            <a:ext cx="254673" cy="26937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17"/>
          <p:cNvSpPr/>
          <p:nvPr/>
        </p:nvSpPr>
        <p:spPr>
          <a:xfrm rot="7127596">
            <a:off x="7891984" y="4121189"/>
            <a:ext cx="254671" cy="26936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2" name="Google Shape;2342;p17"/>
          <p:cNvGrpSpPr/>
          <p:nvPr/>
        </p:nvGrpSpPr>
        <p:grpSpPr>
          <a:xfrm>
            <a:off x="392497" y="4113211"/>
            <a:ext cx="920069" cy="828622"/>
            <a:chOff x="406033" y="4079411"/>
            <a:chExt cx="920069" cy="828622"/>
          </a:xfrm>
        </p:grpSpPr>
        <p:sp>
          <p:nvSpPr>
            <p:cNvPr id="2343" name="Google Shape;2343;p17"/>
            <p:cNvSpPr/>
            <p:nvPr/>
          </p:nvSpPr>
          <p:spPr>
            <a:xfrm>
              <a:off x="406033" y="4079411"/>
              <a:ext cx="920069" cy="828622"/>
            </a:xfrm>
            <a:custGeom>
              <a:rect b="b" l="l" r="r" t="t"/>
              <a:pathLst>
                <a:path extrusionOk="0" h="19074" w="21179">
                  <a:moveTo>
                    <a:pt x="9278" y="1"/>
                  </a:moveTo>
                  <a:cubicBezTo>
                    <a:pt x="7512" y="1"/>
                    <a:pt x="5692" y="464"/>
                    <a:pt x="4157" y="1303"/>
                  </a:cubicBezTo>
                  <a:cubicBezTo>
                    <a:pt x="4157" y="1312"/>
                    <a:pt x="4149" y="1312"/>
                    <a:pt x="4149" y="1312"/>
                  </a:cubicBezTo>
                  <a:cubicBezTo>
                    <a:pt x="4059" y="1366"/>
                    <a:pt x="3970" y="1410"/>
                    <a:pt x="3881" y="1464"/>
                  </a:cubicBezTo>
                  <a:cubicBezTo>
                    <a:pt x="3783" y="1526"/>
                    <a:pt x="3685" y="1580"/>
                    <a:pt x="3587" y="1651"/>
                  </a:cubicBezTo>
                  <a:cubicBezTo>
                    <a:pt x="2248" y="2507"/>
                    <a:pt x="1187" y="3828"/>
                    <a:pt x="580" y="5371"/>
                  </a:cubicBezTo>
                  <a:cubicBezTo>
                    <a:pt x="366" y="5906"/>
                    <a:pt x="214" y="6468"/>
                    <a:pt x="116" y="7030"/>
                  </a:cubicBezTo>
                  <a:cubicBezTo>
                    <a:pt x="36" y="7494"/>
                    <a:pt x="0" y="7967"/>
                    <a:pt x="0" y="8431"/>
                  </a:cubicBezTo>
                  <a:cubicBezTo>
                    <a:pt x="9" y="8547"/>
                    <a:pt x="9" y="8663"/>
                    <a:pt x="18" y="8779"/>
                  </a:cubicBezTo>
                  <a:cubicBezTo>
                    <a:pt x="63" y="9760"/>
                    <a:pt x="295" y="10706"/>
                    <a:pt x="696" y="11589"/>
                  </a:cubicBezTo>
                  <a:cubicBezTo>
                    <a:pt x="1017" y="12303"/>
                    <a:pt x="1410" y="12891"/>
                    <a:pt x="1883" y="13373"/>
                  </a:cubicBezTo>
                  <a:cubicBezTo>
                    <a:pt x="2079" y="13569"/>
                    <a:pt x="2293" y="13748"/>
                    <a:pt x="2516" y="13908"/>
                  </a:cubicBezTo>
                  <a:cubicBezTo>
                    <a:pt x="2587" y="13953"/>
                    <a:pt x="2659" y="14007"/>
                    <a:pt x="2730" y="14051"/>
                  </a:cubicBezTo>
                  <a:cubicBezTo>
                    <a:pt x="3453" y="14515"/>
                    <a:pt x="4202" y="14747"/>
                    <a:pt x="4934" y="14979"/>
                  </a:cubicBezTo>
                  <a:cubicBezTo>
                    <a:pt x="5549" y="15166"/>
                    <a:pt x="6138" y="15345"/>
                    <a:pt x="6727" y="15675"/>
                  </a:cubicBezTo>
                  <a:cubicBezTo>
                    <a:pt x="7244" y="15960"/>
                    <a:pt x="7735" y="16397"/>
                    <a:pt x="8261" y="16852"/>
                  </a:cubicBezTo>
                  <a:cubicBezTo>
                    <a:pt x="8903" y="17423"/>
                    <a:pt x="9564" y="18012"/>
                    <a:pt x="10402" y="18449"/>
                  </a:cubicBezTo>
                  <a:cubicBezTo>
                    <a:pt x="10714" y="18610"/>
                    <a:pt x="11036" y="18744"/>
                    <a:pt x="11348" y="18833"/>
                  </a:cubicBezTo>
                  <a:cubicBezTo>
                    <a:pt x="11517" y="18886"/>
                    <a:pt x="11696" y="18931"/>
                    <a:pt x="11874" y="18967"/>
                  </a:cubicBezTo>
                  <a:cubicBezTo>
                    <a:pt x="12062" y="19002"/>
                    <a:pt x="12249" y="19029"/>
                    <a:pt x="12436" y="19047"/>
                  </a:cubicBezTo>
                  <a:cubicBezTo>
                    <a:pt x="12561" y="19065"/>
                    <a:pt x="12704" y="19065"/>
                    <a:pt x="12838" y="19074"/>
                  </a:cubicBezTo>
                  <a:lnTo>
                    <a:pt x="12900" y="19074"/>
                  </a:lnTo>
                  <a:cubicBezTo>
                    <a:pt x="13730" y="19074"/>
                    <a:pt x="14604" y="18877"/>
                    <a:pt x="15496" y="18503"/>
                  </a:cubicBezTo>
                  <a:cubicBezTo>
                    <a:pt x="15603" y="18458"/>
                    <a:pt x="15728" y="18405"/>
                    <a:pt x="15871" y="18333"/>
                  </a:cubicBezTo>
                  <a:lnTo>
                    <a:pt x="15933" y="18306"/>
                  </a:lnTo>
                  <a:cubicBezTo>
                    <a:pt x="16058" y="18244"/>
                    <a:pt x="16183" y="18182"/>
                    <a:pt x="16299" y="18119"/>
                  </a:cubicBezTo>
                  <a:cubicBezTo>
                    <a:pt x="16308" y="18110"/>
                    <a:pt x="16317" y="18110"/>
                    <a:pt x="16326" y="18101"/>
                  </a:cubicBezTo>
                  <a:cubicBezTo>
                    <a:pt x="16442" y="18039"/>
                    <a:pt x="16558" y="17967"/>
                    <a:pt x="16683" y="17896"/>
                  </a:cubicBezTo>
                  <a:cubicBezTo>
                    <a:pt x="16683" y="17896"/>
                    <a:pt x="16692" y="17887"/>
                    <a:pt x="16692" y="17887"/>
                  </a:cubicBezTo>
                  <a:cubicBezTo>
                    <a:pt x="16816" y="17807"/>
                    <a:pt x="16941" y="17736"/>
                    <a:pt x="17066" y="17646"/>
                  </a:cubicBezTo>
                  <a:cubicBezTo>
                    <a:pt x="17066" y="17646"/>
                    <a:pt x="17075" y="17646"/>
                    <a:pt x="17075" y="17637"/>
                  </a:cubicBezTo>
                  <a:cubicBezTo>
                    <a:pt x="17798" y="17156"/>
                    <a:pt x="18467" y="16567"/>
                    <a:pt x="19002" y="15951"/>
                  </a:cubicBezTo>
                  <a:cubicBezTo>
                    <a:pt x="20626" y="14069"/>
                    <a:pt x="21179" y="11303"/>
                    <a:pt x="20519" y="8351"/>
                  </a:cubicBezTo>
                  <a:cubicBezTo>
                    <a:pt x="20198" y="6897"/>
                    <a:pt x="19644" y="5639"/>
                    <a:pt x="18886" y="4604"/>
                  </a:cubicBezTo>
                  <a:cubicBezTo>
                    <a:pt x="16968" y="1972"/>
                    <a:pt x="13623" y="259"/>
                    <a:pt x="9920" y="18"/>
                  </a:cubicBezTo>
                  <a:cubicBezTo>
                    <a:pt x="9715" y="1"/>
                    <a:pt x="9501" y="1"/>
                    <a:pt x="92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7"/>
            <p:cNvSpPr/>
            <p:nvPr/>
          </p:nvSpPr>
          <p:spPr>
            <a:xfrm>
              <a:off x="433533" y="4140318"/>
              <a:ext cx="825538" cy="706375"/>
            </a:xfrm>
            <a:custGeom>
              <a:rect b="b" l="l" r="r" t="t"/>
              <a:pathLst>
                <a:path extrusionOk="0" h="16260" w="19003">
                  <a:moveTo>
                    <a:pt x="8670" y="1"/>
                  </a:moveTo>
                  <a:cubicBezTo>
                    <a:pt x="6954" y="1"/>
                    <a:pt x="5135" y="505"/>
                    <a:pt x="3712" y="1427"/>
                  </a:cubicBezTo>
                  <a:cubicBezTo>
                    <a:pt x="1152" y="3086"/>
                    <a:pt x="1" y="6636"/>
                    <a:pt x="1339" y="9607"/>
                  </a:cubicBezTo>
                  <a:cubicBezTo>
                    <a:pt x="2570" y="12328"/>
                    <a:pt x="4559" y="11820"/>
                    <a:pt x="6772" y="13042"/>
                  </a:cubicBezTo>
                  <a:cubicBezTo>
                    <a:pt x="8574" y="14032"/>
                    <a:pt x="9662" y="16039"/>
                    <a:pt x="11928" y="16244"/>
                  </a:cubicBezTo>
                  <a:cubicBezTo>
                    <a:pt x="12042" y="16255"/>
                    <a:pt x="12158" y="16260"/>
                    <a:pt x="12274" y="16260"/>
                  </a:cubicBezTo>
                  <a:cubicBezTo>
                    <a:pt x="12947" y="16260"/>
                    <a:pt x="13648" y="16089"/>
                    <a:pt x="14310" y="15807"/>
                  </a:cubicBezTo>
                  <a:cubicBezTo>
                    <a:pt x="15488" y="15317"/>
                    <a:pt x="16567" y="14478"/>
                    <a:pt x="17299" y="13630"/>
                  </a:cubicBezTo>
                  <a:cubicBezTo>
                    <a:pt x="18771" y="11935"/>
                    <a:pt x="19003" y="9447"/>
                    <a:pt x="18512" y="7252"/>
                  </a:cubicBezTo>
                  <a:cubicBezTo>
                    <a:pt x="18253" y="6101"/>
                    <a:pt x="17816" y="4977"/>
                    <a:pt x="17120" y="4031"/>
                  </a:cubicBezTo>
                  <a:cubicBezTo>
                    <a:pt x="15336" y="1578"/>
                    <a:pt x="12223" y="222"/>
                    <a:pt x="9198" y="17"/>
                  </a:cubicBezTo>
                  <a:cubicBezTo>
                    <a:pt x="9024" y="6"/>
                    <a:pt x="8847" y="1"/>
                    <a:pt x="8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7"/>
            <p:cNvSpPr/>
            <p:nvPr/>
          </p:nvSpPr>
          <p:spPr>
            <a:xfrm>
              <a:off x="856361" y="4379384"/>
              <a:ext cx="301578" cy="301534"/>
            </a:xfrm>
            <a:custGeom>
              <a:rect b="b" l="l" r="r" t="t"/>
              <a:pathLst>
                <a:path extrusionOk="0" h="6941" w="6942">
                  <a:moveTo>
                    <a:pt x="3471" y="0"/>
                  </a:moveTo>
                  <a:cubicBezTo>
                    <a:pt x="1553" y="0"/>
                    <a:pt x="1" y="1553"/>
                    <a:pt x="1" y="3471"/>
                  </a:cubicBezTo>
                  <a:cubicBezTo>
                    <a:pt x="1" y="5389"/>
                    <a:pt x="1553" y="6941"/>
                    <a:pt x="3471" y="6941"/>
                  </a:cubicBezTo>
                  <a:cubicBezTo>
                    <a:pt x="5389" y="6941"/>
                    <a:pt x="6941" y="5389"/>
                    <a:pt x="6941" y="3471"/>
                  </a:cubicBezTo>
                  <a:cubicBezTo>
                    <a:pt x="6941" y="1553"/>
                    <a:pt x="5389" y="0"/>
                    <a:pt x="3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7"/>
            <p:cNvSpPr/>
            <p:nvPr/>
          </p:nvSpPr>
          <p:spPr>
            <a:xfrm>
              <a:off x="856361" y="4397195"/>
              <a:ext cx="260872" cy="283723"/>
            </a:xfrm>
            <a:custGeom>
              <a:rect b="b" l="l" r="r" t="t"/>
              <a:pathLst>
                <a:path extrusionOk="0" h="6531" w="6005">
                  <a:moveTo>
                    <a:pt x="1838" y="1"/>
                  </a:moveTo>
                  <a:lnTo>
                    <a:pt x="1838" y="1"/>
                  </a:lnTo>
                  <a:cubicBezTo>
                    <a:pt x="741" y="590"/>
                    <a:pt x="1" y="1740"/>
                    <a:pt x="1" y="3061"/>
                  </a:cubicBezTo>
                  <a:cubicBezTo>
                    <a:pt x="1" y="4979"/>
                    <a:pt x="1553" y="6531"/>
                    <a:pt x="3471" y="6531"/>
                  </a:cubicBezTo>
                  <a:cubicBezTo>
                    <a:pt x="4470" y="6531"/>
                    <a:pt x="5371" y="6112"/>
                    <a:pt x="6004" y="5434"/>
                  </a:cubicBezTo>
                  <a:lnTo>
                    <a:pt x="6004" y="5434"/>
                  </a:lnTo>
                  <a:cubicBezTo>
                    <a:pt x="5514" y="5701"/>
                    <a:pt x="4961" y="5844"/>
                    <a:pt x="4363" y="5844"/>
                  </a:cubicBezTo>
                  <a:cubicBezTo>
                    <a:pt x="2445" y="5844"/>
                    <a:pt x="893" y="4292"/>
                    <a:pt x="893" y="2374"/>
                  </a:cubicBezTo>
                  <a:cubicBezTo>
                    <a:pt x="893" y="1455"/>
                    <a:pt x="1249" y="625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8"/>
          <p:cNvSpPr/>
          <p:nvPr/>
        </p:nvSpPr>
        <p:spPr>
          <a:xfrm flipH="1" rot="10800000">
            <a:off x="6392463" y="-111977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9" name="Google Shape;2349;p18"/>
          <p:cNvGrpSpPr/>
          <p:nvPr/>
        </p:nvGrpSpPr>
        <p:grpSpPr>
          <a:xfrm flipH="1">
            <a:off x="2379701" y="356990"/>
            <a:ext cx="630019" cy="676032"/>
            <a:chOff x="4636200" y="2444325"/>
            <a:chExt cx="409050" cy="438925"/>
          </a:xfrm>
        </p:grpSpPr>
        <p:sp>
          <p:nvSpPr>
            <p:cNvPr id="2350" name="Google Shape;2350;p18"/>
            <p:cNvSpPr/>
            <p:nvPr/>
          </p:nvSpPr>
          <p:spPr>
            <a:xfrm>
              <a:off x="4636200" y="2444325"/>
              <a:ext cx="399450" cy="438925"/>
            </a:xfrm>
            <a:custGeom>
              <a:rect b="b" l="l" r="r" t="t"/>
              <a:pathLst>
                <a:path extrusionOk="0" h="17557" w="15978">
                  <a:moveTo>
                    <a:pt x="11374" y="0"/>
                  </a:moveTo>
                  <a:cubicBezTo>
                    <a:pt x="11330" y="0"/>
                    <a:pt x="11276" y="9"/>
                    <a:pt x="11223" y="18"/>
                  </a:cubicBezTo>
                  <a:cubicBezTo>
                    <a:pt x="8957" y="455"/>
                    <a:pt x="7654" y="1446"/>
                    <a:pt x="6905" y="2489"/>
                  </a:cubicBezTo>
                  <a:cubicBezTo>
                    <a:pt x="6869" y="2480"/>
                    <a:pt x="6825" y="2480"/>
                    <a:pt x="6780" y="2480"/>
                  </a:cubicBezTo>
                  <a:cubicBezTo>
                    <a:pt x="6726" y="2480"/>
                    <a:pt x="6673" y="2480"/>
                    <a:pt x="6619" y="2489"/>
                  </a:cubicBezTo>
                  <a:cubicBezTo>
                    <a:pt x="5924" y="2614"/>
                    <a:pt x="5558" y="2891"/>
                    <a:pt x="5460" y="2971"/>
                  </a:cubicBezTo>
                  <a:cubicBezTo>
                    <a:pt x="5210" y="3185"/>
                    <a:pt x="5112" y="3524"/>
                    <a:pt x="5210" y="3836"/>
                  </a:cubicBezTo>
                  <a:lnTo>
                    <a:pt x="5317" y="4202"/>
                  </a:lnTo>
                  <a:cubicBezTo>
                    <a:pt x="5183" y="4193"/>
                    <a:pt x="5040" y="4184"/>
                    <a:pt x="4898" y="4184"/>
                  </a:cubicBezTo>
                  <a:cubicBezTo>
                    <a:pt x="3702" y="4184"/>
                    <a:pt x="2016" y="4595"/>
                    <a:pt x="749" y="6531"/>
                  </a:cubicBezTo>
                  <a:cubicBezTo>
                    <a:pt x="178" y="7405"/>
                    <a:pt x="0" y="8743"/>
                    <a:pt x="259" y="10295"/>
                  </a:cubicBezTo>
                  <a:cubicBezTo>
                    <a:pt x="509" y="11758"/>
                    <a:pt x="1097" y="13239"/>
                    <a:pt x="1936" y="14470"/>
                  </a:cubicBezTo>
                  <a:cubicBezTo>
                    <a:pt x="2971" y="15996"/>
                    <a:pt x="4380" y="17557"/>
                    <a:pt x="6950" y="17557"/>
                  </a:cubicBezTo>
                  <a:cubicBezTo>
                    <a:pt x="7654" y="17557"/>
                    <a:pt x="8421" y="17432"/>
                    <a:pt x="9242" y="17191"/>
                  </a:cubicBezTo>
                  <a:cubicBezTo>
                    <a:pt x="9314" y="17173"/>
                    <a:pt x="9376" y="17147"/>
                    <a:pt x="9438" y="17111"/>
                  </a:cubicBezTo>
                  <a:lnTo>
                    <a:pt x="10108" y="16709"/>
                  </a:lnTo>
                  <a:cubicBezTo>
                    <a:pt x="10232" y="16727"/>
                    <a:pt x="10384" y="16745"/>
                    <a:pt x="10563" y="16745"/>
                  </a:cubicBezTo>
                  <a:cubicBezTo>
                    <a:pt x="11009" y="16745"/>
                    <a:pt x="11526" y="16665"/>
                    <a:pt x="12124" y="16513"/>
                  </a:cubicBezTo>
                  <a:cubicBezTo>
                    <a:pt x="13292" y="16201"/>
                    <a:pt x="14318" y="14345"/>
                    <a:pt x="14818" y="12641"/>
                  </a:cubicBezTo>
                  <a:cubicBezTo>
                    <a:pt x="15255" y="11134"/>
                    <a:pt x="15978" y="7289"/>
                    <a:pt x="13141" y="4238"/>
                  </a:cubicBezTo>
                  <a:cubicBezTo>
                    <a:pt x="12721" y="3783"/>
                    <a:pt x="12266" y="3444"/>
                    <a:pt x="11785" y="3212"/>
                  </a:cubicBezTo>
                  <a:cubicBezTo>
                    <a:pt x="12195" y="2034"/>
                    <a:pt x="12204" y="892"/>
                    <a:pt x="12204" y="830"/>
                  </a:cubicBezTo>
                  <a:cubicBezTo>
                    <a:pt x="12204" y="589"/>
                    <a:pt x="12097" y="348"/>
                    <a:pt x="11910" y="188"/>
                  </a:cubicBezTo>
                  <a:cubicBezTo>
                    <a:pt x="11758" y="72"/>
                    <a:pt x="11571" y="0"/>
                    <a:pt x="113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4648450" y="2535925"/>
              <a:ext cx="396800" cy="326650"/>
            </a:xfrm>
            <a:custGeom>
              <a:rect b="b" l="l" r="r" t="t"/>
              <a:pathLst>
                <a:path extrusionOk="0" h="13066" w="15872">
                  <a:moveTo>
                    <a:pt x="9649" y="0"/>
                  </a:moveTo>
                  <a:cubicBezTo>
                    <a:pt x="7774" y="0"/>
                    <a:pt x="6165" y="1689"/>
                    <a:pt x="6165" y="1689"/>
                  </a:cubicBezTo>
                  <a:cubicBezTo>
                    <a:pt x="6165" y="1689"/>
                    <a:pt x="5411" y="1347"/>
                    <a:pt x="4406" y="1347"/>
                  </a:cubicBezTo>
                  <a:cubicBezTo>
                    <a:pt x="3339" y="1347"/>
                    <a:pt x="1989" y="1732"/>
                    <a:pt x="955" y="3321"/>
                  </a:cubicBezTo>
                  <a:cubicBezTo>
                    <a:pt x="1" y="4776"/>
                    <a:pt x="536" y="8005"/>
                    <a:pt x="2133" y="10342"/>
                  </a:cubicBezTo>
                  <a:cubicBezTo>
                    <a:pt x="3125" y="11807"/>
                    <a:pt x="4323" y="13066"/>
                    <a:pt x="6452" y="13066"/>
                  </a:cubicBezTo>
                  <a:cubicBezTo>
                    <a:pt x="7060" y="13066"/>
                    <a:pt x="7744" y="12963"/>
                    <a:pt x="8520" y="12733"/>
                  </a:cubicBezTo>
                  <a:lnTo>
                    <a:pt x="9484" y="12153"/>
                  </a:lnTo>
                  <a:cubicBezTo>
                    <a:pt x="9484" y="12153"/>
                    <a:pt x="9645" y="12250"/>
                    <a:pt x="10081" y="12250"/>
                  </a:cubicBezTo>
                  <a:cubicBezTo>
                    <a:pt x="10383" y="12250"/>
                    <a:pt x="10817" y="12203"/>
                    <a:pt x="11420" y="12046"/>
                  </a:cubicBezTo>
                  <a:cubicBezTo>
                    <a:pt x="12892" y="11663"/>
                    <a:pt x="15871" y="5248"/>
                    <a:pt x="12044" y="1136"/>
                  </a:cubicBezTo>
                  <a:cubicBezTo>
                    <a:pt x="11265" y="296"/>
                    <a:pt x="10434" y="0"/>
                    <a:pt x="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4697925" y="267637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0" y="47"/>
                    <a:pt x="9" y="438"/>
                    <a:pt x="242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8" y="391"/>
                    <a:pt x="539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4790025" y="265652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1" y="47"/>
                    <a:pt x="9" y="438"/>
                    <a:pt x="243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9" y="391"/>
                    <a:pt x="540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4757625" y="2720125"/>
              <a:ext cx="13850" cy="11100"/>
            </a:xfrm>
            <a:custGeom>
              <a:rect b="b" l="l" r="r" t="t"/>
              <a:pathLst>
                <a:path extrusionOk="0" h="444" w="554">
                  <a:moveTo>
                    <a:pt x="302" y="0"/>
                  </a:moveTo>
                  <a:cubicBezTo>
                    <a:pt x="290" y="0"/>
                    <a:pt x="277" y="1"/>
                    <a:pt x="264" y="4"/>
                  </a:cubicBezTo>
                  <a:cubicBezTo>
                    <a:pt x="1" y="46"/>
                    <a:pt x="12" y="444"/>
                    <a:pt x="252" y="444"/>
                  </a:cubicBezTo>
                  <a:cubicBezTo>
                    <a:pt x="264" y="444"/>
                    <a:pt x="277" y="443"/>
                    <a:pt x="290" y="441"/>
                  </a:cubicBezTo>
                  <a:cubicBezTo>
                    <a:pt x="554" y="398"/>
                    <a:pt x="542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4786275" y="2527000"/>
              <a:ext cx="31475" cy="66100"/>
            </a:xfrm>
            <a:custGeom>
              <a:rect b="b" l="l" r="r" t="t"/>
              <a:pathLst>
                <a:path extrusionOk="0" h="2644" w="1259">
                  <a:moveTo>
                    <a:pt x="775" y="1"/>
                  </a:moveTo>
                  <a:cubicBezTo>
                    <a:pt x="767" y="1"/>
                    <a:pt x="759" y="2"/>
                    <a:pt x="750" y="3"/>
                  </a:cubicBezTo>
                  <a:cubicBezTo>
                    <a:pt x="233" y="92"/>
                    <a:pt x="1" y="289"/>
                    <a:pt x="1" y="289"/>
                  </a:cubicBezTo>
                  <a:lnTo>
                    <a:pt x="715" y="2644"/>
                  </a:lnTo>
                  <a:cubicBezTo>
                    <a:pt x="715" y="2644"/>
                    <a:pt x="1259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4792975" y="2465075"/>
              <a:ext cx="127600" cy="125350"/>
            </a:xfrm>
            <a:custGeom>
              <a:rect b="b" l="l" r="r" t="t"/>
              <a:pathLst>
                <a:path extrusionOk="0" h="5014" w="5104">
                  <a:moveTo>
                    <a:pt x="5103" y="0"/>
                  </a:moveTo>
                  <a:lnTo>
                    <a:pt x="5103" y="0"/>
                  </a:lnTo>
                  <a:cubicBezTo>
                    <a:pt x="1" y="981"/>
                    <a:pt x="500" y="5014"/>
                    <a:pt x="500" y="5014"/>
                  </a:cubicBezTo>
                  <a:cubicBezTo>
                    <a:pt x="500" y="5014"/>
                    <a:pt x="2962" y="4755"/>
                    <a:pt x="4158" y="3203"/>
                  </a:cubicBezTo>
                  <a:cubicBezTo>
                    <a:pt x="5094" y="1972"/>
                    <a:pt x="5103" y="0"/>
                    <a:pt x="5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4805700" y="2501850"/>
              <a:ext cx="74950" cy="88350"/>
            </a:xfrm>
            <a:custGeom>
              <a:rect b="b" l="l" r="r" t="t"/>
              <a:pathLst>
                <a:path extrusionOk="0" h="3534" w="2998">
                  <a:moveTo>
                    <a:pt x="2997" y="1"/>
                  </a:moveTo>
                  <a:cubicBezTo>
                    <a:pt x="1918" y="884"/>
                    <a:pt x="0" y="3534"/>
                    <a:pt x="0" y="3534"/>
                  </a:cubicBezTo>
                  <a:cubicBezTo>
                    <a:pt x="0" y="3534"/>
                    <a:pt x="1276" y="2249"/>
                    <a:pt x="1668" y="1785"/>
                  </a:cubicBezTo>
                  <a:cubicBezTo>
                    <a:pt x="1989" y="1393"/>
                    <a:pt x="2997" y="1"/>
                    <a:pt x="2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8" name="Google Shape;2358;p18"/>
          <p:cNvSpPr/>
          <p:nvPr/>
        </p:nvSpPr>
        <p:spPr>
          <a:xfrm flipH="1">
            <a:off x="-1752174" y="2015100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9" name="Google Shape;2359;p18"/>
          <p:cNvGrpSpPr/>
          <p:nvPr/>
        </p:nvGrpSpPr>
        <p:grpSpPr>
          <a:xfrm flipH="1">
            <a:off x="-1267542" y="2328491"/>
            <a:ext cx="5830099" cy="3340185"/>
            <a:chOff x="-5991144" y="1964591"/>
            <a:chExt cx="5830099" cy="3340185"/>
          </a:xfrm>
        </p:grpSpPr>
        <p:sp>
          <p:nvSpPr>
            <p:cNvPr id="2360" name="Google Shape;2360;p18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0" name="Google Shape;2420;p18"/>
          <p:cNvGrpSpPr/>
          <p:nvPr/>
        </p:nvGrpSpPr>
        <p:grpSpPr>
          <a:xfrm flipH="1">
            <a:off x="6496617" y="-1119788"/>
            <a:ext cx="3836998" cy="2198307"/>
            <a:chOff x="-9376871" y="-61513"/>
            <a:chExt cx="3836998" cy="2198307"/>
          </a:xfrm>
        </p:grpSpPr>
        <p:sp>
          <p:nvSpPr>
            <p:cNvPr id="2421" name="Google Shape;2421;p18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1" name="Google Shape;2481;p18"/>
          <p:cNvGrpSpPr/>
          <p:nvPr/>
        </p:nvGrpSpPr>
        <p:grpSpPr>
          <a:xfrm>
            <a:off x="8195270" y="152312"/>
            <a:ext cx="808486" cy="774174"/>
            <a:chOff x="4550100" y="3128775"/>
            <a:chExt cx="315150" cy="301775"/>
          </a:xfrm>
        </p:grpSpPr>
        <p:sp>
          <p:nvSpPr>
            <p:cNvPr id="2482" name="Google Shape;2482;p18"/>
            <p:cNvSpPr/>
            <p:nvPr/>
          </p:nvSpPr>
          <p:spPr>
            <a:xfrm>
              <a:off x="4554125" y="3128775"/>
              <a:ext cx="311125" cy="301775"/>
            </a:xfrm>
            <a:custGeom>
              <a:rect b="b" l="l" r="r" t="t"/>
              <a:pathLst>
                <a:path extrusionOk="0" h="12071" w="12445">
                  <a:moveTo>
                    <a:pt x="5460" y="1"/>
                  </a:moveTo>
                  <a:cubicBezTo>
                    <a:pt x="5023" y="1"/>
                    <a:pt x="4630" y="117"/>
                    <a:pt x="4309" y="358"/>
                  </a:cubicBezTo>
                  <a:cubicBezTo>
                    <a:pt x="4291" y="367"/>
                    <a:pt x="4273" y="384"/>
                    <a:pt x="4255" y="393"/>
                  </a:cubicBezTo>
                  <a:cubicBezTo>
                    <a:pt x="4238" y="402"/>
                    <a:pt x="4220" y="420"/>
                    <a:pt x="4211" y="429"/>
                  </a:cubicBezTo>
                  <a:cubicBezTo>
                    <a:pt x="2641" y="1562"/>
                    <a:pt x="1436" y="2998"/>
                    <a:pt x="812" y="4479"/>
                  </a:cubicBezTo>
                  <a:cubicBezTo>
                    <a:pt x="0" y="6388"/>
                    <a:pt x="187" y="8244"/>
                    <a:pt x="1356" y="9859"/>
                  </a:cubicBezTo>
                  <a:cubicBezTo>
                    <a:pt x="2400" y="11304"/>
                    <a:pt x="3916" y="12071"/>
                    <a:pt x="5718" y="12071"/>
                  </a:cubicBezTo>
                  <a:cubicBezTo>
                    <a:pt x="7369" y="12071"/>
                    <a:pt x="9278" y="11402"/>
                    <a:pt x="10973" y="10233"/>
                  </a:cubicBezTo>
                  <a:cubicBezTo>
                    <a:pt x="11098" y="10180"/>
                    <a:pt x="11223" y="10108"/>
                    <a:pt x="11330" y="10028"/>
                  </a:cubicBezTo>
                  <a:cubicBezTo>
                    <a:pt x="11767" y="9716"/>
                    <a:pt x="12445" y="8895"/>
                    <a:pt x="12026" y="7040"/>
                  </a:cubicBezTo>
                  <a:cubicBezTo>
                    <a:pt x="11767" y="5907"/>
                    <a:pt x="11142" y="4613"/>
                    <a:pt x="10268" y="3418"/>
                  </a:cubicBezTo>
                  <a:cubicBezTo>
                    <a:pt x="8769" y="1339"/>
                    <a:pt x="6878" y="1"/>
                    <a:pt x="546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4550100" y="3156225"/>
              <a:ext cx="271900" cy="253500"/>
            </a:xfrm>
            <a:custGeom>
              <a:rect b="b" l="l" r="r" t="t"/>
              <a:pathLst>
                <a:path extrusionOk="0" h="10140" w="10876">
                  <a:moveTo>
                    <a:pt x="4854" y="0"/>
                  </a:moveTo>
                  <a:cubicBezTo>
                    <a:pt x="2275" y="1874"/>
                    <a:pt x="0" y="5255"/>
                    <a:pt x="2186" y="8270"/>
                  </a:cubicBezTo>
                  <a:cubicBezTo>
                    <a:pt x="3162" y="9617"/>
                    <a:pt x="4486" y="10140"/>
                    <a:pt x="5881" y="10140"/>
                  </a:cubicBezTo>
                  <a:cubicBezTo>
                    <a:pt x="7610" y="10140"/>
                    <a:pt x="9449" y="9337"/>
                    <a:pt x="10875" y="8306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4649350" y="3149500"/>
              <a:ext cx="200525" cy="218200"/>
            </a:xfrm>
            <a:custGeom>
              <a:rect b="b" l="l" r="r" t="t"/>
              <a:pathLst>
                <a:path extrusionOk="0" h="8728" w="8021">
                  <a:moveTo>
                    <a:pt x="1649" y="1"/>
                  </a:moveTo>
                  <a:cubicBezTo>
                    <a:pt x="1393" y="1"/>
                    <a:pt x="1167" y="64"/>
                    <a:pt x="982" y="198"/>
                  </a:cubicBezTo>
                  <a:cubicBezTo>
                    <a:pt x="0" y="911"/>
                    <a:pt x="553" y="3356"/>
                    <a:pt x="2222" y="5657"/>
                  </a:cubicBezTo>
                  <a:cubicBezTo>
                    <a:pt x="3585" y="7528"/>
                    <a:pt x="5261" y="8727"/>
                    <a:pt x="6367" y="8727"/>
                  </a:cubicBezTo>
                  <a:cubicBezTo>
                    <a:pt x="6622" y="8727"/>
                    <a:pt x="6846" y="8664"/>
                    <a:pt x="7030" y="8530"/>
                  </a:cubicBezTo>
                  <a:cubicBezTo>
                    <a:pt x="8020" y="7816"/>
                    <a:pt x="7467" y="5372"/>
                    <a:pt x="5790" y="3070"/>
                  </a:cubicBezTo>
                  <a:cubicBezTo>
                    <a:pt x="4434" y="1200"/>
                    <a:pt x="2760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4695525" y="3191350"/>
              <a:ext cx="110850" cy="132950"/>
            </a:xfrm>
            <a:custGeom>
              <a:rect b="b" l="l" r="r" t="t"/>
              <a:pathLst>
                <a:path extrusionOk="0" h="5318" w="4434">
                  <a:moveTo>
                    <a:pt x="422" y="0"/>
                  </a:moveTo>
                  <a:cubicBezTo>
                    <a:pt x="379" y="0"/>
                    <a:pt x="342" y="10"/>
                    <a:pt x="312" y="31"/>
                  </a:cubicBezTo>
                  <a:cubicBezTo>
                    <a:pt x="0" y="254"/>
                    <a:pt x="607" y="1619"/>
                    <a:pt x="1650" y="3065"/>
                  </a:cubicBezTo>
                  <a:cubicBezTo>
                    <a:pt x="2603" y="4381"/>
                    <a:pt x="3600" y="5317"/>
                    <a:pt x="4012" y="5317"/>
                  </a:cubicBezTo>
                  <a:cubicBezTo>
                    <a:pt x="4055" y="5317"/>
                    <a:pt x="4092" y="5307"/>
                    <a:pt x="4122" y="5286"/>
                  </a:cubicBezTo>
                  <a:cubicBezTo>
                    <a:pt x="4434" y="5054"/>
                    <a:pt x="3836" y="3698"/>
                    <a:pt x="2783" y="2244"/>
                  </a:cubicBezTo>
                  <a:cubicBezTo>
                    <a:pt x="1830" y="936"/>
                    <a:pt x="834" y="0"/>
                    <a:pt x="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4733200" y="3207525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4753050" y="3230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4770675" y="3257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4785625" y="3286025"/>
              <a:ext cx="14725" cy="11400"/>
            </a:xfrm>
            <a:custGeom>
              <a:rect b="b" l="l" r="r" t="t"/>
              <a:pathLst>
                <a:path extrusionOk="0" h="456" w="589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4793650" y="33143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0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4768225" y="33065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4744350" y="32806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90" y="455"/>
                    <a:pt x="59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4728075" y="32590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4711125" y="32340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4698850" y="32088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90" y="456"/>
                    <a:pt x="590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4711350" y="31892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4691725" y="3182100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8" name="Google Shape;2498;p18"/>
          <p:cNvGrpSpPr/>
          <p:nvPr/>
        </p:nvGrpSpPr>
        <p:grpSpPr>
          <a:xfrm rot="10336987">
            <a:off x="255830" y="191214"/>
            <a:ext cx="776306" cy="696361"/>
            <a:chOff x="5215375" y="2178475"/>
            <a:chExt cx="273025" cy="244900"/>
          </a:xfrm>
        </p:grpSpPr>
        <p:sp>
          <p:nvSpPr>
            <p:cNvPr id="2499" name="Google Shape;2499;p18"/>
            <p:cNvSpPr/>
            <p:nvPr/>
          </p:nvSpPr>
          <p:spPr>
            <a:xfrm>
              <a:off x="5215375" y="2178475"/>
              <a:ext cx="273025" cy="244900"/>
            </a:xfrm>
            <a:custGeom>
              <a:rect b="b" l="l" r="r" t="t"/>
              <a:pathLst>
                <a:path extrusionOk="0" h="9796" w="10921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5236350" y="2199000"/>
              <a:ext cx="229075" cy="203550"/>
            </a:xfrm>
            <a:custGeom>
              <a:rect b="b" l="l" r="r" t="t"/>
              <a:pathLst>
                <a:path extrusionOk="0" h="8142" w="9163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5243050" y="2204800"/>
              <a:ext cx="209450" cy="185725"/>
            </a:xfrm>
            <a:custGeom>
              <a:rect b="b" l="l" r="r" t="t"/>
              <a:pathLst>
                <a:path extrusionOk="0" h="7429" w="8378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5345850" y="2279425"/>
              <a:ext cx="33050" cy="9850"/>
            </a:xfrm>
            <a:custGeom>
              <a:rect b="b" l="l" r="r" t="t"/>
              <a:pathLst>
                <a:path extrusionOk="0" h="394" w="1322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5323100" y="2297800"/>
              <a:ext cx="10750" cy="32575"/>
            </a:xfrm>
            <a:custGeom>
              <a:rect b="b" l="l" r="r" t="t"/>
              <a:pathLst>
                <a:path extrusionOk="0" h="1303" w="43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4" name="Google Shape;2504;p18"/>
          <p:cNvGrpSpPr/>
          <p:nvPr/>
        </p:nvGrpSpPr>
        <p:grpSpPr>
          <a:xfrm>
            <a:off x="8148213" y="3972865"/>
            <a:ext cx="808498" cy="979057"/>
            <a:chOff x="5192425" y="1134275"/>
            <a:chExt cx="714600" cy="865350"/>
          </a:xfrm>
        </p:grpSpPr>
        <p:sp>
          <p:nvSpPr>
            <p:cNvPr id="2505" name="Google Shape;2505;p18"/>
            <p:cNvSpPr/>
            <p:nvPr/>
          </p:nvSpPr>
          <p:spPr>
            <a:xfrm>
              <a:off x="5207125" y="1134275"/>
              <a:ext cx="699900" cy="865350"/>
            </a:xfrm>
            <a:custGeom>
              <a:rect b="b" l="l" r="r" t="t"/>
              <a:pathLst>
                <a:path extrusionOk="0" h="34614" w="27996">
                  <a:moveTo>
                    <a:pt x="15550" y="0"/>
                  </a:moveTo>
                  <a:cubicBezTo>
                    <a:pt x="14738" y="0"/>
                    <a:pt x="14087" y="643"/>
                    <a:pt x="14069" y="1455"/>
                  </a:cubicBezTo>
                  <a:cubicBezTo>
                    <a:pt x="13971" y="5148"/>
                    <a:pt x="13409" y="8136"/>
                    <a:pt x="12892" y="10144"/>
                  </a:cubicBezTo>
                  <a:cubicBezTo>
                    <a:pt x="12883" y="10153"/>
                    <a:pt x="12874" y="10153"/>
                    <a:pt x="12865" y="10153"/>
                  </a:cubicBezTo>
                  <a:cubicBezTo>
                    <a:pt x="12365" y="10153"/>
                    <a:pt x="11866" y="10215"/>
                    <a:pt x="11366" y="10331"/>
                  </a:cubicBezTo>
                  <a:cubicBezTo>
                    <a:pt x="11241" y="10367"/>
                    <a:pt x="11108" y="10402"/>
                    <a:pt x="10974" y="10438"/>
                  </a:cubicBezTo>
                  <a:cubicBezTo>
                    <a:pt x="9109" y="10991"/>
                    <a:pt x="7370" y="12320"/>
                    <a:pt x="6076" y="14194"/>
                  </a:cubicBezTo>
                  <a:cubicBezTo>
                    <a:pt x="6049" y="14229"/>
                    <a:pt x="6023" y="14256"/>
                    <a:pt x="6005" y="14292"/>
                  </a:cubicBezTo>
                  <a:lnTo>
                    <a:pt x="5978" y="14328"/>
                  </a:lnTo>
                  <a:cubicBezTo>
                    <a:pt x="5969" y="14354"/>
                    <a:pt x="5951" y="14381"/>
                    <a:pt x="5933" y="14399"/>
                  </a:cubicBezTo>
                  <a:lnTo>
                    <a:pt x="5916" y="14435"/>
                  </a:lnTo>
                  <a:lnTo>
                    <a:pt x="5835" y="14559"/>
                  </a:lnTo>
                  <a:cubicBezTo>
                    <a:pt x="5817" y="14577"/>
                    <a:pt x="5808" y="14604"/>
                    <a:pt x="5791" y="14631"/>
                  </a:cubicBezTo>
                  <a:lnTo>
                    <a:pt x="5764" y="14675"/>
                  </a:lnTo>
                  <a:cubicBezTo>
                    <a:pt x="5746" y="14702"/>
                    <a:pt x="5693" y="14791"/>
                    <a:pt x="5693" y="14791"/>
                  </a:cubicBezTo>
                  <a:lnTo>
                    <a:pt x="5621" y="14916"/>
                  </a:lnTo>
                  <a:cubicBezTo>
                    <a:pt x="5568" y="14997"/>
                    <a:pt x="5523" y="15086"/>
                    <a:pt x="5469" y="15166"/>
                  </a:cubicBezTo>
                  <a:lnTo>
                    <a:pt x="5461" y="15193"/>
                  </a:lnTo>
                  <a:cubicBezTo>
                    <a:pt x="5461" y="15193"/>
                    <a:pt x="5416" y="15273"/>
                    <a:pt x="5398" y="15309"/>
                  </a:cubicBezTo>
                  <a:lnTo>
                    <a:pt x="5318" y="15443"/>
                  </a:lnTo>
                  <a:cubicBezTo>
                    <a:pt x="5318" y="15443"/>
                    <a:pt x="5264" y="15550"/>
                    <a:pt x="5246" y="15585"/>
                  </a:cubicBezTo>
                  <a:cubicBezTo>
                    <a:pt x="5246" y="15585"/>
                    <a:pt x="5184" y="15701"/>
                    <a:pt x="5166" y="15737"/>
                  </a:cubicBezTo>
                  <a:lnTo>
                    <a:pt x="5077" y="15924"/>
                  </a:lnTo>
                  <a:cubicBezTo>
                    <a:pt x="4997" y="16076"/>
                    <a:pt x="4916" y="16237"/>
                    <a:pt x="4836" y="16397"/>
                  </a:cubicBezTo>
                  <a:cubicBezTo>
                    <a:pt x="4836" y="16397"/>
                    <a:pt x="4783" y="16513"/>
                    <a:pt x="4756" y="16567"/>
                  </a:cubicBezTo>
                  <a:cubicBezTo>
                    <a:pt x="4756" y="16567"/>
                    <a:pt x="4702" y="16683"/>
                    <a:pt x="4676" y="16736"/>
                  </a:cubicBezTo>
                  <a:lnTo>
                    <a:pt x="4586" y="16932"/>
                  </a:lnTo>
                  <a:cubicBezTo>
                    <a:pt x="4452" y="17218"/>
                    <a:pt x="4310" y="17521"/>
                    <a:pt x="4176" y="17842"/>
                  </a:cubicBezTo>
                  <a:cubicBezTo>
                    <a:pt x="4176" y="17842"/>
                    <a:pt x="4087" y="18039"/>
                    <a:pt x="4087" y="18048"/>
                  </a:cubicBezTo>
                  <a:cubicBezTo>
                    <a:pt x="3757" y="18797"/>
                    <a:pt x="3427" y="19609"/>
                    <a:pt x="3105" y="20456"/>
                  </a:cubicBezTo>
                  <a:cubicBezTo>
                    <a:pt x="3105" y="20456"/>
                    <a:pt x="3105" y="20456"/>
                    <a:pt x="3105" y="20465"/>
                  </a:cubicBezTo>
                  <a:cubicBezTo>
                    <a:pt x="3043" y="20608"/>
                    <a:pt x="2989" y="20760"/>
                    <a:pt x="2927" y="20911"/>
                  </a:cubicBezTo>
                  <a:lnTo>
                    <a:pt x="2918" y="20938"/>
                  </a:lnTo>
                  <a:cubicBezTo>
                    <a:pt x="2865" y="21090"/>
                    <a:pt x="2811" y="21232"/>
                    <a:pt x="2757" y="21384"/>
                  </a:cubicBezTo>
                  <a:lnTo>
                    <a:pt x="2749" y="21402"/>
                  </a:lnTo>
                  <a:cubicBezTo>
                    <a:pt x="2695" y="21554"/>
                    <a:pt x="2633" y="21705"/>
                    <a:pt x="2579" y="21866"/>
                  </a:cubicBezTo>
                  <a:lnTo>
                    <a:pt x="2579" y="21875"/>
                  </a:lnTo>
                  <a:cubicBezTo>
                    <a:pt x="2517" y="22026"/>
                    <a:pt x="2463" y="22178"/>
                    <a:pt x="2410" y="22339"/>
                  </a:cubicBezTo>
                  <a:lnTo>
                    <a:pt x="2401" y="22356"/>
                  </a:lnTo>
                  <a:cubicBezTo>
                    <a:pt x="2294" y="22669"/>
                    <a:pt x="2187" y="22981"/>
                    <a:pt x="2079" y="23302"/>
                  </a:cubicBezTo>
                  <a:lnTo>
                    <a:pt x="2071" y="23329"/>
                  </a:lnTo>
                  <a:cubicBezTo>
                    <a:pt x="1964" y="23641"/>
                    <a:pt x="1856" y="23953"/>
                    <a:pt x="1758" y="24266"/>
                  </a:cubicBezTo>
                  <a:lnTo>
                    <a:pt x="1749" y="24292"/>
                  </a:lnTo>
                  <a:cubicBezTo>
                    <a:pt x="1705" y="24444"/>
                    <a:pt x="1651" y="24596"/>
                    <a:pt x="1607" y="24756"/>
                  </a:cubicBezTo>
                  <a:cubicBezTo>
                    <a:pt x="1607" y="24756"/>
                    <a:pt x="1598" y="24765"/>
                    <a:pt x="1598" y="24765"/>
                  </a:cubicBezTo>
                  <a:cubicBezTo>
                    <a:pt x="1553" y="24917"/>
                    <a:pt x="1509" y="25077"/>
                    <a:pt x="1455" y="25229"/>
                  </a:cubicBezTo>
                  <a:lnTo>
                    <a:pt x="1455" y="25247"/>
                  </a:lnTo>
                  <a:cubicBezTo>
                    <a:pt x="1401" y="25399"/>
                    <a:pt x="1357" y="25550"/>
                    <a:pt x="1312" y="25702"/>
                  </a:cubicBezTo>
                  <a:lnTo>
                    <a:pt x="1312" y="25720"/>
                  </a:lnTo>
                  <a:cubicBezTo>
                    <a:pt x="1259" y="25880"/>
                    <a:pt x="1214" y="26032"/>
                    <a:pt x="1178" y="26175"/>
                  </a:cubicBezTo>
                  <a:lnTo>
                    <a:pt x="1170" y="26192"/>
                  </a:lnTo>
                  <a:cubicBezTo>
                    <a:pt x="1125" y="26344"/>
                    <a:pt x="1089" y="26496"/>
                    <a:pt x="1045" y="26639"/>
                  </a:cubicBezTo>
                  <a:lnTo>
                    <a:pt x="1036" y="26665"/>
                  </a:lnTo>
                  <a:cubicBezTo>
                    <a:pt x="955" y="26969"/>
                    <a:pt x="875" y="27263"/>
                    <a:pt x="795" y="27557"/>
                  </a:cubicBezTo>
                  <a:lnTo>
                    <a:pt x="795" y="27584"/>
                  </a:lnTo>
                  <a:cubicBezTo>
                    <a:pt x="732" y="27825"/>
                    <a:pt x="670" y="28057"/>
                    <a:pt x="616" y="28280"/>
                  </a:cubicBezTo>
                  <a:lnTo>
                    <a:pt x="608" y="28316"/>
                  </a:lnTo>
                  <a:cubicBezTo>
                    <a:pt x="563" y="28503"/>
                    <a:pt x="518" y="28681"/>
                    <a:pt x="483" y="28842"/>
                  </a:cubicBezTo>
                  <a:cubicBezTo>
                    <a:pt x="483" y="28851"/>
                    <a:pt x="483" y="28860"/>
                    <a:pt x="483" y="28860"/>
                  </a:cubicBezTo>
                  <a:cubicBezTo>
                    <a:pt x="447" y="29020"/>
                    <a:pt x="411" y="29181"/>
                    <a:pt x="376" y="29342"/>
                  </a:cubicBezTo>
                  <a:lnTo>
                    <a:pt x="376" y="29351"/>
                  </a:lnTo>
                  <a:cubicBezTo>
                    <a:pt x="331" y="29565"/>
                    <a:pt x="295" y="29770"/>
                    <a:pt x="251" y="29966"/>
                  </a:cubicBezTo>
                  <a:cubicBezTo>
                    <a:pt x="251" y="29966"/>
                    <a:pt x="251" y="29984"/>
                    <a:pt x="251" y="29984"/>
                  </a:cubicBezTo>
                  <a:cubicBezTo>
                    <a:pt x="242" y="30046"/>
                    <a:pt x="233" y="30109"/>
                    <a:pt x="224" y="30162"/>
                  </a:cubicBezTo>
                  <a:lnTo>
                    <a:pt x="215" y="30189"/>
                  </a:lnTo>
                  <a:cubicBezTo>
                    <a:pt x="179" y="30385"/>
                    <a:pt x="153" y="30573"/>
                    <a:pt x="126" y="30760"/>
                  </a:cubicBezTo>
                  <a:lnTo>
                    <a:pt x="126" y="30778"/>
                  </a:lnTo>
                  <a:cubicBezTo>
                    <a:pt x="117" y="30840"/>
                    <a:pt x="108" y="30894"/>
                    <a:pt x="99" y="30947"/>
                  </a:cubicBezTo>
                  <a:lnTo>
                    <a:pt x="99" y="30965"/>
                  </a:lnTo>
                  <a:cubicBezTo>
                    <a:pt x="81" y="31081"/>
                    <a:pt x="72" y="31197"/>
                    <a:pt x="54" y="31322"/>
                  </a:cubicBezTo>
                  <a:lnTo>
                    <a:pt x="54" y="31340"/>
                  </a:lnTo>
                  <a:cubicBezTo>
                    <a:pt x="46" y="31384"/>
                    <a:pt x="46" y="31438"/>
                    <a:pt x="37" y="31483"/>
                  </a:cubicBezTo>
                  <a:lnTo>
                    <a:pt x="37" y="31518"/>
                  </a:lnTo>
                  <a:cubicBezTo>
                    <a:pt x="37" y="31563"/>
                    <a:pt x="28" y="31616"/>
                    <a:pt x="28" y="31661"/>
                  </a:cubicBezTo>
                  <a:cubicBezTo>
                    <a:pt x="28" y="31661"/>
                    <a:pt x="28" y="31679"/>
                    <a:pt x="28" y="31679"/>
                  </a:cubicBezTo>
                  <a:cubicBezTo>
                    <a:pt x="19" y="31786"/>
                    <a:pt x="10" y="31893"/>
                    <a:pt x="1" y="31991"/>
                  </a:cubicBezTo>
                  <a:lnTo>
                    <a:pt x="1" y="32027"/>
                  </a:lnTo>
                  <a:cubicBezTo>
                    <a:pt x="1" y="32071"/>
                    <a:pt x="1" y="32107"/>
                    <a:pt x="1" y="32152"/>
                  </a:cubicBezTo>
                  <a:lnTo>
                    <a:pt x="1" y="32187"/>
                  </a:lnTo>
                  <a:cubicBezTo>
                    <a:pt x="1" y="32232"/>
                    <a:pt x="1" y="32277"/>
                    <a:pt x="1" y="32312"/>
                  </a:cubicBezTo>
                  <a:lnTo>
                    <a:pt x="1" y="32330"/>
                  </a:lnTo>
                  <a:cubicBezTo>
                    <a:pt x="1" y="32384"/>
                    <a:pt x="1" y="32428"/>
                    <a:pt x="1" y="32482"/>
                  </a:cubicBezTo>
                  <a:lnTo>
                    <a:pt x="1" y="32500"/>
                  </a:lnTo>
                  <a:cubicBezTo>
                    <a:pt x="1" y="32535"/>
                    <a:pt x="1" y="32580"/>
                    <a:pt x="10" y="32625"/>
                  </a:cubicBezTo>
                  <a:lnTo>
                    <a:pt x="10" y="32651"/>
                  </a:lnTo>
                  <a:cubicBezTo>
                    <a:pt x="10" y="32687"/>
                    <a:pt x="10" y="32723"/>
                    <a:pt x="19" y="32758"/>
                  </a:cubicBezTo>
                  <a:lnTo>
                    <a:pt x="19" y="32794"/>
                  </a:lnTo>
                  <a:cubicBezTo>
                    <a:pt x="28" y="32883"/>
                    <a:pt x="37" y="32972"/>
                    <a:pt x="46" y="33053"/>
                  </a:cubicBezTo>
                  <a:lnTo>
                    <a:pt x="54" y="33088"/>
                  </a:lnTo>
                  <a:cubicBezTo>
                    <a:pt x="63" y="33124"/>
                    <a:pt x="63" y="33151"/>
                    <a:pt x="72" y="33187"/>
                  </a:cubicBezTo>
                  <a:lnTo>
                    <a:pt x="81" y="33222"/>
                  </a:lnTo>
                  <a:cubicBezTo>
                    <a:pt x="90" y="33258"/>
                    <a:pt x="90" y="33294"/>
                    <a:pt x="99" y="33320"/>
                  </a:cubicBezTo>
                  <a:lnTo>
                    <a:pt x="108" y="33356"/>
                  </a:lnTo>
                  <a:cubicBezTo>
                    <a:pt x="117" y="33392"/>
                    <a:pt x="135" y="33436"/>
                    <a:pt x="144" y="33472"/>
                  </a:cubicBezTo>
                  <a:cubicBezTo>
                    <a:pt x="144" y="33481"/>
                    <a:pt x="153" y="33490"/>
                    <a:pt x="153" y="33499"/>
                  </a:cubicBezTo>
                  <a:cubicBezTo>
                    <a:pt x="161" y="33534"/>
                    <a:pt x="170" y="33570"/>
                    <a:pt x="188" y="33597"/>
                  </a:cubicBezTo>
                  <a:cubicBezTo>
                    <a:pt x="188" y="33615"/>
                    <a:pt x="197" y="33624"/>
                    <a:pt x="197" y="33633"/>
                  </a:cubicBezTo>
                  <a:cubicBezTo>
                    <a:pt x="215" y="33668"/>
                    <a:pt x="224" y="33695"/>
                    <a:pt x="233" y="33722"/>
                  </a:cubicBezTo>
                  <a:cubicBezTo>
                    <a:pt x="242" y="33731"/>
                    <a:pt x="251" y="33749"/>
                    <a:pt x="251" y="33757"/>
                  </a:cubicBezTo>
                  <a:cubicBezTo>
                    <a:pt x="269" y="33793"/>
                    <a:pt x="286" y="33820"/>
                    <a:pt x="304" y="33847"/>
                  </a:cubicBezTo>
                  <a:cubicBezTo>
                    <a:pt x="304" y="33865"/>
                    <a:pt x="313" y="33873"/>
                    <a:pt x="322" y="33882"/>
                  </a:cubicBezTo>
                  <a:cubicBezTo>
                    <a:pt x="340" y="33918"/>
                    <a:pt x="367" y="33963"/>
                    <a:pt x="393" y="33998"/>
                  </a:cubicBezTo>
                  <a:cubicBezTo>
                    <a:pt x="402" y="34007"/>
                    <a:pt x="411" y="34025"/>
                    <a:pt x="420" y="34034"/>
                  </a:cubicBezTo>
                  <a:cubicBezTo>
                    <a:pt x="438" y="34061"/>
                    <a:pt x="456" y="34088"/>
                    <a:pt x="483" y="34114"/>
                  </a:cubicBezTo>
                  <a:cubicBezTo>
                    <a:pt x="492" y="34123"/>
                    <a:pt x="509" y="34141"/>
                    <a:pt x="518" y="34150"/>
                  </a:cubicBezTo>
                  <a:cubicBezTo>
                    <a:pt x="536" y="34177"/>
                    <a:pt x="563" y="34204"/>
                    <a:pt x="590" y="34221"/>
                  </a:cubicBezTo>
                  <a:cubicBezTo>
                    <a:pt x="590" y="34221"/>
                    <a:pt x="590" y="34221"/>
                    <a:pt x="590" y="34230"/>
                  </a:cubicBezTo>
                  <a:cubicBezTo>
                    <a:pt x="599" y="34239"/>
                    <a:pt x="616" y="34248"/>
                    <a:pt x="625" y="34257"/>
                  </a:cubicBezTo>
                  <a:cubicBezTo>
                    <a:pt x="661" y="34293"/>
                    <a:pt x="706" y="34320"/>
                    <a:pt x="741" y="34355"/>
                  </a:cubicBezTo>
                  <a:lnTo>
                    <a:pt x="750" y="34355"/>
                  </a:lnTo>
                  <a:cubicBezTo>
                    <a:pt x="786" y="34382"/>
                    <a:pt x="822" y="34400"/>
                    <a:pt x="857" y="34427"/>
                  </a:cubicBezTo>
                  <a:cubicBezTo>
                    <a:pt x="875" y="34435"/>
                    <a:pt x="893" y="34444"/>
                    <a:pt x="902" y="34444"/>
                  </a:cubicBezTo>
                  <a:cubicBezTo>
                    <a:pt x="929" y="34462"/>
                    <a:pt x="947" y="34471"/>
                    <a:pt x="973" y="34480"/>
                  </a:cubicBezTo>
                  <a:lnTo>
                    <a:pt x="982" y="34480"/>
                  </a:lnTo>
                  <a:cubicBezTo>
                    <a:pt x="991" y="34489"/>
                    <a:pt x="1009" y="34498"/>
                    <a:pt x="1027" y="34498"/>
                  </a:cubicBezTo>
                  <a:cubicBezTo>
                    <a:pt x="1045" y="34507"/>
                    <a:pt x="1071" y="34516"/>
                    <a:pt x="1089" y="34525"/>
                  </a:cubicBezTo>
                  <a:cubicBezTo>
                    <a:pt x="1107" y="34534"/>
                    <a:pt x="1125" y="34534"/>
                    <a:pt x="1143" y="34543"/>
                  </a:cubicBezTo>
                  <a:cubicBezTo>
                    <a:pt x="1161" y="34551"/>
                    <a:pt x="1187" y="34551"/>
                    <a:pt x="1205" y="34560"/>
                  </a:cubicBezTo>
                  <a:cubicBezTo>
                    <a:pt x="1223" y="34569"/>
                    <a:pt x="1241" y="34569"/>
                    <a:pt x="1268" y="34578"/>
                  </a:cubicBezTo>
                  <a:cubicBezTo>
                    <a:pt x="1286" y="34578"/>
                    <a:pt x="1303" y="34587"/>
                    <a:pt x="1321" y="34587"/>
                  </a:cubicBezTo>
                  <a:cubicBezTo>
                    <a:pt x="1339" y="34587"/>
                    <a:pt x="1357" y="34587"/>
                    <a:pt x="1375" y="34596"/>
                  </a:cubicBezTo>
                  <a:lnTo>
                    <a:pt x="1384" y="34596"/>
                  </a:lnTo>
                  <a:cubicBezTo>
                    <a:pt x="1401" y="34596"/>
                    <a:pt x="1419" y="34596"/>
                    <a:pt x="1446" y="34605"/>
                  </a:cubicBezTo>
                  <a:lnTo>
                    <a:pt x="1500" y="34605"/>
                  </a:lnTo>
                  <a:cubicBezTo>
                    <a:pt x="1517" y="34605"/>
                    <a:pt x="1535" y="34614"/>
                    <a:pt x="1553" y="34614"/>
                  </a:cubicBezTo>
                  <a:lnTo>
                    <a:pt x="1776" y="34614"/>
                  </a:lnTo>
                  <a:cubicBezTo>
                    <a:pt x="1785" y="34605"/>
                    <a:pt x="1830" y="34605"/>
                    <a:pt x="1830" y="34605"/>
                  </a:cubicBezTo>
                  <a:lnTo>
                    <a:pt x="1883" y="34605"/>
                  </a:lnTo>
                  <a:cubicBezTo>
                    <a:pt x="1892" y="34596"/>
                    <a:pt x="1910" y="34596"/>
                    <a:pt x="1928" y="34596"/>
                  </a:cubicBezTo>
                  <a:cubicBezTo>
                    <a:pt x="1946" y="34596"/>
                    <a:pt x="1964" y="34596"/>
                    <a:pt x="1981" y="34587"/>
                  </a:cubicBezTo>
                  <a:cubicBezTo>
                    <a:pt x="1999" y="34587"/>
                    <a:pt x="2017" y="34587"/>
                    <a:pt x="2035" y="34578"/>
                  </a:cubicBezTo>
                  <a:cubicBezTo>
                    <a:pt x="2053" y="34578"/>
                    <a:pt x="2071" y="34578"/>
                    <a:pt x="2088" y="34569"/>
                  </a:cubicBezTo>
                  <a:cubicBezTo>
                    <a:pt x="2106" y="34569"/>
                    <a:pt x="2124" y="34569"/>
                    <a:pt x="2151" y="34560"/>
                  </a:cubicBezTo>
                  <a:cubicBezTo>
                    <a:pt x="2160" y="34560"/>
                    <a:pt x="2178" y="34560"/>
                    <a:pt x="2204" y="34551"/>
                  </a:cubicBezTo>
                  <a:cubicBezTo>
                    <a:pt x="2213" y="34551"/>
                    <a:pt x="2231" y="34543"/>
                    <a:pt x="2258" y="34543"/>
                  </a:cubicBezTo>
                  <a:cubicBezTo>
                    <a:pt x="2267" y="34534"/>
                    <a:pt x="2285" y="34534"/>
                    <a:pt x="2311" y="34525"/>
                  </a:cubicBezTo>
                  <a:lnTo>
                    <a:pt x="2356" y="34516"/>
                  </a:lnTo>
                  <a:cubicBezTo>
                    <a:pt x="2383" y="34507"/>
                    <a:pt x="2401" y="34507"/>
                    <a:pt x="2418" y="34498"/>
                  </a:cubicBezTo>
                  <a:cubicBezTo>
                    <a:pt x="2436" y="34498"/>
                    <a:pt x="2445" y="34489"/>
                    <a:pt x="2472" y="34489"/>
                  </a:cubicBezTo>
                  <a:cubicBezTo>
                    <a:pt x="2490" y="34480"/>
                    <a:pt x="2508" y="34480"/>
                    <a:pt x="2526" y="34471"/>
                  </a:cubicBezTo>
                  <a:cubicBezTo>
                    <a:pt x="2543" y="34462"/>
                    <a:pt x="2561" y="34462"/>
                    <a:pt x="2579" y="34453"/>
                  </a:cubicBezTo>
                  <a:cubicBezTo>
                    <a:pt x="2597" y="34444"/>
                    <a:pt x="2615" y="34444"/>
                    <a:pt x="2633" y="34435"/>
                  </a:cubicBezTo>
                  <a:cubicBezTo>
                    <a:pt x="2650" y="34435"/>
                    <a:pt x="2668" y="34427"/>
                    <a:pt x="2686" y="34418"/>
                  </a:cubicBezTo>
                  <a:lnTo>
                    <a:pt x="2740" y="34400"/>
                  </a:lnTo>
                  <a:lnTo>
                    <a:pt x="2802" y="34382"/>
                  </a:lnTo>
                  <a:lnTo>
                    <a:pt x="2847" y="34364"/>
                  </a:lnTo>
                  <a:lnTo>
                    <a:pt x="2909" y="34337"/>
                  </a:lnTo>
                  <a:lnTo>
                    <a:pt x="3025" y="34293"/>
                  </a:lnTo>
                  <a:lnTo>
                    <a:pt x="3141" y="34248"/>
                  </a:lnTo>
                  <a:lnTo>
                    <a:pt x="3257" y="34204"/>
                  </a:lnTo>
                  <a:lnTo>
                    <a:pt x="3382" y="34150"/>
                  </a:lnTo>
                  <a:cubicBezTo>
                    <a:pt x="3382" y="34150"/>
                    <a:pt x="3471" y="34105"/>
                    <a:pt x="3498" y="34096"/>
                  </a:cubicBezTo>
                  <a:lnTo>
                    <a:pt x="3614" y="34043"/>
                  </a:lnTo>
                  <a:lnTo>
                    <a:pt x="3739" y="33981"/>
                  </a:lnTo>
                  <a:lnTo>
                    <a:pt x="3774" y="33963"/>
                  </a:lnTo>
                  <a:cubicBezTo>
                    <a:pt x="3917" y="33891"/>
                    <a:pt x="4060" y="33820"/>
                    <a:pt x="4212" y="33740"/>
                  </a:cubicBezTo>
                  <a:lnTo>
                    <a:pt x="4310" y="33686"/>
                  </a:lnTo>
                  <a:lnTo>
                    <a:pt x="4452" y="33606"/>
                  </a:lnTo>
                  <a:lnTo>
                    <a:pt x="4577" y="33534"/>
                  </a:lnTo>
                  <a:lnTo>
                    <a:pt x="4693" y="33472"/>
                  </a:lnTo>
                  <a:lnTo>
                    <a:pt x="4907" y="33347"/>
                  </a:lnTo>
                  <a:lnTo>
                    <a:pt x="5041" y="33267"/>
                  </a:lnTo>
                  <a:lnTo>
                    <a:pt x="5130" y="33213"/>
                  </a:lnTo>
                  <a:lnTo>
                    <a:pt x="5273" y="33124"/>
                  </a:lnTo>
                  <a:lnTo>
                    <a:pt x="5407" y="33044"/>
                  </a:lnTo>
                  <a:lnTo>
                    <a:pt x="5559" y="32946"/>
                  </a:lnTo>
                  <a:lnTo>
                    <a:pt x="5693" y="32856"/>
                  </a:lnTo>
                  <a:lnTo>
                    <a:pt x="5844" y="32767"/>
                  </a:lnTo>
                  <a:lnTo>
                    <a:pt x="5987" y="32669"/>
                  </a:lnTo>
                  <a:lnTo>
                    <a:pt x="6130" y="32580"/>
                  </a:lnTo>
                  <a:lnTo>
                    <a:pt x="6281" y="32482"/>
                  </a:lnTo>
                  <a:lnTo>
                    <a:pt x="6433" y="32375"/>
                  </a:lnTo>
                  <a:lnTo>
                    <a:pt x="6585" y="32277"/>
                  </a:lnTo>
                  <a:lnTo>
                    <a:pt x="6736" y="32170"/>
                  </a:lnTo>
                  <a:lnTo>
                    <a:pt x="6879" y="32071"/>
                  </a:lnTo>
                  <a:cubicBezTo>
                    <a:pt x="6879" y="32071"/>
                    <a:pt x="6995" y="31991"/>
                    <a:pt x="7031" y="31964"/>
                  </a:cubicBezTo>
                  <a:lnTo>
                    <a:pt x="7191" y="31848"/>
                  </a:lnTo>
                  <a:cubicBezTo>
                    <a:pt x="7191" y="31848"/>
                    <a:pt x="7352" y="31741"/>
                    <a:pt x="7352" y="31741"/>
                  </a:cubicBezTo>
                  <a:cubicBezTo>
                    <a:pt x="8030" y="31260"/>
                    <a:pt x="8744" y="30724"/>
                    <a:pt x="9475" y="30153"/>
                  </a:cubicBezTo>
                  <a:cubicBezTo>
                    <a:pt x="9475" y="30153"/>
                    <a:pt x="9493" y="30144"/>
                    <a:pt x="9493" y="30144"/>
                  </a:cubicBezTo>
                  <a:cubicBezTo>
                    <a:pt x="9939" y="29788"/>
                    <a:pt x="10394" y="29431"/>
                    <a:pt x="10840" y="29056"/>
                  </a:cubicBezTo>
                  <a:lnTo>
                    <a:pt x="10849" y="29056"/>
                  </a:lnTo>
                  <a:cubicBezTo>
                    <a:pt x="10947" y="28967"/>
                    <a:pt x="11045" y="28887"/>
                    <a:pt x="11143" y="28806"/>
                  </a:cubicBezTo>
                  <a:lnTo>
                    <a:pt x="11161" y="28797"/>
                  </a:lnTo>
                  <a:cubicBezTo>
                    <a:pt x="11250" y="28717"/>
                    <a:pt x="11348" y="28637"/>
                    <a:pt x="11438" y="28557"/>
                  </a:cubicBezTo>
                  <a:lnTo>
                    <a:pt x="11464" y="28539"/>
                  </a:lnTo>
                  <a:cubicBezTo>
                    <a:pt x="11563" y="28458"/>
                    <a:pt x="11652" y="28378"/>
                    <a:pt x="11750" y="28298"/>
                  </a:cubicBezTo>
                  <a:lnTo>
                    <a:pt x="11777" y="28280"/>
                  </a:lnTo>
                  <a:cubicBezTo>
                    <a:pt x="11866" y="28200"/>
                    <a:pt x="11955" y="28119"/>
                    <a:pt x="12053" y="28039"/>
                  </a:cubicBezTo>
                  <a:lnTo>
                    <a:pt x="12071" y="28021"/>
                  </a:lnTo>
                  <a:cubicBezTo>
                    <a:pt x="12169" y="27941"/>
                    <a:pt x="12258" y="27861"/>
                    <a:pt x="12348" y="27789"/>
                  </a:cubicBezTo>
                  <a:lnTo>
                    <a:pt x="12374" y="27763"/>
                  </a:lnTo>
                  <a:cubicBezTo>
                    <a:pt x="12464" y="27682"/>
                    <a:pt x="12553" y="27602"/>
                    <a:pt x="12651" y="27531"/>
                  </a:cubicBezTo>
                  <a:lnTo>
                    <a:pt x="12660" y="27513"/>
                  </a:lnTo>
                  <a:cubicBezTo>
                    <a:pt x="12758" y="27432"/>
                    <a:pt x="12847" y="27343"/>
                    <a:pt x="12936" y="27272"/>
                  </a:cubicBezTo>
                  <a:cubicBezTo>
                    <a:pt x="12945" y="27263"/>
                    <a:pt x="12945" y="27263"/>
                    <a:pt x="12954" y="27254"/>
                  </a:cubicBezTo>
                  <a:cubicBezTo>
                    <a:pt x="13240" y="27004"/>
                    <a:pt x="13516" y="26754"/>
                    <a:pt x="13793" y="26505"/>
                  </a:cubicBezTo>
                  <a:lnTo>
                    <a:pt x="13793" y="26496"/>
                  </a:lnTo>
                  <a:cubicBezTo>
                    <a:pt x="13882" y="26415"/>
                    <a:pt x="13971" y="26335"/>
                    <a:pt x="14052" y="26255"/>
                  </a:cubicBezTo>
                  <a:lnTo>
                    <a:pt x="14078" y="26237"/>
                  </a:lnTo>
                  <a:cubicBezTo>
                    <a:pt x="14159" y="26166"/>
                    <a:pt x="14239" y="26085"/>
                    <a:pt x="14319" y="26014"/>
                  </a:cubicBezTo>
                  <a:lnTo>
                    <a:pt x="14346" y="25987"/>
                  </a:lnTo>
                  <a:cubicBezTo>
                    <a:pt x="14426" y="25907"/>
                    <a:pt x="14507" y="25836"/>
                    <a:pt x="14587" y="25764"/>
                  </a:cubicBezTo>
                  <a:lnTo>
                    <a:pt x="14614" y="25738"/>
                  </a:lnTo>
                  <a:cubicBezTo>
                    <a:pt x="14685" y="25657"/>
                    <a:pt x="14765" y="25586"/>
                    <a:pt x="14846" y="25514"/>
                  </a:cubicBezTo>
                  <a:lnTo>
                    <a:pt x="14872" y="25488"/>
                  </a:lnTo>
                  <a:cubicBezTo>
                    <a:pt x="14944" y="25416"/>
                    <a:pt x="15024" y="25345"/>
                    <a:pt x="15095" y="25274"/>
                  </a:cubicBezTo>
                  <a:lnTo>
                    <a:pt x="15122" y="25247"/>
                  </a:lnTo>
                  <a:cubicBezTo>
                    <a:pt x="15193" y="25175"/>
                    <a:pt x="15265" y="25095"/>
                    <a:pt x="15336" y="25033"/>
                  </a:cubicBezTo>
                  <a:lnTo>
                    <a:pt x="15363" y="25006"/>
                  </a:lnTo>
                  <a:cubicBezTo>
                    <a:pt x="15434" y="24935"/>
                    <a:pt x="15506" y="24863"/>
                    <a:pt x="15586" y="24783"/>
                  </a:cubicBezTo>
                  <a:lnTo>
                    <a:pt x="15595" y="24774"/>
                  </a:lnTo>
                  <a:cubicBezTo>
                    <a:pt x="15666" y="24694"/>
                    <a:pt x="15747" y="24622"/>
                    <a:pt x="15818" y="24551"/>
                  </a:cubicBezTo>
                  <a:lnTo>
                    <a:pt x="15818" y="24542"/>
                  </a:lnTo>
                  <a:cubicBezTo>
                    <a:pt x="15970" y="24390"/>
                    <a:pt x="16112" y="24248"/>
                    <a:pt x="16246" y="24105"/>
                  </a:cubicBezTo>
                  <a:lnTo>
                    <a:pt x="16255" y="24087"/>
                  </a:lnTo>
                  <a:cubicBezTo>
                    <a:pt x="16317" y="24025"/>
                    <a:pt x="16380" y="23953"/>
                    <a:pt x="16442" y="23891"/>
                  </a:cubicBezTo>
                  <a:lnTo>
                    <a:pt x="16460" y="23864"/>
                  </a:lnTo>
                  <a:cubicBezTo>
                    <a:pt x="16523" y="23802"/>
                    <a:pt x="16585" y="23739"/>
                    <a:pt x="16639" y="23668"/>
                  </a:cubicBezTo>
                  <a:lnTo>
                    <a:pt x="16665" y="23650"/>
                  </a:lnTo>
                  <a:cubicBezTo>
                    <a:pt x="16719" y="23588"/>
                    <a:pt x="16772" y="23525"/>
                    <a:pt x="16826" y="23463"/>
                  </a:cubicBezTo>
                  <a:lnTo>
                    <a:pt x="16853" y="23436"/>
                  </a:lnTo>
                  <a:cubicBezTo>
                    <a:pt x="16906" y="23373"/>
                    <a:pt x="16960" y="23311"/>
                    <a:pt x="17004" y="23257"/>
                  </a:cubicBezTo>
                  <a:lnTo>
                    <a:pt x="17031" y="23231"/>
                  </a:lnTo>
                  <a:cubicBezTo>
                    <a:pt x="17085" y="23168"/>
                    <a:pt x="17129" y="23106"/>
                    <a:pt x="17183" y="23052"/>
                  </a:cubicBezTo>
                  <a:lnTo>
                    <a:pt x="17201" y="23026"/>
                  </a:lnTo>
                  <a:cubicBezTo>
                    <a:pt x="17245" y="22963"/>
                    <a:pt x="17290" y="22910"/>
                    <a:pt x="17343" y="22847"/>
                  </a:cubicBezTo>
                  <a:lnTo>
                    <a:pt x="17361" y="22829"/>
                  </a:lnTo>
                  <a:cubicBezTo>
                    <a:pt x="17406" y="22776"/>
                    <a:pt x="17450" y="22713"/>
                    <a:pt x="17495" y="22660"/>
                  </a:cubicBezTo>
                  <a:lnTo>
                    <a:pt x="17504" y="22642"/>
                  </a:lnTo>
                  <a:cubicBezTo>
                    <a:pt x="17549" y="22579"/>
                    <a:pt x="17593" y="22526"/>
                    <a:pt x="17629" y="22472"/>
                  </a:cubicBezTo>
                  <a:lnTo>
                    <a:pt x="17638" y="22463"/>
                  </a:lnTo>
                  <a:cubicBezTo>
                    <a:pt x="17682" y="22401"/>
                    <a:pt x="17727" y="22348"/>
                    <a:pt x="17763" y="22285"/>
                  </a:cubicBezTo>
                  <a:cubicBezTo>
                    <a:pt x="17807" y="22232"/>
                    <a:pt x="17843" y="22169"/>
                    <a:pt x="17879" y="22116"/>
                  </a:cubicBezTo>
                  <a:cubicBezTo>
                    <a:pt x="17888" y="22098"/>
                    <a:pt x="17923" y="22053"/>
                    <a:pt x="17923" y="22053"/>
                  </a:cubicBezTo>
                  <a:cubicBezTo>
                    <a:pt x="17941" y="22017"/>
                    <a:pt x="17968" y="21982"/>
                    <a:pt x="17995" y="21937"/>
                  </a:cubicBezTo>
                  <a:cubicBezTo>
                    <a:pt x="18004" y="21919"/>
                    <a:pt x="18039" y="21866"/>
                    <a:pt x="18039" y="21866"/>
                  </a:cubicBezTo>
                  <a:cubicBezTo>
                    <a:pt x="18066" y="21830"/>
                    <a:pt x="18084" y="21803"/>
                    <a:pt x="18102" y="21768"/>
                  </a:cubicBezTo>
                  <a:cubicBezTo>
                    <a:pt x="18120" y="21741"/>
                    <a:pt x="18137" y="21714"/>
                    <a:pt x="18155" y="21687"/>
                  </a:cubicBezTo>
                  <a:cubicBezTo>
                    <a:pt x="18173" y="21652"/>
                    <a:pt x="18191" y="21625"/>
                    <a:pt x="18209" y="21589"/>
                  </a:cubicBezTo>
                  <a:cubicBezTo>
                    <a:pt x="18227" y="21562"/>
                    <a:pt x="18244" y="21536"/>
                    <a:pt x="18262" y="21500"/>
                  </a:cubicBezTo>
                  <a:cubicBezTo>
                    <a:pt x="18280" y="21473"/>
                    <a:pt x="18289" y="21447"/>
                    <a:pt x="18307" y="21420"/>
                  </a:cubicBezTo>
                  <a:cubicBezTo>
                    <a:pt x="18325" y="21384"/>
                    <a:pt x="18343" y="21357"/>
                    <a:pt x="18360" y="21322"/>
                  </a:cubicBezTo>
                  <a:cubicBezTo>
                    <a:pt x="18378" y="21304"/>
                    <a:pt x="18387" y="21277"/>
                    <a:pt x="18405" y="21250"/>
                  </a:cubicBezTo>
                  <a:cubicBezTo>
                    <a:pt x="18423" y="21215"/>
                    <a:pt x="18441" y="21179"/>
                    <a:pt x="18459" y="21143"/>
                  </a:cubicBezTo>
                  <a:cubicBezTo>
                    <a:pt x="18467" y="21125"/>
                    <a:pt x="18494" y="21081"/>
                    <a:pt x="18494" y="21081"/>
                  </a:cubicBezTo>
                  <a:cubicBezTo>
                    <a:pt x="18512" y="21045"/>
                    <a:pt x="18530" y="21009"/>
                    <a:pt x="18557" y="20965"/>
                  </a:cubicBezTo>
                  <a:lnTo>
                    <a:pt x="18566" y="20938"/>
                  </a:lnTo>
                  <a:cubicBezTo>
                    <a:pt x="18673" y="20724"/>
                    <a:pt x="18771" y="20510"/>
                    <a:pt x="18860" y="20296"/>
                  </a:cubicBezTo>
                  <a:cubicBezTo>
                    <a:pt x="18869" y="20287"/>
                    <a:pt x="18869" y="20287"/>
                    <a:pt x="18869" y="20287"/>
                  </a:cubicBezTo>
                  <a:cubicBezTo>
                    <a:pt x="18887" y="20233"/>
                    <a:pt x="18914" y="20180"/>
                    <a:pt x="18931" y="20126"/>
                  </a:cubicBezTo>
                  <a:cubicBezTo>
                    <a:pt x="18931" y="20126"/>
                    <a:pt x="18940" y="20108"/>
                    <a:pt x="18940" y="20108"/>
                  </a:cubicBezTo>
                  <a:cubicBezTo>
                    <a:pt x="18958" y="20064"/>
                    <a:pt x="18976" y="20010"/>
                    <a:pt x="18994" y="19957"/>
                  </a:cubicBezTo>
                  <a:lnTo>
                    <a:pt x="19003" y="19939"/>
                  </a:lnTo>
                  <a:cubicBezTo>
                    <a:pt x="19021" y="19885"/>
                    <a:pt x="19047" y="19832"/>
                    <a:pt x="19065" y="19778"/>
                  </a:cubicBezTo>
                  <a:lnTo>
                    <a:pt x="19065" y="19769"/>
                  </a:lnTo>
                  <a:cubicBezTo>
                    <a:pt x="19083" y="19716"/>
                    <a:pt x="19101" y="19662"/>
                    <a:pt x="19119" y="19609"/>
                  </a:cubicBezTo>
                  <a:cubicBezTo>
                    <a:pt x="19190" y="19413"/>
                    <a:pt x="19244" y="19216"/>
                    <a:pt x="19297" y="19020"/>
                  </a:cubicBezTo>
                  <a:cubicBezTo>
                    <a:pt x="19297" y="19020"/>
                    <a:pt x="19297" y="19011"/>
                    <a:pt x="19297" y="19011"/>
                  </a:cubicBezTo>
                  <a:cubicBezTo>
                    <a:pt x="19529" y="18128"/>
                    <a:pt x="19618" y="17245"/>
                    <a:pt x="19556" y="16397"/>
                  </a:cubicBezTo>
                  <a:cubicBezTo>
                    <a:pt x="19556" y="16397"/>
                    <a:pt x="19556" y="16388"/>
                    <a:pt x="19556" y="16388"/>
                  </a:cubicBezTo>
                  <a:cubicBezTo>
                    <a:pt x="19538" y="16139"/>
                    <a:pt x="19511" y="15898"/>
                    <a:pt x="19467" y="15657"/>
                  </a:cubicBezTo>
                  <a:lnTo>
                    <a:pt x="19467" y="15639"/>
                  </a:lnTo>
                  <a:cubicBezTo>
                    <a:pt x="19431" y="15478"/>
                    <a:pt x="19404" y="15318"/>
                    <a:pt x="19360" y="15166"/>
                  </a:cubicBezTo>
                  <a:cubicBezTo>
                    <a:pt x="19342" y="15095"/>
                    <a:pt x="19324" y="15014"/>
                    <a:pt x="19297" y="14934"/>
                  </a:cubicBezTo>
                  <a:lnTo>
                    <a:pt x="19297" y="14916"/>
                  </a:lnTo>
                  <a:cubicBezTo>
                    <a:pt x="19253" y="14765"/>
                    <a:pt x="19199" y="14613"/>
                    <a:pt x="19145" y="14470"/>
                  </a:cubicBezTo>
                  <a:lnTo>
                    <a:pt x="19137" y="14444"/>
                  </a:lnTo>
                  <a:cubicBezTo>
                    <a:pt x="19119" y="14408"/>
                    <a:pt x="19101" y="14363"/>
                    <a:pt x="19092" y="14319"/>
                  </a:cubicBezTo>
                  <a:cubicBezTo>
                    <a:pt x="20662" y="13150"/>
                    <a:pt x="23169" y="11616"/>
                    <a:pt x="26809" y="10349"/>
                  </a:cubicBezTo>
                  <a:cubicBezTo>
                    <a:pt x="27585" y="10081"/>
                    <a:pt x="27995" y="9225"/>
                    <a:pt x="27719" y="8449"/>
                  </a:cubicBezTo>
                  <a:cubicBezTo>
                    <a:pt x="27513" y="7851"/>
                    <a:pt x="26951" y="7449"/>
                    <a:pt x="26318" y="7449"/>
                  </a:cubicBezTo>
                  <a:cubicBezTo>
                    <a:pt x="26148" y="7449"/>
                    <a:pt x="25979" y="7476"/>
                    <a:pt x="25827" y="7539"/>
                  </a:cubicBezTo>
                  <a:cubicBezTo>
                    <a:pt x="25792" y="7548"/>
                    <a:pt x="25756" y="7557"/>
                    <a:pt x="25720" y="7574"/>
                  </a:cubicBezTo>
                  <a:cubicBezTo>
                    <a:pt x="25774" y="7218"/>
                    <a:pt x="25702" y="6834"/>
                    <a:pt x="25488" y="6513"/>
                  </a:cubicBezTo>
                  <a:cubicBezTo>
                    <a:pt x="25203" y="6102"/>
                    <a:pt x="24748" y="5862"/>
                    <a:pt x="24248" y="5862"/>
                  </a:cubicBezTo>
                  <a:cubicBezTo>
                    <a:pt x="24186" y="5862"/>
                    <a:pt x="24132" y="5862"/>
                    <a:pt x="24079" y="5870"/>
                  </a:cubicBezTo>
                  <a:cubicBezTo>
                    <a:pt x="24168" y="5415"/>
                    <a:pt x="24052" y="4934"/>
                    <a:pt x="23722" y="4568"/>
                  </a:cubicBezTo>
                  <a:cubicBezTo>
                    <a:pt x="23445" y="4256"/>
                    <a:pt x="23035" y="4077"/>
                    <a:pt x="22616" y="4077"/>
                  </a:cubicBezTo>
                  <a:cubicBezTo>
                    <a:pt x="22250" y="4077"/>
                    <a:pt x="21893" y="4211"/>
                    <a:pt x="21617" y="4461"/>
                  </a:cubicBezTo>
                  <a:cubicBezTo>
                    <a:pt x="21197" y="4836"/>
                    <a:pt x="20787" y="5219"/>
                    <a:pt x="20377" y="5594"/>
                  </a:cubicBezTo>
                  <a:cubicBezTo>
                    <a:pt x="20582" y="5076"/>
                    <a:pt x="20796" y="4559"/>
                    <a:pt x="21001" y="4033"/>
                  </a:cubicBezTo>
                  <a:cubicBezTo>
                    <a:pt x="21144" y="3658"/>
                    <a:pt x="21135" y="3257"/>
                    <a:pt x="20974" y="2891"/>
                  </a:cubicBezTo>
                  <a:cubicBezTo>
                    <a:pt x="20823" y="2525"/>
                    <a:pt x="20528" y="2240"/>
                    <a:pt x="20154" y="2097"/>
                  </a:cubicBezTo>
                  <a:cubicBezTo>
                    <a:pt x="19984" y="2025"/>
                    <a:pt x="19797" y="1999"/>
                    <a:pt x="19609" y="1999"/>
                  </a:cubicBezTo>
                  <a:cubicBezTo>
                    <a:pt x="19422" y="1999"/>
                    <a:pt x="19235" y="2034"/>
                    <a:pt x="19065" y="2097"/>
                  </a:cubicBezTo>
                  <a:cubicBezTo>
                    <a:pt x="18869" y="1776"/>
                    <a:pt x="18548" y="1535"/>
                    <a:pt x="18155" y="1437"/>
                  </a:cubicBezTo>
                  <a:cubicBezTo>
                    <a:pt x="18039" y="1410"/>
                    <a:pt x="17923" y="1401"/>
                    <a:pt x="17807" y="1401"/>
                  </a:cubicBezTo>
                  <a:cubicBezTo>
                    <a:pt x="17531" y="1401"/>
                    <a:pt x="17272" y="1472"/>
                    <a:pt x="17040" y="1606"/>
                  </a:cubicBezTo>
                  <a:cubicBezTo>
                    <a:pt x="17040" y="1579"/>
                    <a:pt x="17049" y="1553"/>
                    <a:pt x="17049" y="1526"/>
                  </a:cubicBezTo>
                  <a:cubicBezTo>
                    <a:pt x="17058" y="1133"/>
                    <a:pt x="16906" y="750"/>
                    <a:pt x="16639" y="464"/>
                  </a:cubicBezTo>
                  <a:cubicBezTo>
                    <a:pt x="16362" y="179"/>
                    <a:pt x="15996" y="9"/>
                    <a:pt x="155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5563075" y="1301375"/>
              <a:ext cx="269000" cy="207600"/>
            </a:xfrm>
            <a:custGeom>
              <a:rect b="b" l="l" r="r" t="t"/>
              <a:pathLst>
                <a:path extrusionOk="0" h="8304" w="10760">
                  <a:moveTo>
                    <a:pt x="10014" y="1"/>
                  </a:moveTo>
                  <a:cubicBezTo>
                    <a:pt x="9887" y="1"/>
                    <a:pt x="9758" y="37"/>
                    <a:pt x="9645" y="114"/>
                  </a:cubicBezTo>
                  <a:cubicBezTo>
                    <a:pt x="3632" y="4164"/>
                    <a:pt x="429" y="7028"/>
                    <a:pt x="295" y="7144"/>
                  </a:cubicBezTo>
                  <a:cubicBezTo>
                    <a:pt x="28" y="7394"/>
                    <a:pt x="1" y="7813"/>
                    <a:pt x="251" y="8081"/>
                  </a:cubicBezTo>
                  <a:cubicBezTo>
                    <a:pt x="384" y="8232"/>
                    <a:pt x="563" y="8304"/>
                    <a:pt x="741" y="8304"/>
                  </a:cubicBezTo>
                  <a:cubicBezTo>
                    <a:pt x="902" y="8304"/>
                    <a:pt x="1062" y="8250"/>
                    <a:pt x="1187" y="8134"/>
                  </a:cubicBezTo>
                  <a:cubicBezTo>
                    <a:pt x="1214" y="8107"/>
                    <a:pt x="4452" y="5208"/>
                    <a:pt x="10385" y="1212"/>
                  </a:cubicBezTo>
                  <a:cubicBezTo>
                    <a:pt x="10688" y="1006"/>
                    <a:pt x="10760" y="596"/>
                    <a:pt x="10563" y="293"/>
                  </a:cubicBezTo>
                  <a:cubicBezTo>
                    <a:pt x="10435" y="103"/>
                    <a:pt x="10227" y="1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5526275" y="1155000"/>
              <a:ext cx="86575" cy="324550"/>
            </a:xfrm>
            <a:custGeom>
              <a:rect b="b" l="l" r="r" t="t"/>
              <a:pathLst>
                <a:path extrusionOk="0" h="12982" w="3463">
                  <a:moveTo>
                    <a:pt x="2794" y="1"/>
                  </a:moveTo>
                  <a:cubicBezTo>
                    <a:pt x="2427" y="1"/>
                    <a:pt x="2133" y="283"/>
                    <a:pt x="2124" y="643"/>
                  </a:cubicBezTo>
                  <a:cubicBezTo>
                    <a:pt x="1955" y="7521"/>
                    <a:pt x="161" y="12018"/>
                    <a:pt x="144" y="12071"/>
                  </a:cubicBezTo>
                  <a:cubicBezTo>
                    <a:pt x="1" y="12410"/>
                    <a:pt x="161" y="12794"/>
                    <a:pt x="500" y="12937"/>
                  </a:cubicBezTo>
                  <a:cubicBezTo>
                    <a:pt x="590" y="12972"/>
                    <a:pt x="670" y="12981"/>
                    <a:pt x="750" y="12981"/>
                  </a:cubicBezTo>
                  <a:cubicBezTo>
                    <a:pt x="1018" y="12981"/>
                    <a:pt x="1259" y="12829"/>
                    <a:pt x="1366" y="12571"/>
                  </a:cubicBezTo>
                  <a:cubicBezTo>
                    <a:pt x="1446" y="12383"/>
                    <a:pt x="3266" y="7825"/>
                    <a:pt x="3453" y="679"/>
                  </a:cubicBezTo>
                  <a:cubicBezTo>
                    <a:pt x="3462" y="313"/>
                    <a:pt x="3177" y="10"/>
                    <a:pt x="2811" y="1"/>
                  </a:cubicBezTo>
                  <a:cubicBezTo>
                    <a:pt x="2805" y="1"/>
                    <a:pt x="2800" y="1"/>
                    <a:pt x="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5591625" y="1341250"/>
              <a:ext cx="291975" cy="183350"/>
            </a:xfrm>
            <a:custGeom>
              <a:rect b="b" l="l" r="r" t="t"/>
              <a:pathLst>
                <a:path extrusionOk="0" h="7334" w="11679">
                  <a:moveTo>
                    <a:pt x="10931" y="1"/>
                  </a:moveTo>
                  <a:cubicBezTo>
                    <a:pt x="10859" y="1"/>
                    <a:pt x="10787" y="12"/>
                    <a:pt x="10715" y="36"/>
                  </a:cubicBezTo>
                  <a:cubicBezTo>
                    <a:pt x="3435" y="2578"/>
                    <a:pt x="367" y="6093"/>
                    <a:pt x="233" y="6236"/>
                  </a:cubicBezTo>
                  <a:cubicBezTo>
                    <a:pt x="1" y="6521"/>
                    <a:pt x="28" y="6932"/>
                    <a:pt x="304" y="7173"/>
                  </a:cubicBezTo>
                  <a:cubicBezTo>
                    <a:pt x="429" y="7280"/>
                    <a:pt x="590" y="7333"/>
                    <a:pt x="741" y="7333"/>
                  </a:cubicBezTo>
                  <a:cubicBezTo>
                    <a:pt x="929" y="7333"/>
                    <a:pt x="1107" y="7253"/>
                    <a:pt x="1241" y="7101"/>
                  </a:cubicBezTo>
                  <a:cubicBezTo>
                    <a:pt x="1268" y="7066"/>
                    <a:pt x="4238" y="3702"/>
                    <a:pt x="11152" y="1285"/>
                  </a:cubicBezTo>
                  <a:cubicBezTo>
                    <a:pt x="11500" y="1169"/>
                    <a:pt x="11678" y="794"/>
                    <a:pt x="11562" y="446"/>
                  </a:cubicBezTo>
                  <a:cubicBezTo>
                    <a:pt x="11463" y="170"/>
                    <a:pt x="11207" y="1"/>
                    <a:pt x="10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5549025" y="1256850"/>
              <a:ext cx="242025" cy="238300"/>
            </a:xfrm>
            <a:custGeom>
              <a:rect b="b" l="l" r="r" t="t"/>
              <a:pathLst>
                <a:path extrusionOk="0" h="9532" w="9681">
                  <a:moveTo>
                    <a:pt x="8940" y="1"/>
                  </a:moveTo>
                  <a:cubicBezTo>
                    <a:pt x="8782" y="1"/>
                    <a:pt x="8622" y="57"/>
                    <a:pt x="8494" y="173"/>
                  </a:cubicBezTo>
                  <a:cubicBezTo>
                    <a:pt x="3114" y="5018"/>
                    <a:pt x="349" y="8301"/>
                    <a:pt x="233" y="8443"/>
                  </a:cubicBezTo>
                  <a:cubicBezTo>
                    <a:pt x="1" y="8720"/>
                    <a:pt x="37" y="9139"/>
                    <a:pt x="313" y="9371"/>
                  </a:cubicBezTo>
                  <a:cubicBezTo>
                    <a:pt x="438" y="9478"/>
                    <a:pt x="590" y="9532"/>
                    <a:pt x="741" y="9532"/>
                  </a:cubicBezTo>
                  <a:cubicBezTo>
                    <a:pt x="929" y="9532"/>
                    <a:pt x="1116" y="9451"/>
                    <a:pt x="1250" y="9291"/>
                  </a:cubicBezTo>
                  <a:cubicBezTo>
                    <a:pt x="1277" y="9264"/>
                    <a:pt x="4078" y="5936"/>
                    <a:pt x="9386" y="1155"/>
                  </a:cubicBezTo>
                  <a:cubicBezTo>
                    <a:pt x="9653" y="914"/>
                    <a:pt x="9680" y="495"/>
                    <a:pt x="9430" y="218"/>
                  </a:cubicBezTo>
                  <a:cubicBezTo>
                    <a:pt x="9302" y="75"/>
                    <a:pt x="9122" y="1"/>
                    <a:pt x="8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5551925" y="1189850"/>
              <a:ext cx="118675" cy="311550"/>
            </a:xfrm>
            <a:custGeom>
              <a:rect b="b" l="l" r="r" t="t"/>
              <a:pathLst>
                <a:path extrusionOk="0" h="12462" w="4747">
                  <a:moveTo>
                    <a:pt x="4020" y="0"/>
                  </a:moveTo>
                  <a:cubicBezTo>
                    <a:pt x="3717" y="0"/>
                    <a:pt x="3442" y="208"/>
                    <a:pt x="3373" y="516"/>
                  </a:cubicBezTo>
                  <a:cubicBezTo>
                    <a:pt x="1723" y="7457"/>
                    <a:pt x="144" y="11516"/>
                    <a:pt x="126" y="11551"/>
                  </a:cubicBezTo>
                  <a:cubicBezTo>
                    <a:pt x="1" y="11890"/>
                    <a:pt x="161" y="12283"/>
                    <a:pt x="509" y="12417"/>
                  </a:cubicBezTo>
                  <a:cubicBezTo>
                    <a:pt x="581" y="12444"/>
                    <a:pt x="670" y="12461"/>
                    <a:pt x="750" y="12461"/>
                  </a:cubicBezTo>
                  <a:cubicBezTo>
                    <a:pt x="1009" y="12461"/>
                    <a:pt x="1259" y="12301"/>
                    <a:pt x="1366" y="12033"/>
                  </a:cubicBezTo>
                  <a:cubicBezTo>
                    <a:pt x="1428" y="11873"/>
                    <a:pt x="2980" y="7867"/>
                    <a:pt x="4658" y="819"/>
                  </a:cubicBezTo>
                  <a:cubicBezTo>
                    <a:pt x="4747" y="463"/>
                    <a:pt x="4524" y="106"/>
                    <a:pt x="4167" y="17"/>
                  </a:cubicBezTo>
                  <a:cubicBezTo>
                    <a:pt x="4118" y="6"/>
                    <a:pt x="4069" y="0"/>
                    <a:pt x="4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5558625" y="1204925"/>
              <a:ext cx="157475" cy="297150"/>
            </a:xfrm>
            <a:custGeom>
              <a:rect b="b" l="l" r="r" t="t"/>
              <a:pathLst>
                <a:path extrusionOk="0" h="11886" w="6299">
                  <a:moveTo>
                    <a:pt x="5545" y="0"/>
                  </a:moveTo>
                  <a:cubicBezTo>
                    <a:pt x="5283" y="0"/>
                    <a:pt x="5036" y="156"/>
                    <a:pt x="4934" y="422"/>
                  </a:cubicBezTo>
                  <a:cubicBezTo>
                    <a:pt x="2329" y="7068"/>
                    <a:pt x="206" y="10859"/>
                    <a:pt x="179" y="10895"/>
                  </a:cubicBezTo>
                  <a:cubicBezTo>
                    <a:pt x="0" y="11216"/>
                    <a:pt x="116" y="11618"/>
                    <a:pt x="429" y="11796"/>
                  </a:cubicBezTo>
                  <a:cubicBezTo>
                    <a:pt x="536" y="11858"/>
                    <a:pt x="652" y="11885"/>
                    <a:pt x="759" y="11885"/>
                  </a:cubicBezTo>
                  <a:cubicBezTo>
                    <a:pt x="991" y="11885"/>
                    <a:pt x="1214" y="11760"/>
                    <a:pt x="1339" y="11546"/>
                  </a:cubicBezTo>
                  <a:cubicBezTo>
                    <a:pt x="1428" y="11394"/>
                    <a:pt x="3524" y="7639"/>
                    <a:pt x="6165" y="903"/>
                  </a:cubicBezTo>
                  <a:cubicBezTo>
                    <a:pt x="6299" y="564"/>
                    <a:pt x="6138" y="181"/>
                    <a:pt x="5790" y="47"/>
                  </a:cubicBezTo>
                  <a:cubicBezTo>
                    <a:pt x="5710" y="15"/>
                    <a:pt x="5627" y="0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5192425" y="1408625"/>
              <a:ext cx="504275" cy="570400"/>
            </a:xfrm>
            <a:custGeom>
              <a:rect b="b" l="l" r="r" t="t"/>
              <a:pathLst>
                <a:path extrusionOk="0" h="22816" w="20171">
                  <a:moveTo>
                    <a:pt x="13529" y="0"/>
                  </a:moveTo>
                  <a:cubicBezTo>
                    <a:pt x="11292" y="0"/>
                    <a:pt x="8998" y="1298"/>
                    <a:pt x="7342" y="3693"/>
                  </a:cubicBezTo>
                  <a:cubicBezTo>
                    <a:pt x="4871" y="7252"/>
                    <a:pt x="0" y="21454"/>
                    <a:pt x="1802" y="22703"/>
                  </a:cubicBezTo>
                  <a:cubicBezTo>
                    <a:pt x="1912" y="22779"/>
                    <a:pt x="2058" y="22815"/>
                    <a:pt x="2236" y="22815"/>
                  </a:cubicBezTo>
                  <a:cubicBezTo>
                    <a:pt x="4987" y="22815"/>
                    <a:pt x="15352" y="14190"/>
                    <a:pt x="17673" y="10838"/>
                  </a:cubicBezTo>
                  <a:cubicBezTo>
                    <a:pt x="20171" y="7225"/>
                    <a:pt x="19823" y="3148"/>
                    <a:pt x="16825" y="1052"/>
                  </a:cubicBezTo>
                  <a:cubicBezTo>
                    <a:pt x="16825" y="1043"/>
                    <a:pt x="16816" y="1043"/>
                    <a:pt x="16816" y="1043"/>
                  </a:cubicBezTo>
                  <a:cubicBezTo>
                    <a:pt x="16807" y="1043"/>
                    <a:pt x="16807" y="1043"/>
                    <a:pt x="16807" y="1034"/>
                  </a:cubicBezTo>
                  <a:cubicBezTo>
                    <a:pt x="15791" y="336"/>
                    <a:pt x="14667" y="0"/>
                    <a:pt x="1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5542350" y="1514025"/>
              <a:ext cx="130275" cy="103800"/>
            </a:xfrm>
            <a:custGeom>
              <a:rect b="b" l="l" r="r" t="t"/>
              <a:pathLst>
                <a:path extrusionOk="0" h="4152" w="5211">
                  <a:moveTo>
                    <a:pt x="590" y="0"/>
                  </a:moveTo>
                  <a:cubicBezTo>
                    <a:pt x="427" y="0"/>
                    <a:pt x="265" y="78"/>
                    <a:pt x="161" y="226"/>
                  </a:cubicBezTo>
                  <a:cubicBezTo>
                    <a:pt x="0" y="458"/>
                    <a:pt x="63" y="788"/>
                    <a:pt x="295" y="949"/>
                  </a:cubicBezTo>
                  <a:lnTo>
                    <a:pt x="4925" y="4151"/>
                  </a:lnTo>
                  <a:cubicBezTo>
                    <a:pt x="5050" y="3794"/>
                    <a:pt x="5139" y="3437"/>
                    <a:pt x="5210" y="3081"/>
                  </a:cubicBezTo>
                  <a:lnTo>
                    <a:pt x="883" y="92"/>
                  </a:lnTo>
                  <a:cubicBezTo>
                    <a:pt x="794" y="30"/>
                    <a:pt x="692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5303925" y="1628275"/>
              <a:ext cx="119350" cy="94425"/>
            </a:xfrm>
            <a:custGeom>
              <a:rect b="b" l="l" r="r" t="t"/>
              <a:pathLst>
                <a:path extrusionOk="0" h="3777" w="4774">
                  <a:moveTo>
                    <a:pt x="393" y="0"/>
                  </a:moveTo>
                  <a:cubicBezTo>
                    <a:pt x="259" y="322"/>
                    <a:pt x="134" y="661"/>
                    <a:pt x="1" y="991"/>
                  </a:cubicBezTo>
                  <a:lnTo>
                    <a:pt x="3890" y="3685"/>
                  </a:lnTo>
                  <a:cubicBezTo>
                    <a:pt x="3979" y="3747"/>
                    <a:pt x="4083" y="3777"/>
                    <a:pt x="4186" y="3777"/>
                  </a:cubicBezTo>
                  <a:cubicBezTo>
                    <a:pt x="4351" y="3777"/>
                    <a:pt x="4514" y="3699"/>
                    <a:pt x="4613" y="3551"/>
                  </a:cubicBezTo>
                  <a:cubicBezTo>
                    <a:pt x="4773" y="3319"/>
                    <a:pt x="4720" y="2998"/>
                    <a:pt x="4479" y="282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5361025" y="1820000"/>
              <a:ext cx="81200" cy="59875"/>
            </a:xfrm>
            <a:custGeom>
              <a:rect b="b" l="l" r="r" t="t"/>
              <a:pathLst>
                <a:path extrusionOk="0" h="2395" w="3248">
                  <a:moveTo>
                    <a:pt x="592" y="1"/>
                  </a:moveTo>
                  <a:cubicBezTo>
                    <a:pt x="427" y="1"/>
                    <a:pt x="265" y="78"/>
                    <a:pt x="161" y="227"/>
                  </a:cubicBezTo>
                  <a:cubicBezTo>
                    <a:pt x="0" y="458"/>
                    <a:pt x="63" y="789"/>
                    <a:pt x="295" y="949"/>
                  </a:cubicBezTo>
                  <a:lnTo>
                    <a:pt x="2391" y="2394"/>
                  </a:lnTo>
                  <a:cubicBezTo>
                    <a:pt x="2677" y="2180"/>
                    <a:pt x="2962" y="1957"/>
                    <a:pt x="3248" y="1725"/>
                  </a:cubicBezTo>
                  <a:lnTo>
                    <a:pt x="893" y="93"/>
                  </a:lnTo>
                  <a:cubicBezTo>
                    <a:pt x="800" y="31"/>
                    <a:pt x="696" y="1"/>
                    <a:pt x="592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5237900" y="1839700"/>
              <a:ext cx="100625" cy="83825"/>
            </a:xfrm>
            <a:custGeom>
              <a:rect b="b" l="l" r="r" t="t"/>
              <a:pathLst>
                <a:path extrusionOk="0" h="3353" w="4025">
                  <a:moveTo>
                    <a:pt x="251" y="1"/>
                  </a:moveTo>
                  <a:cubicBezTo>
                    <a:pt x="162" y="375"/>
                    <a:pt x="72" y="732"/>
                    <a:pt x="1" y="1089"/>
                  </a:cubicBezTo>
                  <a:lnTo>
                    <a:pt x="3141" y="3257"/>
                  </a:lnTo>
                  <a:cubicBezTo>
                    <a:pt x="3230" y="3321"/>
                    <a:pt x="3332" y="3352"/>
                    <a:pt x="3433" y="3352"/>
                  </a:cubicBezTo>
                  <a:cubicBezTo>
                    <a:pt x="3597" y="3352"/>
                    <a:pt x="3759" y="3272"/>
                    <a:pt x="3864" y="3123"/>
                  </a:cubicBezTo>
                  <a:cubicBezTo>
                    <a:pt x="4024" y="2891"/>
                    <a:pt x="3962" y="2570"/>
                    <a:pt x="3730" y="240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7" name="Google Shape;2517;p18"/>
          <p:cNvSpPr/>
          <p:nvPr/>
        </p:nvSpPr>
        <p:spPr>
          <a:xfrm flipH="1" rot="-1988494">
            <a:off x="5597998" y="4651112"/>
            <a:ext cx="254686" cy="26938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18"/>
          <p:cNvSpPr/>
          <p:nvPr/>
        </p:nvSpPr>
        <p:spPr>
          <a:xfrm flipH="1" rot="-1988494">
            <a:off x="196923" y="1545837"/>
            <a:ext cx="254686" cy="26938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18"/>
          <p:cNvSpPr/>
          <p:nvPr/>
        </p:nvSpPr>
        <p:spPr>
          <a:xfrm flipH="1" rot="2381823">
            <a:off x="8696150" y="2543741"/>
            <a:ext cx="254685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18"/>
          <p:cNvSpPr/>
          <p:nvPr/>
        </p:nvSpPr>
        <p:spPr>
          <a:xfrm flipH="1" rot="-1988494">
            <a:off x="5632298" y="404712"/>
            <a:ext cx="254686" cy="26938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18"/>
          <p:cNvSpPr txBox="1"/>
          <p:nvPr>
            <p:ph type="title"/>
          </p:nvPr>
        </p:nvSpPr>
        <p:spPr>
          <a:xfrm>
            <a:off x="2967300" y="3015550"/>
            <a:ext cx="54636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2" name="Google Shape;2522;p18"/>
          <p:cNvSpPr txBox="1"/>
          <p:nvPr>
            <p:ph idx="1" type="subTitle"/>
          </p:nvPr>
        </p:nvSpPr>
        <p:spPr>
          <a:xfrm>
            <a:off x="2967300" y="1644675"/>
            <a:ext cx="5463600" cy="1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523" name="Google Shape;2523;p18"/>
          <p:cNvGrpSpPr/>
          <p:nvPr/>
        </p:nvGrpSpPr>
        <p:grpSpPr>
          <a:xfrm rot="-1748891">
            <a:off x="3305169" y="3958127"/>
            <a:ext cx="452645" cy="413179"/>
            <a:chOff x="6878645" y="4321800"/>
            <a:chExt cx="521329" cy="475799"/>
          </a:xfrm>
        </p:grpSpPr>
        <p:sp>
          <p:nvSpPr>
            <p:cNvPr id="2524" name="Google Shape;2524;p18"/>
            <p:cNvSpPr/>
            <p:nvPr/>
          </p:nvSpPr>
          <p:spPr>
            <a:xfrm>
              <a:off x="6878645" y="4321800"/>
              <a:ext cx="521329" cy="475799"/>
            </a:xfrm>
            <a:custGeom>
              <a:rect b="b" l="l" r="r" t="t"/>
              <a:pathLst>
                <a:path extrusionOk="0" h="7263" w="7958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6931840" y="4376108"/>
              <a:ext cx="409110" cy="367511"/>
            </a:xfrm>
            <a:custGeom>
              <a:rect b="b" l="l" r="r" t="t"/>
              <a:pathLst>
                <a:path extrusionOk="0" h="5610" w="6245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19"/>
          <p:cNvSpPr txBox="1"/>
          <p:nvPr>
            <p:ph type="title"/>
          </p:nvPr>
        </p:nvSpPr>
        <p:spPr>
          <a:xfrm>
            <a:off x="1840200" y="3015550"/>
            <a:ext cx="54636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8" name="Google Shape;2528;p19"/>
          <p:cNvSpPr txBox="1"/>
          <p:nvPr>
            <p:ph idx="1" type="subTitle"/>
          </p:nvPr>
        </p:nvSpPr>
        <p:spPr>
          <a:xfrm>
            <a:off x="1840200" y="1644675"/>
            <a:ext cx="5463600" cy="1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9" name="Google Shape;2529;p19"/>
          <p:cNvSpPr/>
          <p:nvPr/>
        </p:nvSpPr>
        <p:spPr>
          <a:xfrm rot="10800000">
            <a:off x="-1477337" y="-1247288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0" name="Google Shape;2530;p19"/>
          <p:cNvGrpSpPr/>
          <p:nvPr/>
        </p:nvGrpSpPr>
        <p:grpSpPr>
          <a:xfrm rot="10800000">
            <a:off x="-992704" y="-1203485"/>
            <a:ext cx="5830099" cy="3340185"/>
            <a:chOff x="-5991144" y="1964591"/>
            <a:chExt cx="5830099" cy="3340185"/>
          </a:xfrm>
        </p:grpSpPr>
        <p:sp>
          <p:nvSpPr>
            <p:cNvPr id="2531" name="Google Shape;2531;p19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9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9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9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9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9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9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9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9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9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9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9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9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9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9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9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9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9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9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9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9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9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9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9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9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9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9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9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9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9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9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9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9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9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9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9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9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9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9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9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9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9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9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9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9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9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9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9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9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9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9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9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9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9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9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9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9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9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9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9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1" name="Google Shape;2591;p19"/>
          <p:cNvSpPr/>
          <p:nvPr/>
        </p:nvSpPr>
        <p:spPr>
          <a:xfrm>
            <a:off x="5334495" y="3880839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2" name="Google Shape;2592;p19"/>
          <p:cNvGrpSpPr/>
          <p:nvPr/>
        </p:nvGrpSpPr>
        <p:grpSpPr>
          <a:xfrm rot="10800000">
            <a:off x="5438649" y="4018072"/>
            <a:ext cx="3836998" cy="2198307"/>
            <a:chOff x="-9376871" y="-61513"/>
            <a:chExt cx="3836998" cy="2198307"/>
          </a:xfrm>
        </p:grpSpPr>
        <p:sp>
          <p:nvSpPr>
            <p:cNvPr id="2593" name="Google Shape;2593;p19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9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9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9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9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9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9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9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9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9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9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9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9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9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9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9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9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9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9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9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9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9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9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9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9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9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9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9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9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9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9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9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9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9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9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9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9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9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9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9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9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9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9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9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9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9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9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9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9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9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9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9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9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9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9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9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9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9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9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9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3" name="Google Shape;2653;p19"/>
          <p:cNvSpPr/>
          <p:nvPr/>
        </p:nvSpPr>
        <p:spPr>
          <a:xfrm flipH="1" rot="-7955569">
            <a:off x="8627476" y="2621965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4" name="Google Shape;2654;p19"/>
          <p:cNvGrpSpPr/>
          <p:nvPr/>
        </p:nvGrpSpPr>
        <p:grpSpPr>
          <a:xfrm rot="-2461659">
            <a:off x="7131407" y="3403579"/>
            <a:ext cx="1554140" cy="1623578"/>
            <a:chOff x="4089572" y="4154721"/>
            <a:chExt cx="964885" cy="1007955"/>
          </a:xfrm>
        </p:grpSpPr>
        <p:sp>
          <p:nvSpPr>
            <p:cNvPr id="2655" name="Google Shape;2655;p19"/>
            <p:cNvSpPr/>
            <p:nvPr/>
          </p:nvSpPr>
          <p:spPr>
            <a:xfrm rot="1165722">
              <a:off x="4203031" y="4254437"/>
              <a:ext cx="737966" cy="808523"/>
            </a:xfrm>
            <a:custGeom>
              <a:rect b="b" l="l" r="r" t="t"/>
              <a:pathLst>
                <a:path extrusionOk="0" h="19217" w="17540">
                  <a:moveTo>
                    <a:pt x="14943" y="11160"/>
                  </a:moveTo>
                  <a:lnTo>
                    <a:pt x="14943" y="11160"/>
                  </a:lnTo>
                  <a:cubicBezTo>
                    <a:pt x="16130" y="11160"/>
                    <a:pt x="17236" y="10313"/>
                    <a:pt x="17423" y="9269"/>
                  </a:cubicBezTo>
                  <a:cubicBezTo>
                    <a:pt x="17539" y="8618"/>
                    <a:pt x="17281" y="7708"/>
                    <a:pt x="16148" y="7289"/>
                  </a:cubicBezTo>
                  <a:cubicBezTo>
                    <a:pt x="15809" y="7164"/>
                    <a:pt x="15407" y="7101"/>
                    <a:pt x="14970" y="7101"/>
                  </a:cubicBezTo>
                  <a:cubicBezTo>
                    <a:pt x="14310" y="7101"/>
                    <a:pt x="13534" y="7253"/>
                    <a:pt x="12722" y="7512"/>
                  </a:cubicBezTo>
                  <a:cubicBezTo>
                    <a:pt x="12758" y="7440"/>
                    <a:pt x="12784" y="7360"/>
                    <a:pt x="12811" y="7280"/>
                  </a:cubicBezTo>
                  <a:cubicBezTo>
                    <a:pt x="12892" y="7021"/>
                    <a:pt x="12936" y="6807"/>
                    <a:pt x="12972" y="6629"/>
                  </a:cubicBezTo>
                  <a:cubicBezTo>
                    <a:pt x="12990" y="6530"/>
                    <a:pt x="13016" y="6414"/>
                    <a:pt x="13034" y="6361"/>
                  </a:cubicBezTo>
                  <a:cubicBezTo>
                    <a:pt x="13079" y="6325"/>
                    <a:pt x="13284" y="6200"/>
                    <a:pt x="13998" y="6040"/>
                  </a:cubicBezTo>
                  <a:cubicBezTo>
                    <a:pt x="15675" y="5656"/>
                    <a:pt x="17075" y="4166"/>
                    <a:pt x="16933" y="2908"/>
                  </a:cubicBezTo>
                  <a:cubicBezTo>
                    <a:pt x="16861" y="2275"/>
                    <a:pt x="16344" y="1535"/>
                    <a:pt x="15131" y="1535"/>
                  </a:cubicBezTo>
                  <a:cubicBezTo>
                    <a:pt x="15086" y="1535"/>
                    <a:pt x="15033" y="1535"/>
                    <a:pt x="14979" y="1535"/>
                  </a:cubicBezTo>
                  <a:cubicBezTo>
                    <a:pt x="13641" y="1597"/>
                    <a:pt x="12205" y="3015"/>
                    <a:pt x="11018" y="4568"/>
                  </a:cubicBezTo>
                  <a:cubicBezTo>
                    <a:pt x="10929" y="2962"/>
                    <a:pt x="10429" y="1499"/>
                    <a:pt x="9350" y="651"/>
                  </a:cubicBezTo>
                  <a:cubicBezTo>
                    <a:pt x="8788" y="214"/>
                    <a:pt x="8297" y="0"/>
                    <a:pt x="7833" y="0"/>
                  </a:cubicBezTo>
                  <a:cubicBezTo>
                    <a:pt x="7227" y="0"/>
                    <a:pt x="6727" y="375"/>
                    <a:pt x="6513" y="964"/>
                  </a:cubicBezTo>
                  <a:cubicBezTo>
                    <a:pt x="6112" y="2097"/>
                    <a:pt x="6798" y="4140"/>
                    <a:pt x="7878" y="5014"/>
                  </a:cubicBezTo>
                  <a:cubicBezTo>
                    <a:pt x="7976" y="5094"/>
                    <a:pt x="8047" y="5165"/>
                    <a:pt x="8101" y="5210"/>
                  </a:cubicBezTo>
                  <a:cubicBezTo>
                    <a:pt x="8012" y="5317"/>
                    <a:pt x="7896" y="5442"/>
                    <a:pt x="7789" y="5585"/>
                  </a:cubicBezTo>
                  <a:cubicBezTo>
                    <a:pt x="7387" y="6147"/>
                    <a:pt x="7494" y="6646"/>
                    <a:pt x="7601" y="6896"/>
                  </a:cubicBezTo>
                  <a:cubicBezTo>
                    <a:pt x="7699" y="7146"/>
                    <a:pt x="7851" y="7324"/>
                    <a:pt x="7985" y="7458"/>
                  </a:cubicBezTo>
                  <a:cubicBezTo>
                    <a:pt x="7958" y="7512"/>
                    <a:pt x="7914" y="7583"/>
                    <a:pt x="7842" y="7708"/>
                  </a:cubicBezTo>
                  <a:lnTo>
                    <a:pt x="7780" y="7815"/>
                  </a:lnTo>
                  <a:cubicBezTo>
                    <a:pt x="7494" y="8315"/>
                    <a:pt x="7539" y="8698"/>
                    <a:pt x="7628" y="8993"/>
                  </a:cubicBezTo>
                  <a:cubicBezTo>
                    <a:pt x="7191" y="8778"/>
                    <a:pt x="6700" y="8662"/>
                    <a:pt x="6183" y="8662"/>
                  </a:cubicBezTo>
                  <a:cubicBezTo>
                    <a:pt x="5300" y="8662"/>
                    <a:pt x="4425" y="8993"/>
                    <a:pt x="3721" y="9599"/>
                  </a:cubicBezTo>
                  <a:cubicBezTo>
                    <a:pt x="3712" y="9608"/>
                    <a:pt x="3712" y="9617"/>
                    <a:pt x="3703" y="9617"/>
                  </a:cubicBezTo>
                  <a:cubicBezTo>
                    <a:pt x="3703" y="9617"/>
                    <a:pt x="3605" y="9706"/>
                    <a:pt x="3605" y="9715"/>
                  </a:cubicBezTo>
                  <a:cubicBezTo>
                    <a:pt x="3560" y="9751"/>
                    <a:pt x="3533" y="9778"/>
                    <a:pt x="3489" y="9822"/>
                  </a:cubicBezTo>
                  <a:lnTo>
                    <a:pt x="3471" y="9840"/>
                  </a:lnTo>
                  <a:cubicBezTo>
                    <a:pt x="3444" y="9867"/>
                    <a:pt x="3417" y="9894"/>
                    <a:pt x="3391" y="9929"/>
                  </a:cubicBezTo>
                  <a:lnTo>
                    <a:pt x="3364" y="9956"/>
                  </a:lnTo>
                  <a:cubicBezTo>
                    <a:pt x="3337" y="9983"/>
                    <a:pt x="3319" y="10010"/>
                    <a:pt x="3292" y="10036"/>
                  </a:cubicBezTo>
                  <a:lnTo>
                    <a:pt x="3257" y="10072"/>
                  </a:lnTo>
                  <a:cubicBezTo>
                    <a:pt x="3239" y="10099"/>
                    <a:pt x="3221" y="10126"/>
                    <a:pt x="3194" y="10161"/>
                  </a:cubicBezTo>
                  <a:lnTo>
                    <a:pt x="3168" y="10197"/>
                  </a:lnTo>
                  <a:cubicBezTo>
                    <a:pt x="3141" y="10224"/>
                    <a:pt x="3123" y="10250"/>
                    <a:pt x="3105" y="10277"/>
                  </a:cubicBezTo>
                  <a:lnTo>
                    <a:pt x="3069" y="10322"/>
                  </a:lnTo>
                  <a:cubicBezTo>
                    <a:pt x="3052" y="10349"/>
                    <a:pt x="3034" y="10375"/>
                    <a:pt x="3016" y="10411"/>
                  </a:cubicBezTo>
                  <a:lnTo>
                    <a:pt x="2989" y="10447"/>
                  </a:lnTo>
                  <a:cubicBezTo>
                    <a:pt x="2971" y="10482"/>
                    <a:pt x="2953" y="10509"/>
                    <a:pt x="2936" y="10536"/>
                  </a:cubicBezTo>
                  <a:lnTo>
                    <a:pt x="2909" y="10581"/>
                  </a:lnTo>
                  <a:cubicBezTo>
                    <a:pt x="2891" y="10616"/>
                    <a:pt x="2873" y="10643"/>
                    <a:pt x="2846" y="10688"/>
                  </a:cubicBezTo>
                  <a:cubicBezTo>
                    <a:pt x="2846" y="10696"/>
                    <a:pt x="2838" y="10705"/>
                    <a:pt x="2829" y="10723"/>
                  </a:cubicBezTo>
                  <a:cubicBezTo>
                    <a:pt x="2802" y="10768"/>
                    <a:pt x="2784" y="10812"/>
                    <a:pt x="2757" y="10857"/>
                  </a:cubicBezTo>
                  <a:cubicBezTo>
                    <a:pt x="2748" y="10875"/>
                    <a:pt x="2730" y="10911"/>
                    <a:pt x="2730" y="10911"/>
                  </a:cubicBezTo>
                  <a:cubicBezTo>
                    <a:pt x="2722" y="10937"/>
                    <a:pt x="2704" y="10973"/>
                    <a:pt x="2695" y="11000"/>
                  </a:cubicBezTo>
                  <a:cubicBezTo>
                    <a:pt x="2686" y="11018"/>
                    <a:pt x="2677" y="11044"/>
                    <a:pt x="2668" y="11062"/>
                  </a:cubicBezTo>
                  <a:lnTo>
                    <a:pt x="2659" y="11080"/>
                  </a:lnTo>
                  <a:cubicBezTo>
                    <a:pt x="2659" y="11080"/>
                    <a:pt x="2641" y="11125"/>
                    <a:pt x="2632" y="11143"/>
                  </a:cubicBezTo>
                  <a:cubicBezTo>
                    <a:pt x="2623" y="11169"/>
                    <a:pt x="2614" y="11196"/>
                    <a:pt x="2597" y="11232"/>
                  </a:cubicBezTo>
                  <a:cubicBezTo>
                    <a:pt x="2597" y="11232"/>
                    <a:pt x="2588" y="11267"/>
                    <a:pt x="2579" y="11285"/>
                  </a:cubicBezTo>
                  <a:cubicBezTo>
                    <a:pt x="2570" y="11321"/>
                    <a:pt x="2561" y="11357"/>
                    <a:pt x="2543" y="11383"/>
                  </a:cubicBezTo>
                  <a:lnTo>
                    <a:pt x="2534" y="11437"/>
                  </a:lnTo>
                  <a:cubicBezTo>
                    <a:pt x="2516" y="11473"/>
                    <a:pt x="2507" y="11508"/>
                    <a:pt x="2499" y="11544"/>
                  </a:cubicBezTo>
                  <a:lnTo>
                    <a:pt x="2490" y="11580"/>
                  </a:lnTo>
                  <a:cubicBezTo>
                    <a:pt x="2481" y="11624"/>
                    <a:pt x="2463" y="11660"/>
                    <a:pt x="2454" y="11705"/>
                  </a:cubicBezTo>
                  <a:lnTo>
                    <a:pt x="2454" y="11731"/>
                  </a:lnTo>
                  <a:cubicBezTo>
                    <a:pt x="2427" y="11821"/>
                    <a:pt x="2409" y="11910"/>
                    <a:pt x="2400" y="11999"/>
                  </a:cubicBezTo>
                  <a:cubicBezTo>
                    <a:pt x="2383" y="12106"/>
                    <a:pt x="2365" y="12222"/>
                    <a:pt x="2356" y="12329"/>
                  </a:cubicBezTo>
                  <a:lnTo>
                    <a:pt x="2356" y="12356"/>
                  </a:lnTo>
                  <a:cubicBezTo>
                    <a:pt x="2347" y="12400"/>
                    <a:pt x="2347" y="12445"/>
                    <a:pt x="2347" y="12499"/>
                  </a:cubicBezTo>
                  <a:lnTo>
                    <a:pt x="2338" y="12516"/>
                  </a:lnTo>
                  <a:cubicBezTo>
                    <a:pt x="2338" y="12561"/>
                    <a:pt x="2338" y="12606"/>
                    <a:pt x="2338" y="12659"/>
                  </a:cubicBezTo>
                  <a:lnTo>
                    <a:pt x="2338" y="12686"/>
                  </a:lnTo>
                  <a:cubicBezTo>
                    <a:pt x="2338" y="12730"/>
                    <a:pt x="2338" y="12775"/>
                    <a:pt x="2338" y="12820"/>
                  </a:cubicBezTo>
                  <a:lnTo>
                    <a:pt x="2338" y="12846"/>
                  </a:lnTo>
                  <a:cubicBezTo>
                    <a:pt x="2338" y="12953"/>
                    <a:pt x="2347" y="13069"/>
                    <a:pt x="2356" y="13177"/>
                  </a:cubicBezTo>
                  <a:lnTo>
                    <a:pt x="2356" y="13203"/>
                  </a:lnTo>
                  <a:cubicBezTo>
                    <a:pt x="2365" y="13248"/>
                    <a:pt x="2365" y="13292"/>
                    <a:pt x="2374" y="13337"/>
                  </a:cubicBezTo>
                  <a:lnTo>
                    <a:pt x="2374" y="13391"/>
                  </a:lnTo>
                  <a:cubicBezTo>
                    <a:pt x="2383" y="13435"/>
                    <a:pt x="2383" y="13471"/>
                    <a:pt x="2391" y="13507"/>
                  </a:cubicBezTo>
                  <a:lnTo>
                    <a:pt x="2400" y="13569"/>
                  </a:lnTo>
                  <a:cubicBezTo>
                    <a:pt x="2409" y="13605"/>
                    <a:pt x="2409" y="13640"/>
                    <a:pt x="2418" y="13676"/>
                  </a:cubicBezTo>
                  <a:lnTo>
                    <a:pt x="2436" y="13739"/>
                  </a:lnTo>
                  <a:cubicBezTo>
                    <a:pt x="2436" y="13774"/>
                    <a:pt x="2445" y="13810"/>
                    <a:pt x="2454" y="13846"/>
                  </a:cubicBezTo>
                  <a:cubicBezTo>
                    <a:pt x="2454" y="13872"/>
                    <a:pt x="2463" y="13890"/>
                    <a:pt x="2463" y="13908"/>
                  </a:cubicBezTo>
                  <a:cubicBezTo>
                    <a:pt x="2472" y="13953"/>
                    <a:pt x="2481" y="13988"/>
                    <a:pt x="2490" y="14024"/>
                  </a:cubicBezTo>
                  <a:lnTo>
                    <a:pt x="2507" y="14086"/>
                  </a:lnTo>
                  <a:cubicBezTo>
                    <a:pt x="2516" y="14122"/>
                    <a:pt x="2525" y="14167"/>
                    <a:pt x="2543" y="14211"/>
                  </a:cubicBezTo>
                  <a:lnTo>
                    <a:pt x="2552" y="14256"/>
                  </a:lnTo>
                  <a:cubicBezTo>
                    <a:pt x="2570" y="14318"/>
                    <a:pt x="2588" y="14372"/>
                    <a:pt x="2606" y="14434"/>
                  </a:cubicBezTo>
                  <a:cubicBezTo>
                    <a:pt x="2864" y="15237"/>
                    <a:pt x="2838" y="15888"/>
                    <a:pt x="2552" y="16352"/>
                  </a:cubicBezTo>
                  <a:cubicBezTo>
                    <a:pt x="2052" y="17146"/>
                    <a:pt x="893" y="17343"/>
                    <a:pt x="848" y="17343"/>
                  </a:cubicBezTo>
                  <a:cubicBezTo>
                    <a:pt x="349" y="17423"/>
                    <a:pt x="1" y="17878"/>
                    <a:pt x="54" y="18386"/>
                  </a:cubicBezTo>
                  <a:cubicBezTo>
                    <a:pt x="108" y="18859"/>
                    <a:pt x="518" y="19216"/>
                    <a:pt x="991" y="19216"/>
                  </a:cubicBezTo>
                  <a:cubicBezTo>
                    <a:pt x="1009" y="19216"/>
                    <a:pt x="1035" y="19216"/>
                    <a:pt x="1062" y="19216"/>
                  </a:cubicBezTo>
                  <a:cubicBezTo>
                    <a:pt x="1285" y="19198"/>
                    <a:pt x="3292" y="19020"/>
                    <a:pt x="4729" y="17824"/>
                  </a:cubicBezTo>
                  <a:cubicBezTo>
                    <a:pt x="5068" y="17539"/>
                    <a:pt x="5139" y="17485"/>
                    <a:pt x="6629" y="17485"/>
                  </a:cubicBezTo>
                  <a:cubicBezTo>
                    <a:pt x="6745" y="17485"/>
                    <a:pt x="6879" y="17485"/>
                    <a:pt x="7004" y="17485"/>
                  </a:cubicBezTo>
                  <a:lnTo>
                    <a:pt x="7021" y="17485"/>
                  </a:lnTo>
                  <a:cubicBezTo>
                    <a:pt x="8146" y="17485"/>
                    <a:pt x="10206" y="16754"/>
                    <a:pt x="11045" y="15184"/>
                  </a:cubicBezTo>
                  <a:cubicBezTo>
                    <a:pt x="11063" y="15157"/>
                    <a:pt x="11081" y="15121"/>
                    <a:pt x="11089" y="15086"/>
                  </a:cubicBezTo>
                  <a:cubicBezTo>
                    <a:pt x="11295" y="14684"/>
                    <a:pt x="11393" y="14265"/>
                    <a:pt x="11402" y="13828"/>
                  </a:cubicBezTo>
                  <a:cubicBezTo>
                    <a:pt x="11411" y="13096"/>
                    <a:pt x="11161" y="12356"/>
                    <a:pt x="10643" y="11615"/>
                  </a:cubicBezTo>
                  <a:cubicBezTo>
                    <a:pt x="10679" y="11562"/>
                    <a:pt x="10715" y="11508"/>
                    <a:pt x="10742" y="11446"/>
                  </a:cubicBezTo>
                  <a:cubicBezTo>
                    <a:pt x="10759" y="11455"/>
                    <a:pt x="10768" y="11455"/>
                    <a:pt x="10786" y="11455"/>
                  </a:cubicBezTo>
                  <a:cubicBezTo>
                    <a:pt x="10911" y="11482"/>
                    <a:pt x="11018" y="11499"/>
                    <a:pt x="11161" y="11499"/>
                  </a:cubicBezTo>
                  <a:cubicBezTo>
                    <a:pt x="11857" y="11499"/>
                    <a:pt x="12133" y="10991"/>
                    <a:pt x="12338" y="10616"/>
                  </a:cubicBezTo>
                  <a:cubicBezTo>
                    <a:pt x="12383" y="10536"/>
                    <a:pt x="12437" y="10447"/>
                    <a:pt x="12490" y="10340"/>
                  </a:cubicBezTo>
                  <a:cubicBezTo>
                    <a:pt x="12776" y="10402"/>
                    <a:pt x="13382" y="10688"/>
                    <a:pt x="13882" y="10920"/>
                  </a:cubicBezTo>
                  <a:cubicBezTo>
                    <a:pt x="14221" y="11080"/>
                    <a:pt x="14578" y="11160"/>
                    <a:pt x="14943" y="1116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9"/>
            <p:cNvSpPr/>
            <p:nvPr/>
          </p:nvSpPr>
          <p:spPr>
            <a:xfrm rot="1165722">
              <a:off x="4191323" y="4605538"/>
              <a:ext cx="399402" cy="365154"/>
            </a:xfrm>
            <a:custGeom>
              <a:rect b="b" l="l" r="r" t="t"/>
              <a:pathLst>
                <a:path extrusionOk="0" h="8679" w="9493">
                  <a:moveTo>
                    <a:pt x="5193" y="0"/>
                  </a:moveTo>
                  <a:cubicBezTo>
                    <a:pt x="4546" y="0"/>
                    <a:pt x="3878" y="250"/>
                    <a:pt x="3346" y="712"/>
                  </a:cubicBezTo>
                  <a:lnTo>
                    <a:pt x="3257" y="801"/>
                  </a:lnTo>
                  <a:cubicBezTo>
                    <a:pt x="2802" y="1220"/>
                    <a:pt x="2454" y="1818"/>
                    <a:pt x="2338" y="2550"/>
                  </a:cubicBezTo>
                  <a:cubicBezTo>
                    <a:pt x="2240" y="3129"/>
                    <a:pt x="2276" y="3807"/>
                    <a:pt x="2517" y="4548"/>
                  </a:cubicBezTo>
                  <a:cubicBezTo>
                    <a:pt x="3614" y="8063"/>
                    <a:pt x="242" y="8634"/>
                    <a:pt x="1" y="8678"/>
                  </a:cubicBezTo>
                  <a:cubicBezTo>
                    <a:pt x="170" y="8660"/>
                    <a:pt x="1937" y="8500"/>
                    <a:pt x="3132" y="7501"/>
                  </a:cubicBezTo>
                  <a:cubicBezTo>
                    <a:pt x="3792" y="6957"/>
                    <a:pt x="4158" y="6939"/>
                    <a:pt x="6023" y="6939"/>
                  </a:cubicBezTo>
                  <a:cubicBezTo>
                    <a:pt x="6029" y="6939"/>
                    <a:pt x="6035" y="6939"/>
                    <a:pt x="6042" y="6939"/>
                  </a:cubicBezTo>
                  <a:cubicBezTo>
                    <a:pt x="6990" y="6939"/>
                    <a:pt x="8614" y="6289"/>
                    <a:pt x="9225" y="5137"/>
                  </a:cubicBezTo>
                  <a:cubicBezTo>
                    <a:pt x="9234" y="5119"/>
                    <a:pt x="9252" y="5092"/>
                    <a:pt x="9261" y="5074"/>
                  </a:cubicBezTo>
                  <a:cubicBezTo>
                    <a:pt x="9386" y="4816"/>
                    <a:pt x="9466" y="4521"/>
                    <a:pt x="9475" y="4209"/>
                  </a:cubicBezTo>
                  <a:cubicBezTo>
                    <a:pt x="9493" y="3192"/>
                    <a:pt x="8752" y="1925"/>
                    <a:pt x="6594" y="471"/>
                  </a:cubicBezTo>
                  <a:cubicBezTo>
                    <a:pt x="6188" y="151"/>
                    <a:pt x="5697" y="0"/>
                    <a:pt x="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9"/>
            <p:cNvSpPr/>
            <p:nvPr/>
          </p:nvSpPr>
          <p:spPr>
            <a:xfrm rot="1165722">
              <a:off x="4186037" y="4636409"/>
              <a:ext cx="388168" cy="331454"/>
            </a:xfrm>
            <a:custGeom>
              <a:rect b="b" l="l" r="r" t="t"/>
              <a:pathLst>
                <a:path extrusionOk="0" h="7878" w="9226">
                  <a:moveTo>
                    <a:pt x="3257" y="0"/>
                  </a:moveTo>
                  <a:lnTo>
                    <a:pt x="3257" y="0"/>
                  </a:lnTo>
                  <a:cubicBezTo>
                    <a:pt x="2436" y="767"/>
                    <a:pt x="1981" y="2061"/>
                    <a:pt x="2517" y="3747"/>
                  </a:cubicBezTo>
                  <a:cubicBezTo>
                    <a:pt x="3614" y="7262"/>
                    <a:pt x="242" y="7833"/>
                    <a:pt x="1" y="7877"/>
                  </a:cubicBezTo>
                  <a:cubicBezTo>
                    <a:pt x="170" y="7859"/>
                    <a:pt x="1937" y="7699"/>
                    <a:pt x="3132" y="6700"/>
                  </a:cubicBezTo>
                  <a:cubicBezTo>
                    <a:pt x="3792" y="6156"/>
                    <a:pt x="4158" y="6138"/>
                    <a:pt x="6023" y="6138"/>
                  </a:cubicBezTo>
                  <a:cubicBezTo>
                    <a:pt x="6029" y="6138"/>
                    <a:pt x="6035" y="6138"/>
                    <a:pt x="6042" y="6138"/>
                  </a:cubicBezTo>
                  <a:cubicBezTo>
                    <a:pt x="6990" y="6138"/>
                    <a:pt x="8614" y="5488"/>
                    <a:pt x="9225" y="4336"/>
                  </a:cubicBezTo>
                  <a:lnTo>
                    <a:pt x="9225" y="4336"/>
                  </a:lnTo>
                  <a:cubicBezTo>
                    <a:pt x="8824" y="4523"/>
                    <a:pt x="8369" y="5032"/>
                    <a:pt x="8039" y="5156"/>
                  </a:cubicBezTo>
                  <a:cubicBezTo>
                    <a:pt x="7626" y="5318"/>
                    <a:pt x="7181" y="5376"/>
                    <a:pt x="6737" y="5376"/>
                  </a:cubicBezTo>
                  <a:cubicBezTo>
                    <a:pt x="6567" y="5376"/>
                    <a:pt x="6396" y="5368"/>
                    <a:pt x="6228" y="5353"/>
                  </a:cubicBezTo>
                  <a:cubicBezTo>
                    <a:pt x="5086" y="5246"/>
                    <a:pt x="3917" y="4791"/>
                    <a:pt x="3275" y="3845"/>
                  </a:cubicBezTo>
                  <a:cubicBezTo>
                    <a:pt x="2740" y="3051"/>
                    <a:pt x="2659" y="2016"/>
                    <a:pt x="2873" y="1080"/>
                  </a:cubicBezTo>
                  <a:cubicBezTo>
                    <a:pt x="2963" y="705"/>
                    <a:pt x="3096" y="348"/>
                    <a:pt x="3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9"/>
            <p:cNvSpPr/>
            <p:nvPr/>
          </p:nvSpPr>
          <p:spPr>
            <a:xfrm rot="1165722">
              <a:off x="4483471" y="4684374"/>
              <a:ext cx="91594" cy="62311"/>
            </a:xfrm>
            <a:custGeom>
              <a:rect b="b" l="l" r="r" t="t"/>
              <a:pathLst>
                <a:path extrusionOk="0" h="1481" w="2177">
                  <a:moveTo>
                    <a:pt x="196" y="1"/>
                  </a:moveTo>
                  <a:cubicBezTo>
                    <a:pt x="121" y="1"/>
                    <a:pt x="52" y="23"/>
                    <a:pt x="0" y="83"/>
                  </a:cubicBezTo>
                  <a:cubicBezTo>
                    <a:pt x="250" y="297"/>
                    <a:pt x="500" y="511"/>
                    <a:pt x="750" y="725"/>
                  </a:cubicBezTo>
                  <a:cubicBezTo>
                    <a:pt x="1071" y="1002"/>
                    <a:pt x="1392" y="1287"/>
                    <a:pt x="1784" y="1448"/>
                  </a:cubicBezTo>
                  <a:cubicBezTo>
                    <a:pt x="1837" y="1466"/>
                    <a:pt x="1900" y="1480"/>
                    <a:pt x="1960" y="1480"/>
                  </a:cubicBezTo>
                  <a:cubicBezTo>
                    <a:pt x="2042" y="1480"/>
                    <a:pt x="2115" y="1454"/>
                    <a:pt x="2141" y="1376"/>
                  </a:cubicBezTo>
                  <a:cubicBezTo>
                    <a:pt x="2177" y="1287"/>
                    <a:pt x="2106" y="1189"/>
                    <a:pt x="2034" y="1117"/>
                  </a:cubicBezTo>
                  <a:cubicBezTo>
                    <a:pt x="1677" y="770"/>
                    <a:pt x="1294" y="457"/>
                    <a:pt x="883" y="181"/>
                  </a:cubicBezTo>
                  <a:lnTo>
                    <a:pt x="883" y="181"/>
                  </a:lnTo>
                  <a:lnTo>
                    <a:pt x="1151" y="386"/>
                  </a:lnTo>
                  <a:lnTo>
                    <a:pt x="1151" y="386"/>
                  </a:lnTo>
                  <a:lnTo>
                    <a:pt x="518" y="92"/>
                  </a:lnTo>
                  <a:cubicBezTo>
                    <a:pt x="419" y="45"/>
                    <a:pt x="301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9"/>
            <p:cNvSpPr/>
            <p:nvPr/>
          </p:nvSpPr>
          <p:spPr>
            <a:xfrm rot="1165722">
              <a:off x="4538615" y="4303875"/>
              <a:ext cx="171112" cy="444589"/>
            </a:xfrm>
            <a:custGeom>
              <a:rect b="b" l="l" r="r" t="t"/>
              <a:pathLst>
                <a:path extrusionOk="0" h="10567" w="4067">
                  <a:moveTo>
                    <a:pt x="977" y="0"/>
                  </a:moveTo>
                  <a:cubicBezTo>
                    <a:pt x="0" y="0"/>
                    <a:pt x="588" y="2513"/>
                    <a:pt x="1618" y="3340"/>
                  </a:cubicBezTo>
                  <a:cubicBezTo>
                    <a:pt x="2875" y="4366"/>
                    <a:pt x="2090" y="4634"/>
                    <a:pt x="1689" y="5196"/>
                  </a:cubicBezTo>
                  <a:cubicBezTo>
                    <a:pt x="1288" y="5749"/>
                    <a:pt x="2171" y="5945"/>
                    <a:pt x="2117" y="6373"/>
                  </a:cubicBezTo>
                  <a:cubicBezTo>
                    <a:pt x="2064" y="6802"/>
                    <a:pt x="1992" y="6900"/>
                    <a:pt x="1743" y="7337"/>
                  </a:cubicBezTo>
                  <a:cubicBezTo>
                    <a:pt x="1493" y="7774"/>
                    <a:pt x="1805" y="7774"/>
                    <a:pt x="1725" y="8184"/>
                  </a:cubicBezTo>
                  <a:cubicBezTo>
                    <a:pt x="1654" y="8592"/>
                    <a:pt x="1979" y="9608"/>
                    <a:pt x="1283" y="10549"/>
                  </a:cubicBezTo>
                  <a:lnTo>
                    <a:pt x="1283" y="10549"/>
                  </a:lnTo>
                  <a:cubicBezTo>
                    <a:pt x="3440" y="7654"/>
                    <a:pt x="4067" y="2141"/>
                    <a:pt x="1912" y="450"/>
                  </a:cubicBezTo>
                  <a:cubicBezTo>
                    <a:pt x="1508" y="133"/>
                    <a:pt x="1201" y="0"/>
                    <a:pt x="977" y="0"/>
                  </a:cubicBezTo>
                  <a:close/>
                  <a:moveTo>
                    <a:pt x="1283" y="10549"/>
                  </a:moveTo>
                  <a:lnTo>
                    <a:pt x="1283" y="10549"/>
                  </a:lnTo>
                  <a:cubicBezTo>
                    <a:pt x="1278" y="10555"/>
                    <a:pt x="1274" y="10560"/>
                    <a:pt x="1270" y="10566"/>
                  </a:cubicBezTo>
                  <a:cubicBezTo>
                    <a:pt x="1274" y="10560"/>
                    <a:pt x="1278" y="10555"/>
                    <a:pt x="1283" y="105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9"/>
            <p:cNvSpPr/>
            <p:nvPr/>
          </p:nvSpPr>
          <p:spPr>
            <a:xfrm rot="1165722">
              <a:off x="4575145" y="4417460"/>
              <a:ext cx="367006" cy="380764"/>
            </a:xfrm>
            <a:custGeom>
              <a:rect b="b" l="l" r="r" t="t"/>
              <a:pathLst>
                <a:path extrusionOk="0" h="9050" w="8723">
                  <a:moveTo>
                    <a:pt x="6941" y="1"/>
                  </a:moveTo>
                  <a:cubicBezTo>
                    <a:pt x="6906" y="1"/>
                    <a:pt x="6871" y="2"/>
                    <a:pt x="6834" y="3"/>
                  </a:cubicBezTo>
                  <a:cubicBezTo>
                    <a:pt x="4889" y="93"/>
                    <a:pt x="1561" y="5106"/>
                    <a:pt x="0" y="9049"/>
                  </a:cubicBezTo>
                  <a:cubicBezTo>
                    <a:pt x="0" y="9049"/>
                    <a:pt x="1017" y="8121"/>
                    <a:pt x="1142" y="7461"/>
                  </a:cubicBezTo>
                  <a:cubicBezTo>
                    <a:pt x="1202" y="7164"/>
                    <a:pt x="1272" y="7107"/>
                    <a:pt x="1382" y="7107"/>
                  </a:cubicBezTo>
                  <a:cubicBezTo>
                    <a:pt x="1450" y="7107"/>
                    <a:pt x="1532" y="7128"/>
                    <a:pt x="1637" y="7128"/>
                  </a:cubicBezTo>
                  <a:cubicBezTo>
                    <a:pt x="1742" y="7128"/>
                    <a:pt x="1869" y="7107"/>
                    <a:pt x="2025" y="7024"/>
                  </a:cubicBezTo>
                  <a:cubicBezTo>
                    <a:pt x="2605" y="6712"/>
                    <a:pt x="1981" y="6275"/>
                    <a:pt x="2427" y="5481"/>
                  </a:cubicBezTo>
                  <a:cubicBezTo>
                    <a:pt x="2864" y="4687"/>
                    <a:pt x="3399" y="5561"/>
                    <a:pt x="3720" y="4535"/>
                  </a:cubicBezTo>
                  <a:cubicBezTo>
                    <a:pt x="4050" y="3500"/>
                    <a:pt x="3658" y="3099"/>
                    <a:pt x="5603" y="2653"/>
                  </a:cubicBezTo>
                  <a:cubicBezTo>
                    <a:pt x="7502" y="2215"/>
                    <a:pt x="8722" y="1"/>
                    <a:pt x="6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9"/>
            <p:cNvSpPr/>
            <p:nvPr/>
          </p:nvSpPr>
          <p:spPr>
            <a:xfrm rot="1165722">
              <a:off x="4529055" y="4646422"/>
              <a:ext cx="387579" cy="149234"/>
            </a:xfrm>
            <a:custGeom>
              <a:rect b="b" l="l" r="r" t="t"/>
              <a:pathLst>
                <a:path extrusionOk="0" h="3547" w="9212">
                  <a:moveTo>
                    <a:pt x="6932" y="1"/>
                  </a:moveTo>
                  <a:cubicBezTo>
                    <a:pt x="5013" y="1"/>
                    <a:pt x="1870" y="1471"/>
                    <a:pt x="0" y="3379"/>
                  </a:cubicBezTo>
                  <a:cubicBezTo>
                    <a:pt x="0" y="3379"/>
                    <a:pt x="136" y="3547"/>
                    <a:pt x="310" y="3547"/>
                  </a:cubicBezTo>
                  <a:cubicBezTo>
                    <a:pt x="425" y="3547"/>
                    <a:pt x="558" y="3473"/>
                    <a:pt x="678" y="3227"/>
                  </a:cubicBezTo>
                  <a:cubicBezTo>
                    <a:pt x="787" y="3013"/>
                    <a:pt x="848" y="2937"/>
                    <a:pt x="887" y="2937"/>
                  </a:cubicBezTo>
                  <a:cubicBezTo>
                    <a:pt x="961" y="2937"/>
                    <a:pt x="964" y="3200"/>
                    <a:pt x="1080" y="3317"/>
                  </a:cubicBezTo>
                  <a:cubicBezTo>
                    <a:pt x="1120" y="3354"/>
                    <a:pt x="1176" y="3371"/>
                    <a:pt x="1242" y="3371"/>
                  </a:cubicBezTo>
                  <a:cubicBezTo>
                    <a:pt x="1471" y="3371"/>
                    <a:pt x="1804" y="3168"/>
                    <a:pt x="1874" y="2960"/>
                  </a:cubicBezTo>
                  <a:cubicBezTo>
                    <a:pt x="1953" y="2729"/>
                    <a:pt x="2210" y="2456"/>
                    <a:pt x="2637" y="2456"/>
                  </a:cubicBezTo>
                  <a:cubicBezTo>
                    <a:pt x="2689" y="2456"/>
                    <a:pt x="2744" y="2460"/>
                    <a:pt x="2802" y="2469"/>
                  </a:cubicBezTo>
                  <a:cubicBezTo>
                    <a:pt x="2952" y="2495"/>
                    <a:pt x="3048" y="2516"/>
                    <a:pt x="3120" y="2516"/>
                  </a:cubicBezTo>
                  <a:cubicBezTo>
                    <a:pt x="3300" y="2516"/>
                    <a:pt x="3324" y="2379"/>
                    <a:pt x="3649" y="1818"/>
                  </a:cubicBezTo>
                  <a:cubicBezTo>
                    <a:pt x="3836" y="1490"/>
                    <a:pt x="4056" y="1350"/>
                    <a:pt x="4360" y="1350"/>
                  </a:cubicBezTo>
                  <a:cubicBezTo>
                    <a:pt x="4783" y="1350"/>
                    <a:pt x="5367" y="1622"/>
                    <a:pt x="6245" y="2032"/>
                  </a:cubicBezTo>
                  <a:cubicBezTo>
                    <a:pt x="6466" y="2136"/>
                    <a:pt x="6691" y="2181"/>
                    <a:pt x="6909" y="2181"/>
                  </a:cubicBezTo>
                  <a:cubicBezTo>
                    <a:pt x="8175" y="2181"/>
                    <a:pt x="9211" y="657"/>
                    <a:pt x="7789" y="132"/>
                  </a:cubicBezTo>
                  <a:cubicBezTo>
                    <a:pt x="7546" y="43"/>
                    <a:pt x="7257" y="1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19"/>
          <p:cNvGrpSpPr/>
          <p:nvPr/>
        </p:nvGrpSpPr>
        <p:grpSpPr>
          <a:xfrm rot="3911564">
            <a:off x="147376" y="1239858"/>
            <a:ext cx="1146253" cy="1035297"/>
            <a:chOff x="2188475" y="3168025"/>
            <a:chExt cx="557600" cy="503625"/>
          </a:xfrm>
        </p:grpSpPr>
        <p:sp>
          <p:nvSpPr>
            <p:cNvPr id="2663" name="Google Shape;2663;p19"/>
            <p:cNvSpPr/>
            <p:nvPr/>
          </p:nvSpPr>
          <p:spPr>
            <a:xfrm>
              <a:off x="2188475" y="3168025"/>
              <a:ext cx="546000" cy="503625"/>
            </a:xfrm>
            <a:custGeom>
              <a:rect b="b" l="l" r="r" t="t"/>
              <a:pathLst>
                <a:path extrusionOk="0" h="20145" w="21840">
                  <a:moveTo>
                    <a:pt x="7155" y="1"/>
                  </a:moveTo>
                  <a:cubicBezTo>
                    <a:pt x="6549" y="1"/>
                    <a:pt x="5933" y="144"/>
                    <a:pt x="5380" y="402"/>
                  </a:cubicBezTo>
                  <a:cubicBezTo>
                    <a:pt x="5023" y="563"/>
                    <a:pt x="4684" y="741"/>
                    <a:pt x="4354" y="920"/>
                  </a:cubicBezTo>
                  <a:lnTo>
                    <a:pt x="4345" y="920"/>
                  </a:lnTo>
                  <a:cubicBezTo>
                    <a:pt x="2891" y="1696"/>
                    <a:pt x="1820" y="2472"/>
                    <a:pt x="1151" y="3239"/>
                  </a:cubicBezTo>
                  <a:cubicBezTo>
                    <a:pt x="1142" y="3239"/>
                    <a:pt x="1107" y="3293"/>
                    <a:pt x="1098" y="3293"/>
                  </a:cubicBezTo>
                  <a:cubicBezTo>
                    <a:pt x="1062" y="3337"/>
                    <a:pt x="1026" y="3382"/>
                    <a:pt x="991" y="3436"/>
                  </a:cubicBezTo>
                  <a:cubicBezTo>
                    <a:pt x="991" y="3436"/>
                    <a:pt x="973" y="3453"/>
                    <a:pt x="973" y="3453"/>
                  </a:cubicBezTo>
                  <a:cubicBezTo>
                    <a:pt x="937" y="3498"/>
                    <a:pt x="902" y="3543"/>
                    <a:pt x="875" y="3587"/>
                  </a:cubicBezTo>
                  <a:lnTo>
                    <a:pt x="848" y="3623"/>
                  </a:lnTo>
                  <a:cubicBezTo>
                    <a:pt x="812" y="3668"/>
                    <a:pt x="786" y="3712"/>
                    <a:pt x="759" y="3757"/>
                  </a:cubicBezTo>
                  <a:cubicBezTo>
                    <a:pt x="759" y="3757"/>
                    <a:pt x="723" y="3810"/>
                    <a:pt x="723" y="3810"/>
                  </a:cubicBezTo>
                  <a:cubicBezTo>
                    <a:pt x="696" y="3855"/>
                    <a:pt x="670" y="3899"/>
                    <a:pt x="643" y="3935"/>
                  </a:cubicBezTo>
                  <a:cubicBezTo>
                    <a:pt x="634" y="3962"/>
                    <a:pt x="607" y="4007"/>
                    <a:pt x="607" y="4007"/>
                  </a:cubicBezTo>
                  <a:cubicBezTo>
                    <a:pt x="580" y="4051"/>
                    <a:pt x="563" y="4096"/>
                    <a:pt x="545" y="4122"/>
                  </a:cubicBezTo>
                  <a:cubicBezTo>
                    <a:pt x="527" y="4158"/>
                    <a:pt x="518" y="4185"/>
                    <a:pt x="500" y="4221"/>
                  </a:cubicBezTo>
                  <a:lnTo>
                    <a:pt x="500" y="4230"/>
                  </a:lnTo>
                  <a:cubicBezTo>
                    <a:pt x="482" y="4265"/>
                    <a:pt x="464" y="4301"/>
                    <a:pt x="456" y="4337"/>
                  </a:cubicBezTo>
                  <a:cubicBezTo>
                    <a:pt x="438" y="4372"/>
                    <a:pt x="420" y="4417"/>
                    <a:pt x="411" y="4453"/>
                  </a:cubicBezTo>
                  <a:lnTo>
                    <a:pt x="402" y="4470"/>
                  </a:lnTo>
                  <a:cubicBezTo>
                    <a:pt x="393" y="4497"/>
                    <a:pt x="384" y="4524"/>
                    <a:pt x="375" y="4551"/>
                  </a:cubicBezTo>
                  <a:cubicBezTo>
                    <a:pt x="348" y="4622"/>
                    <a:pt x="331" y="4693"/>
                    <a:pt x="313" y="4756"/>
                  </a:cubicBezTo>
                  <a:cubicBezTo>
                    <a:pt x="313" y="4765"/>
                    <a:pt x="313" y="4774"/>
                    <a:pt x="313" y="4792"/>
                  </a:cubicBezTo>
                  <a:cubicBezTo>
                    <a:pt x="1" y="6183"/>
                    <a:pt x="955" y="7325"/>
                    <a:pt x="1704" y="8066"/>
                  </a:cubicBezTo>
                  <a:cubicBezTo>
                    <a:pt x="1749" y="8110"/>
                    <a:pt x="1794" y="8155"/>
                    <a:pt x="1838" y="8199"/>
                  </a:cubicBezTo>
                  <a:cubicBezTo>
                    <a:pt x="2249" y="8583"/>
                    <a:pt x="2748" y="9011"/>
                    <a:pt x="3417" y="9520"/>
                  </a:cubicBezTo>
                  <a:cubicBezTo>
                    <a:pt x="3471" y="9564"/>
                    <a:pt x="3533" y="9609"/>
                    <a:pt x="3596" y="9654"/>
                  </a:cubicBezTo>
                  <a:cubicBezTo>
                    <a:pt x="3837" y="9850"/>
                    <a:pt x="4113" y="10046"/>
                    <a:pt x="4443" y="10296"/>
                  </a:cubicBezTo>
                  <a:cubicBezTo>
                    <a:pt x="4836" y="10581"/>
                    <a:pt x="5246" y="10885"/>
                    <a:pt x="5674" y="11188"/>
                  </a:cubicBezTo>
                  <a:lnTo>
                    <a:pt x="6370" y="11696"/>
                  </a:lnTo>
                  <a:cubicBezTo>
                    <a:pt x="7262" y="12339"/>
                    <a:pt x="8306" y="13115"/>
                    <a:pt x="9359" y="13945"/>
                  </a:cubicBezTo>
                  <a:cubicBezTo>
                    <a:pt x="9448" y="14025"/>
                    <a:pt x="9546" y="14096"/>
                    <a:pt x="9635" y="14168"/>
                  </a:cubicBezTo>
                  <a:cubicBezTo>
                    <a:pt x="9930" y="14408"/>
                    <a:pt x="10197" y="14631"/>
                    <a:pt x="10465" y="14854"/>
                  </a:cubicBezTo>
                  <a:cubicBezTo>
                    <a:pt x="10697" y="15051"/>
                    <a:pt x="10929" y="15247"/>
                    <a:pt x="11143" y="15434"/>
                  </a:cubicBezTo>
                  <a:cubicBezTo>
                    <a:pt x="11241" y="15515"/>
                    <a:pt x="11330" y="15595"/>
                    <a:pt x="11419" y="15666"/>
                  </a:cubicBezTo>
                  <a:cubicBezTo>
                    <a:pt x="12008" y="16184"/>
                    <a:pt x="12579" y="16710"/>
                    <a:pt x="13186" y="17272"/>
                  </a:cubicBezTo>
                  <a:cubicBezTo>
                    <a:pt x="13284" y="17361"/>
                    <a:pt x="13373" y="17450"/>
                    <a:pt x="13462" y="17531"/>
                  </a:cubicBezTo>
                  <a:cubicBezTo>
                    <a:pt x="13685" y="17745"/>
                    <a:pt x="13891" y="17941"/>
                    <a:pt x="14078" y="18120"/>
                  </a:cubicBezTo>
                  <a:cubicBezTo>
                    <a:pt x="14078" y="18120"/>
                    <a:pt x="14114" y="18155"/>
                    <a:pt x="14114" y="18155"/>
                  </a:cubicBezTo>
                  <a:cubicBezTo>
                    <a:pt x="14265" y="18298"/>
                    <a:pt x="14408" y="18432"/>
                    <a:pt x="14542" y="18566"/>
                  </a:cubicBezTo>
                  <a:cubicBezTo>
                    <a:pt x="14542" y="18566"/>
                    <a:pt x="14551" y="18566"/>
                    <a:pt x="14551" y="18575"/>
                  </a:cubicBezTo>
                  <a:cubicBezTo>
                    <a:pt x="14711" y="18726"/>
                    <a:pt x="14863" y="18869"/>
                    <a:pt x="15015" y="19003"/>
                  </a:cubicBezTo>
                  <a:cubicBezTo>
                    <a:pt x="15015" y="19003"/>
                    <a:pt x="15166" y="19145"/>
                    <a:pt x="15175" y="19145"/>
                  </a:cubicBezTo>
                  <a:cubicBezTo>
                    <a:pt x="15256" y="19217"/>
                    <a:pt x="15336" y="19288"/>
                    <a:pt x="15407" y="19351"/>
                  </a:cubicBezTo>
                  <a:lnTo>
                    <a:pt x="15443" y="19377"/>
                  </a:lnTo>
                  <a:cubicBezTo>
                    <a:pt x="15487" y="19422"/>
                    <a:pt x="15541" y="19458"/>
                    <a:pt x="15586" y="19493"/>
                  </a:cubicBezTo>
                  <a:cubicBezTo>
                    <a:pt x="15630" y="19529"/>
                    <a:pt x="15684" y="19565"/>
                    <a:pt x="15728" y="19600"/>
                  </a:cubicBezTo>
                  <a:cubicBezTo>
                    <a:pt x="15773" y="19636"/>
                    <a:pt x="15818" y="19663"/>
                    <a:pt x="15853" y="19690"/>
                  </a:cubicBezTo>
                  <a:cubicBezTo>
                    <a:pt x="15996" y="19788"/>
                    <a:pt x="16130" y="19868"/>
                    <a:pt x="16264" y="19930"/>
                  </a:cubicBezTo>
                  <a:cubicBezTo>
                    <a:pt x="16299" y="19948"/>
                    <a:pt x="16326" y="19957"/>
                    <a:pt x="16353" y="19975"/>
                  </a:cubicBezTo>
                  <a:cubicBezTo>
                    <a:pt x="16406" y="19993"/>
                    <a:pt x="16451" y="20011"/>
                    <a:pt x="16513" y="20029"/>
                  </a:cubicBezTo>
                  <a:cubicBezTo>
                    <a:pt x="16540" y="20046"/>
                    <a:pt x="16567" y="20055"/>
                    <a:pt x="16594" y="20055"/>
                  </a:cubicBezTo>
                  <a:cubicBezTo>
                    <a:pt x="16665" y="20082"/>
                    <a:pt x="16736" y="20100"/>
                    <a:pt x="16817" y="20118"/>
                  </a:cubicBezTo>
                  <a:lnTo>
                    <a:pt x="16861" y="20118"/>
                  </a:lnTo>
                  <a:cubicBezTo>
                    <a:pt x="16951" y="20136"/>
                    <a:pt x="17031" y="20145"/>
                    <a:pt x="17120" y="20145"/>
                  </a:cubicBezTo>
                  <a:lnTo>
                    <a:pt x="17165" y="20145"/>
                  </a:lnTo>
                  <a:cubicBezTo>
                    <a:pt x="17272" y="20145"/>
                    <a:pt x="17388" y="20127"/>
                    <a:pt x="17504" y="20109"/>
                  </a:cubicBezTo>
                  <a:cubicBezTo>
                    <a:pt x="18315" y="19939"/>
                    <a:pt x="18744" y="19253"/>
                    <a:pt x="18886" y="19029"/>
                  </a:cubicBezTo>
                  <a:cubicBezTo>
                    <a:pt x="18904" y="18994"/>
                    <a:pt x="18931" y="18949"/>
                    <a:pt x="18958" y="18914"/>
                  </a:cubicBezTo>
                  <a:cubicBezTo>
                    <a:pt x="18967" y="18905"/>
                    <a:pt x="18967" y="18896"/>
                    <a:pt x="18976" y="18896"/>
                  </a:cubicBezTo>
                  <a:cubicBezTo>
                    <a:pt x="19002" y="18851"/>
                    <a:pt x="19038" y="18798"/>
                    <a:pt x="19065" y="18762"/>
                  </a:cubicBezTo>
                  <a:lnTo>
                    <a:pt x="19083" y="18735"/>
                  </a:lnTo>
                  <a:cubicBezTo>
                    <a:pt x="19118" y="18682"/>
                    <a:pt x="19297" y="18432"/>
                    <a:pt x="19297" y="18432"/>
                  </a:cubicBezTo>
                  <a:cubicBezTo>
                    <a:pt x="19894" y="17602"/>
                    <a:pt x="20787" y="16344"/>
                    <a:pt x="21340" y="14801"/>
                  </a:cubicBezTo>
                  <a:cubicBezTo>
                    <a:pt x="21340" y="14801"/>
                    <a:pt x="21340" y="14801"/>
                    <a:pt x="21340" y="14792"/>
                  </a:cubicBezTo>
                  <a:cubicBezTo>
                    <a:pt x="21384" y="14658"/>
                    <a:pt x="21438" y="14515"/>
                    <a:pt x="21474" y="14373"/>
                  </a:cubicBezTo>
                  <a:cubicBezTo>
                    <a:pt x="21474" y="14373"/>
                    <a:pt x="21482" y="14373"/>
                    <a:pt x="21482" y="14364"/>
                  </a:cubicBezTo>
                  <a:cubicBezTo>
                    <a:pt x="21634" y="13846"/>
                    <a:pt x="21741" y="13329"/>
                    <a:pt x="21786" y="12812"/>
                  </a:cubicBezTo>
                  <a:cubicBezTo>
                    <a:pt x="21839" y="12241"/>
                    <a:pt x="21830" y="11670"/>
                    <a:pt x="21750" y="11108"/>
                  </a:cubicBezTo>
                  <a:cubicBezTo>
                    <a:pt x="21750" y="11099"/>
                    <a:pt x="21750" y="11099"/>
                    <a:pt x="21750" y="11090"/>
                  </a:cubicBezTo>
                  <a:cubicBezTo>
                    <a:pt x="21741" y="10992"/>
                    <a:pt x="21723" y="10894"/>
                    <a:pt x="21705" y="10795"/>
                  </a:cubicBezTo>
                  <a:cubicBezTo>
                    <a:pt x="21581" y="10108"/>
                    <a:pt x="21349" y="9422"/>
                    <a:pt x="21027" y="8761"/>
                  </a:cubicBezTo>
                  <a:cubicBezTo>
                    <a:pt x="20983" y="8681"/>
                    <a:pt x="20947" y="8601"/>
                    <a:pt x="20903" y="8521"/>
                  </a:cubicBezTo>
                  <a:cubicBezTo>
                    <a:pt x="20903" y="8521"/>
                    <a:pt x="20903" y="8521"/>
                    <a:pt x="20894" y="8512"/>
                  </a:cubicBezTo>
                  <a:cubicBezTo>
                    <a:pt x="20858" y="8431"/>
                    <a:pt x="20813" y="8360"/>
                    <a:pt x="20769" y="8280"/>
                  </a:cubicBezTo>
                  <a:cubicBezTo>
                    <a:pt x="20760" y="8271"/>
                    <a:pt x="20760" y="8271"/>
                    <a:pt x="20760" y="8271"/>
                  </a:cubicBezTo>
                  <a:cubicBezTo>
                    <a:pt x="20688" y="8137"/>
                    <a:pt x="20608" y="8012"/>
                    <a:pt x="20546" y="7905"/>
                  </a:cubicBezTo>
                  <a:cubicBezTo>
                    <a:pt x="20153" y="7289"/>
                    <a:pt x="19645" y="6683"/>
                    <a:pt x="19029" y="6085"/>
                  </a:cubicBezTo>
                  <a:cubicBezTo>
                    <a:pt x="18922" y="5987"/>
                    <a:pt x="18824" y="5889"/>
                    <a:pt x="18717" y="5800"/>
                  </a:cubicBezTo>
                  <a:cubicBezTo>
                    <a:pt x="18708" y="5791"/>
                    <a:pt x="18708" y="5791"/>
                    <a:pt x="18708" y="5791"/>
                  </a:cubicBezTo>
                  <a:cubicBezTo>
                    <a:pt x="18315" y="5434"/>
                    <a:pt x="17878" y="5077"/>
                    <a:pt x="17406" y="4729"/>
                  </a:cubicBezTo>
                  <a:cubicBezTo>
                    <a:pt x="17406" y="4729"/>
                    <a:pt x="17397" y="4729"/>
                    <a:pt x="17397" y="4720"/>
                  </a:cubicBezTo>
                  <a:cubicBezTo>
                    <a:pt x="16620" y="4149"/>
                    <a:pt x="15728" y="3578"/>
                    <a:pt x="14738" y="3034"/>
                  </a:cubicBezTo>
                  <a:cubicBezTo>
                    <a:pt x="14738" y="3025"/>
                    <a:pt x="14738" y="3025"/>
                    <a:pt x="14729" y="3025"/>
                  </a:cubicBezTo>
                  <a:cubicBezTo>
                    <a:pt x="14622" y="2963"/>
                    <a:pt x="14506" y="2900"/>
                    <a:pt x="14390" y="2838"/>
                  </a:cubicBezTo>
                  <a:cubicBezTo>
                    <a:pt x="14381" y="2838"/>
                    <a:pt x="14381" y="2838"/>
                    <a:pt x="14381" y="2829"/>
                  </a:cubicBezTo>
                  <a:cubicBezTo>
                    <a:pt x="13980" y="2615"/>
                    <a:pt x="13552" y="2401"/>
                    <a:pt x="13123" y="2187"/>
                  </a:cubicBezTo>
                  <a:lnTo>
                    <a:pt x="13114" y="2178"/>
                  </a:lnTo>
                  <a:cubicBezTo>
                    <a:pt x="12668" y="1964"/>
                    <a:pt x="12205" y="1741"/>
                    <a:pt x="11741" y="1535"/>
                  </a:cubicBezTo>
                  <a:cubicBezTo>
                    <a:pt x="11625" y="1482"/>
                    <a:pt x="11509" y="1428"/>
                    <a:pt x="11393" y="1384"/>
                  </a:cubicBezTo>
                  <a:cubicBezTo>
                    <a:pt x="11393" y="1375"/>
                    <a:pt x="11393" y="1375"/>
                    <a:pt x="11393" y="1375"/>
                  </a:cubicBezTo>
                  <a:cubicBezTo>
                    <a:pt x="10251" y="875"/>
                    <a:pt x="9243" y="492"/>
                    <a:pt x="8592" y="260"/>
                  </a:cubicBezTo>
                  <a:cubicBezTo>
                    <a:pt x="8137" y="90"/>
                    <a:pt x="7655" y="1"/>
                    <a:pt x="71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9"/>
            <p:cNvSpPr/>
            <p:nvPr/>
          </p:nvSpPr>
          <p:spPr>
            <a:xfrm>
              <a:off x="2216350" y="3200350"/>
              <a:ext cx="529725" cy="439025"/>
            </a:xfrm>
            <a:custGeom>
              <a:rect b="b" l="l" r="r" t="t"/>
              <a:pathLst>
                <a:path extrusionOk="0" h="17561" w="21189">
                  <a:moveTo>
                    <a:pt x="6052" y="1"/>
                  </a:moveTo>
                  <a:cubicBezTo>
                    <a:pt x="5627" y="1"/>
                    <a:pt x="5204" y="93"/>
                    <a:pt x="4809" y="278"/>
                  </a:cubicBezTo>
                  <a:cubicBezTo>
                    <a:pt x="3301" y="983"/>
                    <a:pt x="768" y="2375"/>
                    <a:pt x="447" y="3775"/>
                  </a:cubicBezTo>
                  <a:cubicBezTo>
                    <a:pt x="1" y="5782"/>
                    <a:pt x="5148" y="8334"/>
                    <a:pt x="10180" y="12571"/>
                  </a:cubicBezTo>
                  <a:cubicBezTo>
                    <a:pt x="14022" y="15808"/>
                    <a:pt x="15253" y="17561"/>
                    <a:pt x="16025" y="17561"/>
                  </a:cubicBezTo>
                  <a:cubicBezTo>
                    <a:pt x="16264" y="17561"/>
                    <a:pt x="16459" y="17393"/>
                    <a:pt x="16674" y="17050"/>
                  </a:cubicBezTo>
                  <a:cubicBezTo>
                    <a:pt x="17593" y="15604"/>
                    <a:pt x="21188" y="11786"/>
                    <a:pt x="18342" y="7299"/>
                  </a:cubicBezTo>
                  <a:cubicBezTo>
                    <a:pt x="16085" y="3757"/>
                    <a:pt x="9644" y="1126"/>
                    <a:pt x="7039" y="171"/>
                  </a:cubicBezTo>
                  <a:cubicBezTo>
                    <a:pt x="6718" y="57"/>
                    <a:pt x="6384" y="1"/>
                    <a:pt x="6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9"/>
            <p:cNvSpPr/>
            <p:nvPr/>
          </p:nvSpPr>
          <p:spPr>
            <a:xfrm>
              <a:off x="2358650" y="3312100"/>
              <a:ext cx="253150" cy="122250"/>
            </a:xfrm>
            <a:custGeom>
              <a:rect b="b" l="l" r="r" t="t"/>
              <a:pathLst>
                <a:path extrusionOk="0" h="4890" w="10126">
                  <a:moveTo>
                    <a:pt x="9831" y="1"/>
                  </a:moveTo>
                  <a:cubicBezTo>
                    <a:pt x="9599" y="269"/>
                    <a:pt x="9376" y="554"/>
                    <a:pt x="9171" y="840"/>
                  </a:cubicBezTo>
                  <a:cubicBezTo>
                    <a:pt x="9082" y="964"/>
                    <a:pt x="8993" y="1098"/>
                    <a:pt x="8895" y="1232"/>
                  </a:cubicBezTo>
                  <a:cubicBezTo>
                    <a:pt x="8698" y="1526"/>
                    <a:pt x="8484" y="1830"/>
                    <a:pt x="8252" y="2097"/>
                  </a:cubicBezTo>
                  <a:cubicBezTo>
                    <a:pt x="7182" y="3311"/>
                    <a:pt x="5371" y="4015"/>
                    <a:pt x="3149" y="4060"/>
                  </a:cubicBezTo>
                  <a:cubicBezTo>
                    <a:pt x="3007" y="4069"/>
                    <a:pt x="2864" y="4069"/>
                    <a:pt x="2730" y="4069"/>
                  </a:cubicBezTo>
                  <a:cubicBezTo>
                    <a:pt x="2132" y="4069"/>
                    <a:pt x="1508" y="4078"/>
                    <a:pt x="919" y="4247"/>
                  </a:cubicBezTo>
                  <a:cubicBezTo>
                    <a:pt x="589" y="4345"/>
                    <a:pt x="286" y="4488"/>
                    <a:pt x="0" y="4658"/>
                  </a:cubicBezTo>
                  <a:cubicBezTo>
                    <a:pt x="107" y="4729"/>
                    <a:pt x="214" y="4809"/>
                    <a:pt x="321" y="4890"/>
                  </a:cubicBezTo>
                  <a:cubicBezTo>
                    <a:pt x="544" y="4774"/>
                    <a:pt x="776" y="4676"/>
                    <a:pt x="1017" y="4604"/>
                  </a:cubicBezTo>
                  <a:cubicBezTo>
                    <a:pt x="1561" y="4444"/>
                    <a:pt x="2159" y="4444"/>
                    <a:pt x="2730" y="4435"/>
                  </a:cubicBezTo>
                  <a:lnTo>
                    <a:pt x="3158" y="4435"/>
                  </a:lnTo>
                  <a:cubicBezTo>
                    <a:pt x="5478" y="4381"/>
                    <a:pt x="7387" y="3632"/>
                    <a:pt x="8529" y="2338"/>
                  </a:cubicBezTo>
                  <a:cubicBezTo>
                    <a:pt x="8779" y="2053"/>
                    <a:pt x="8993" y="1741"/>
                    <a:pt x="9198" y="1437"/>
                  </a:cubicBezTo>
                  <a:cubicBezTo>
                    <a:pt x="9287" y="1312"/>
                    <a:pt x="9376" y="1179"/>
                    <a:pt x="9474" y="1054"/>
                  </a:cubicBezTo>
                  <a:cubicBezTo>
                    <a:pt x="9680" y="768"/>
                    <a:pt x="9903" y="492"/>
                    <a:pt x="10126" y="224"/>
                  </a:cubicBezTo>
                  <a:cubicBezTo>
                    <a:pt x="10028" y="153"/>
                    <a:pt x="9929" y="72"/>
                    <a:pt x="9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9"/>
            <p:cNvSpPr/>
            <p:nvPr/>
          </p:nvSpPr>
          <p:spPr>
            <a:xfrm>
              <a:off x="2232400" y="3267275"/>
              <a:ext cx="308700" cy="89825"/>
            </a:xfrm>
            <a:custGeom>
              <a:rect b="b" l="l" r="r" t="t"/>
              <a:pathLst>
                <a:path extrusionOk="0" h="3593" w="12348">
                  <a:moveTo>
                    <a:pt x="12018" y="1"/>
                  </a:moveTo>
                  <a:cubicBezTo>
                    <a:pt x="11581" y="447"/>
                    <a:pt x="11143" y="884"/>
                    <a:pt x="10688" y="1303"/>
                  </a:cubicBezTo>
                  <a:cubicBezTo>
                    <a:pt x="9939" y="1990"/>
                    <a:pt x="9118" y="2677"/>
                    <a:pt x="8137" y="2998"/>
                  </a:cubicBezTo>
                  <a:cubicBezTo>
                    <a:pt x="7644" y="3163"/>
                    <a:pt x="7135" y="3227"/>
                    <a:pt x="6625" y="3227"/>
                  </a:cubicBezTo>
                  <a:cubicBezTo>
                    <a:pt x="5806" y="3227"/>
                    <a:pt x="4986" y="3060"/>
                    <a:pt x="4238" y="2873"/>
                  </a:cubicBezTo>
                  <a:cubicBezTo>
                    <a:pt x="3989" y="2811"/>
                    <a:pt x="3730" y="2749"/>
                    <a:pt x="3480" y="2677"/>
                  </a:cubicBezTo>
                  <a:cubicBezTo>
                    <a:pt x="2428" y="2401"/>
                    <a:pt x="1339" y="2115"/>
                    <a:pt x="224" y="2115"/>
                  </a:cubicBezTo>
                  <a:lnTo>
                    <a:pt x="1" y="2115"/>
                  </a:lnTo>
                  <a:cubicBezTo>
                    <a:pt x="72" y="2240"/>
                    <a:pt x="144" y="2356"/>
                    <a:pt x="242" y="2481"/>
                  </a:cubicBezTo>
                  <a:cubicBezTo>
                    <a:pt x="1295" y="2481"/>
                    <a:pt x="2356" y="2766"/>
                    <a:pt x="3382" y="3034"/>
                  </a:cubicBezTo>
                  <a:cubicBezTo>
                    <a:pt x="3641" y="3105"/>
                    <a:pt x="3899" y="3168"/>
                    <a:pt x="4149" y="3230"/>
                  </a:cubicBezTo>
                  <a:cubicBezTo>
                    <a:pt x="4918" y="3421"/>
                    <a:pt x="5767" y="3592"/>
                    <a:pt x="6625" y="3592"/>
                  </a:cubicBezTo>
                  <a:cubicBezTo>
                    <a:pt x="7170" y="3592"/>
                    <a:pt x="7719" y="3523"/>
                    <a:pt x="8253" y="3346"/>
                  </a:cubicBezTo>
                  <a:cubicBezTo>
                    <a:pt x="9297" y="3007"/>
                    <a:pt x="10162" y="2294"/>
                    <a:pt x="10938" y="1571"/>
                  </a:cubicBezTo>
                  <a:cubicBezTo>
                    <a:pt x="11420" y="1125"/>
                    <a:pt x="11893" y="661"/>
                    <a:pt x="12348" y="179"/>
                  </a:cubicBezTo>
                  <a:cubicBezTo>
                    <a:pt x="12241" y="117"/>
                    <a:pt x="12125" y="63"/>
                    <a:pt x="1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9"/>
            <p:cNvSpPr/>
            <p:nvPr/>
          </p:nvSpPr>
          <p:spPr>
            <a:xfrm>
              <a:off x="2310475" y="3285125"/>
              <a:ext cx="261400" cy="114425"/>
            </a:xfrm>
            <a:custGeom>
              <a:rect b="b" l="l" r="r" t="t"/>
              <a:pathLst>
                <a:path extrusionOk="0" h="4577" w="10456">
                  <a:moveTo>
                    <a:pt x="10144" y="1"/>
                  </a:moveTo>
                  <a:cubicBezTo>
                    <a:pt x="10037" y="197"/>
                    <a:pt x="9921" y="393"/>
                    <a:pt x="9787" y="580"/>
                  </a:cubicBezTo>
                  <a:cubicBezTo>
                    <a:pt x="9153" y="1472"/>
                    <a:pt x="8270" y="2142"/>
                    <a:pt x="7414" y="2739"/>
                  </a:cubicBezTo>
                  <a:cubicBezTo>
                    <a:pt x="6887" y="3114"/>
                    <a:pt x="6308" y="3489"/>
                    <a:pt x="5665" y="3631"/>
                  </a:cubicBezTo>
                  <a:cubicBezTo>
                    <a:pt x="5392" y="3695"/>
                    <a:pt x="5106" y="3715"/>
                    <a:pt x="4819" y="3715"/>
                  </a:cubicBezTo>
                  <a:cubicBezTo>
                    <a:pt x="4579" y="3715"/>
                    <a:pt x="4339" y="3701"/>
                    <a:pt x="4104" y="3685"/>
                  </a:cubicBezTo>
                  <a:cubicBezTo>
                    <a:pt x="4024" y="3685"/>
                    <a:pt x="3952" y="3676"/>
                    <a:pt x="3872" y="3676"/>
                  </a:cubicBezTo>
                  <a:cubicBezTo>
                    <a:pt x="3632" y="3663"/>
                    <a:pt x="3371" y="3654"/>
                    <a:pt x="3096" y="3654"/>
                  </a:cubicBezTo>
                  <a:cubicBezTo>
                    <a:pt x="2402" y="3654"/>
                    <a:pt x="1622" y="3716"/>
                    <a:pt x="875" y="3953"/>
                  </a:cubicBezTo>
                  <a:cubicBezTo>
                    <a:pt x="571" y="4051"/>
                    <a:pt x="277" y="4184"/>
                    <a:pt x="0" y="4336"/>
                  </a:cubicBezTo>
                  <a:cubicBezTo>
                    <a:pt x="107" y="4416"/>
                    <a:pt x="214" y="4497"/>
                    <a:pt x="330" y="4577"/>
                  </a:cubicBezTo>
                  <a:cubicBezTo>
                    <a:pt x="536" y="4470"/>
                    <a:pt x="759" y="4381"/>
                    <a:pt x="991" y="4309"/>
                  </a:cubicBezTo>
                  <a:cubicBezTo>
                    <a:pt x="1709" y="4083"/>
                    <a:pt x="2465" y="4021"/>
                    <a:pt x="3136" y="4021"/>
                  </a:cubicBezTo>
                  <a:cubicBezTo>
                    <a:pt x="3390" y="4021"/>
                    <a:pt x="3632" y="4029"/>
                    <a:pt x="3854" y="4042"/>
                  </a:cubicBezTo>
                  <a:cubicBezTo>
                    <a:pt x="3926" y="4042"/>
                    <a:pt x="4006" y="4051"/>
                    <a:pt x="4077" y="4051"/>
                  </a:cubicBezTo>
                  <a:cubicBezTo>
                    <a:pt x="4321" y="4066"/>
                    <a:pt x="4567" y="4080"/>
                    <a:pt x="4813" y="4080"/>
                  </a:cubicBezTo>
                  <a:cubicBezTo>
                    <a:pt x="5125" y="4080"/>
                    <a:pt x="5437" y="4058"/>
                    <a:pt x="5746" y="3988"/>
                  </a:cubicBezTo>
                  <a:cubicBezTo>
                    <a:pt x="6459" y="3828"/>
                    <a:pt x="7066" y="3435"/>
                    <a:pt x="7628" y="3043"/>
                  </a:cubicBezTo>
                  <a:cubicBezTo>
                    <a:pt x="8511" y="2427"/>
                    <a:pt x="9421" y="1731"/>
                    <a:pt x="10081" y="794"/>
                  </a:cubicBezTo>
                  <a:cubicBezTo>
                    <a:pt x="10224" y="598"/>
                    <a:pt x="10349" y="402"/>
                    <a:pt x="10456" y="197"/>
                  </a:cubicBezTo>
                  <a:cubicBezTo>
                    <a:pt x="10349" y="134"/>
                    <a:pt x="10251" y="63"/>
                    <a:pt x="10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9"/>
            <p:cNvSpPr/>
            <p:nvPr/>
          </p:nvSpPr>
          <p:spPr>
            <a:xfrm>
              <a:off x="2273675" y="3232050"/>
              <a:ext cx="195175" cy="56250"/>
            </a:xfrm>
            <a:custGeom>
              <a:rect b="b" l="l" r="r" t="t"/>
              <a:pathLst>
                <a:path extrusionOk="0" h="2250" w="7807">
                  <a:moveTo>
                    <a:pt x="7467" y="0"/>
                  </a:moveTo>
                  <a:cubicBezTo>
                    <a:pt x="7030" y="705"/>
                    <a:pt x="6566" y="1330"/>
                    <a:pt x="5844" y="1651"/>
                  </a:cubicBezTo>
                  <a:cubicBezTo>
                    <a:pt x="5505" y="1807"/>
                    <a:pt x="5123" y="1885"/>
                    <a:pt x="4693" y="1885"/>
                  </a:cubicBezTo>
                  <a:cubicBezTo>
                    <a:pt x="4262" y="1885"/>
                    <a:pt x="3783" y="1807"/>
                    <a:pt x="3248" y="1651"/>
                  </a:cubicBezTo>
                  <a:cubicBezTo>
                    <a:pt x="2204" y="1347"/>
                    <a:pt x="1205" y="857"/>
                    <a:pt x="322" y="205"/>
                  </a:cubicBezTo>
                  <a:cubicBezTo>
                    <a:pt x="214" y="277"/>
                    <a:pt x="107" y="348"/>
                    <a:pt x="0" y="420"/>
                  </a:cubicBezTo>
                  <a:cubicBezTo>
                    <a:pt x="937" y="1133"/>
                    <a:pt x="2017" y="1677"/>
                    <a:pt x="3150" y="2008"/>
                  </a:cubicBezTo>
                  <a:cubicBezTo>
                    <a:pt x="3713" y="2169"/>
                    <a:pt x="4226" y="2250"/>
                    <a:pt x="4691" y="2250"/>
                  </a:cubicBezTo>
                  <a:cubicBezTo>
                    <a:pt x="5175" y="2250"/>
                    <a:pt x="5609" y="2163"/>
                    <a:pt x="5995" y="1990"/>
                  </a:cubicBezTo>
                  <a:cubicBezTo>
                    <a:pt x="6816" y="1624"/>
                    <a:pt x="7342" y="901"/>
                    <a:pt x="7806" y="143"/>
                  </a:cubicBezTo>
                  <a:cubicBezTo>
                    <a:pt x="7690" y="98"/>
                    <a:pt x="7574" y="45"/>
                    <a:pt x="7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9"/>
            <p:cNvSpPr/>
            <p:nvPr/>
          </p:nvSpPr>
          <p:spPr>
            <a:xfrm>
              <a:off x="2302675" y="3217100"/>
              <a:ext cx="130925" cy="32825"/>
            </a:xfrm>
            <a:custGeom>
              <a:rect b="b" l="l" r="r" t="t"/>
              <a:pathLst>
                <a:path extrusionOk="0" h="1313" w="5237">
                  <a:moveTo>
                    <a:pt x="4889" y="1"/>
                  </a:moveTo>
                  <a:cubicBezTo>
                    <a:pt x="4639" y="411"/>
                    <a:pt x="4291" y="705"/>
                    <a:pt x="3908" y="839"/>
                  </a:cubicBezTo>
                  <a:cubicBezTo>
                    <a:pt x="3710" y="909"/>
                    <a:pt x="3481" y="947"/>
                    <a:pt x="3221" y="947"/>
                  </a:cubicBezTo>
                  <a:cubicBezTo>
                    <a:pt x="3116" y="947"/>
                    <a:pt x="3006" y="941"/>
                    <a:pt x="2891" y="928"/>
                  </a:cubicBezTo>
                  <a:cubicBezTo>
                    <a:pt x="2007" y="848"/>
                    <a:pt x="1151" y="500"/>
                    <a:pt x="384" y="90"/>
                  </a:cubicBezTo>
                  <a:cubicBezTo>
                    <a:pt x="259" y="161"/>
                    <a:pt x="125" y="233"/>
                    <a:pt x="0" y="304"/>
                  </a:cubicBezTo>
                  <a:cubicBezTo>
                    <a:pt x="857" y="777"/>
                    <a:pt x="1820" y="1205"/>
                    <a:pt x="2855" y="1294"/>
                  </a:cubicBezTo>
                  <a:cubicBezTo>
                    <a:pt x="2981" y="1307"/>
                    <a:pt x="3102" y="1313"/>
                    <a:pt x="3218" y="1313"/>
                  </a:cubicBezTo>
                  <a:cubicBezTo>
                    <a:pt x="3519" y="1313"/>
                    <a:pt x="3785" y="1271"/>
                    <a:pt x="4024" y="1187"/>
                  </a:cubicBezTo>
                  <a:cubicBezTo>
                    <a:pt x="4514" y="1018"/>
                    <a:pt x="4933" y="652"/>
                    <a:pt x="5237" y="143"/>
                  </a:cubicBezTo>
                  <a:cubicBezTo>
                    <a:pt x="5121" y="90"/>
                    <a:pt x="5005" y="45"/>
                    <a:pt x="4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9"/>
            <p:cNvSpPr/>
            <p:nvPr/>
          </p:nvSpPr>
          <p:spPr>
            <a:xfrm>
              <a:off x="2238000" y="3247425"/>
              <a:ext cx="264075" cy="81775"/>
            </a:xfrm>
            <a:custGeom>
              <a:rect b="b" l="l" r="r" t="t"/>
              <a:pathLst>
                <a:path extrusionOk="0" h="3271" w="10563">
                  <a:moveTo>
                    <a:pt x="10232" y="1"/>
                  </a:moveTo>
                  <a:cubicBezTo>
                    <a:pt x="9840" y="831"/>
                    <a:pt x="9233" y="1553"/>
                    <a:pt x="8457" y="2071"/>
                  </a:cubicBezTo>
                  <a:cubicBezTo>
                    <a:pt x="7624" y="2621"/>
                    <a:pt x="6630" y="2903"/>
                    <a:pt x="5635" y="2903"/>
                  </a:cubicBezTo>
                  <a:cubicBezTo>
                    <a:pt x="4873" y="2903"/>
                    <a:pt x="4110" y="2737"/>
                    <a:pt x="3417" y="2401"/>
                  </a:cubicBezTo>
                  <a:cubicBezTo>
                    <a:pt x="3042" y="2213"/>
                    <a:pt x="2676" y="1981"/>
                    <a:pt x="2319" y="1749"/>
                  </a:cubicBezTo>
                  <a:cubicBezTo>
                    <a:pt x="1686" y="1339"/>
                    <a:pt x="1035" y="920"/>
                    <a:pt x="277" y="759"/>
                  </a:cubicBezTo>
                  <a:cubicBezTo>
                    <a:pt x="178" y="866"/>
                    <a:pt x="80" y="973"/>
                    <a:pt x="0" y="1080"/>
                  </a:cubicBezTo>
                  <a:cubicBezTo>
                    <a:pt x="62" y="1089"/>
                    <a:pt x="134" y="1098"/>
                    <a:pt x="196" y="1116"/>
                  </a:cubicBezTo>
                  <a:cubicBezTo>
                    <a:pt x="892" y="1259"/>
                    <a:pt x="1490" y="1651"/>
                    <a:pt x="2123" y="2062"/>
                  </a:cubicBezTo>
                  <a:cubicBezTo>
                    <a:pt x="2489" y="2294"/>
                    <a:pt x="2864" y="2534"/>
                    <a:pt x="3256" y="2731"/>
                  </a:cubicBezTo>
                  <a:cubicBezTo>
                    <a:pt x="3997" y="3092"/>
                    <a:pt x="4818" y="3270"/>
                    <a:pt x="5638" y="3270"/>
                  </a:cubicBezTo>
                  <a:cubicBezTo>
                    <a:pt x="6704" y="3270"/>
                    <a:pt x="7770" y="2969"/>
                    <a:pt x="8662" y="2374"/>
                  </a:cubicBezTo>
                  <a:cubicBezTo>
                    <a:pt x="9492" y="1830"/>
                    <a:pt x="10143" y="1045"/>
                    <a:pt x="10563" y="161"/>
                  </a:cubicBezTo>
                  <a:cubicBezTo>
                    <a:pt x="10455" y="108"/>
                    <a:pt x="10340" y="54"/>
                    <a:pt x="10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9"/>
            <p:cNvSpPr/>
            <p:nvPr/>
          </p:nvSpPr>
          <p:spPr>
            <a:xfrm>
              <a:off x="2581675" y="3443700"/>
              <a:ext cx="119350" cy="178875"/>
            </a:xfrm>
            <a:custGeom>
              <a:rect b="b" l="l" r="r" t="t"/>
              <a:pathLst>
                <a:path extrusionOk="0" h="7155" w="4774">
                  <a:moveTo>
                    <a:pt x="4711" y="0"/>
                  </a:moveTo>
                  <a:cubicBezTo>
                    <a:pt x="4291" y="509"/>
                    <a:pt x="3819" y="973"/>
                    <a:pt x="3319" y="1410"/>
                  </a:cubicBezTo>
                  <a:cubicBezTo>
                    <a:pt x="3203" y="1508"/>
                    <a:pt x="3087" y="1606"/>
                    <a:pt x="2971" y="1695"/>
                  </a:cubicBezTo>
                  <a:cubicBezTo>
                    <a:pt x="2668" y="1945"/>
                    <a:pt x="2356" y="2204"/>
                    <a:pt x="2079" y="2498"/>
                  </a:cubicBezTo>
                  <a:cubicBezTo>
                    <a:pt x="1080" y="3560"/>
                    <a:pt x="625" y="4960"/>
                    <a:pt x="188" y="6325"/>
                  </a:cubicBezTo>
                  <a:cubicBezTo>
                    <a:pt x="125" y="6513"/>
                    <a:pt x="63" y="6700"/>
                    <a:pt x="0" y="6887"/>
                  </a:cubicBezTo>
                  <a:cubicBezTo>
                    <a:pt x="107" y="6985"/>
                    <a:pt x="206" y="7075"/>
                    <a:pt x="304" y="7155"/>
                  </a:cubicBezTo>
                  <a:cubicBezTo>
                    <a:pt x="384" y="6914"/>
                    <a:pt x="455" y="6673"/>
                    <a:pt x="536" y="6432"/>
                  </a:cubicBezTo>
                  <a:cubicBezTo>
                    <a:pt x="982" y="5050"/>
                    <a:pt x="1401" y="3747"/>
                    <a:pt x="2347" y="2748"/>
                  </a:cubicBezTo>
                  <a:cubicBezTo>
                    <a:pt x="2614" y="2471"/>
                    <a:pt x="2909" y="2222"/>
                    <a:pt x="3203" y="1981"/>
                  </a:cubicBezTo>
                  <a:cubicBezTo>
                    <a:pt x="3319" y="1883"/>
                    <a:pt x="3444" y="1785"/>
                    <a:pt x="3560" y="1686"/>
                  </a:cubicBezTo>
                  <a:cubicBezTo>
                    <a:pt x="3997" y="1312"/>
                    <a:pt x="4398" y="910"/>
                    <a:pt x="4773" y="491"/>
                  </a:cubicBezTo>
                  <a:cubicBezTo>
                    <a:pt x="4764" y="330"/>
                    <a:pt x="4737" y="170"/>
                    <a:pt x="4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9"/>
            <p:cNvSpPr/>
            <p:nvPr/>
          </p:nvSpPr>
          <p:spPr>
            <a:xfrm>
              <a:off x="2636975" y="3470025"/>
              <a:ext cx="64925" cy="144750"/>
            </a:xfrm>
            <a:custGeom>
              <a:rect b="b" l="l" r="r" t="t"/>
              <a:pathLst>
                <a:path extrusionOk="0" h="5790" w="2597">
                  <a:moveTo>
                    <a:pt x="2597" y="0"/>
                  </a:moveTo>
                  <a:lnTo>
                    <a:pt x="2597" y="0"/>
                  </a:lnTo>
                  <a:cubicBezTo>
                    <a:pt x="2008" y="696"/>
                    <a:pt x="1455" y="1436"/>
                    <a:pt x="964" y="2204"/>
                  </a:cubicBezTo>
                  <a:cubicBezTo>
                    <a:pt x="563" y="2837"/>
                    <a:pt x="179" y="3515"/>
                    <a:pt x="72" y="4282"/>
                  </a:cubicBezTo>
                  <a:cubicBezTo>
                    <a:pt x="1" y="4791"/>
                    <a:pt x="54" y="5299"/>
                    <a:pt x="179" y="5790"/>
                  </a:cubicBezTo>
                  <a:cubicBezTo>
                    <a:pt x="268" y="5665"/>
                    <a:pt x="367" y="5531"/>
                    <a:pt x="465" y="5388"/>
                  </a:cubicBezTo>
                  <a:cubicBezTo>
                    <a:pt x="402" y="5040"/>
                    <a:pt x="384" y="4684"/>
                    <a:pt x="438" y="4336"/>
                  </a:cubicBezTo>
                  <a:cubicBezTo>
                    <a:pt x="536" y="3640"/>
                    <a:pt x="893" y="2997"/>
                    <a:pt x="1276" y="2400"/>
                  </a:cubicBezTo>
                  <a:cubicBezTo>
                    <a:pt x="1669" y="1784"/>
                    <a:pt x="2106" y="1187"/>
                    <a:pt x="2561" y="616"/>
                  </a:cubicBezTo>
                  <a:cubicBezTo>
                    <a:pt x="2588" y="410"/>
                    <a:pt x="2597" y="205"/>
                    <a:pt x="2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9"/>
            <p:cNvSpPr/>
            <p:nvPr/>
          </p:nvSpPr>
          <p:spPr>
            <a:xfrm>
              <a:off x="2540200" y="3390850"/>
              <a:ext cx="144975" cy="192250"/>
            </a:xfrm>
            <a:custGeom>
              <a:rect b="b" l="l" r="r" t="t"/>
              <a:pathLst>
                <a:path extrusionOk="0" h="7690" w="5799">
                  <a:moveTo>
                    <a:pt x="5576" y="0"/>
                  </a:moveTo>
                  <a:cubicBezTo>
                    <a:pt x="5192" y="955"/>
                    <a:pt x="4630" y="1891"/>
                    <a:pt x="3890" y="2766"/>
                  </a:cubicBezTo>
                  <a:cubicBezTo>
                    <a:pt x="3461" y="3274"/>
                    <a:pt x="2989" y="3756"/>
                    <a:pt x="2525" y="4220"/>
                  </a:cubicBezTo>
                  <a:cubicBezTo>
                    <a:pt x="1882" y="4862"/>
                    <a:pt x="1222" y="5531"/>
                    <a:pt x="678" y="6280"/>
                  </a:cubicBezTo>
                  <a:cubicBezTo>
                    <a:pt x="401" y="6646"/>
                    <a:pt x="178" y="7030"/>
                    <a:pt x="0" y="7422"/>
                  </a:cubicBezTo>
                  <a:cubicBezTo>
                    <a:pt x="98" y="7512"/>
                    <a:pt x="187" y="7601"/>
                    <a:pt x="277" y="7690"/>
                  </a:cubicBezTo>
                  <a:cubicBezTo>
                    <a:pt x="464" y="7289"/>
                    <a:pt x="687" y="6887"/>
                    <a:pt x="972" y="6495"/>
                  </a:cubicBezTo>
                  <a:cubicBezTo>
                    <a:pt x="1508" y="5763"/>
                    <a:pt x="2159" y="5112"/>
                    <a:pt x="2783" y="4478"/>
                  </a:cubicBezTo>
                  <a:cubicBezTo>
                    <a:pt x="3256" y="4006"/>
                    <a:pt x="3738" y="3524"/>
                    <a:pt x="4175" y="3006"/>
                  </a:cubicBezTo>
                  <a:cubicBezTo>
                    <a:pt x="4862" y="2186"/>
                    <a:pt x="5406" y="1311"/>
                    <a:pt x="5799" y="419"/>
                  </a:cubicBezTo>
                  <a:cubicBezTo>
                    <a:pt x="5727" y="277"/>
                    <a:pt x="5656" y="134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9"/>
            <p:cNvSpPr/>
            <p:nvPr/>
          </p:nvSpPr>
          <p:spPr>
            <a:xfrm>
              <a:off x="2442275" y="3336650"/>
              <a:ext cx="199425" cy="160600"/>
            </a:xfrm>
            <a:custGeom>
              <a:rect b="b" l="l" r="r" t="t"/>
              <a:pathLst>
                <a:path extrusionOk="0" h="6424" w="7977">
                  <a:moveTo>
                    <a:pt x="7700" y="0"/>
                  </a:moveTo>
                  <a:cubicBezTo>
                    <a:pt x="7236" y="1062"/>
                    <a:pt x="6584" y="1981"/>
                    <a:pt x="5773" y="2677"/>
                  </a:cubicBezTo>
                  <a:cubicBezTo>
                    <a:pt x="4952" y="3381"/>
                    <a:pt x="3944" y="3881"/>
                    <a:pt x="2980" y="4363"/>
                  </a:cubicBezTo>
                  <a:cubicBezTo>
                    <a:pt x="2802" y="4452"/>
                    <a:pt x="2615" y="4541"/>
                    <a:pt x="2436" y="4630"/>
                  </a:cubicBezTo>
                  <a:cubicBezTo>
                    <a:pt x="1589" y="5058"/>
                    <a:pt x="723" y="5549"/>
                    <a:pt x="1" y="6191"/>
                  </a:cubicBezTo>
                  <a:cubicBezTo>
                    <a:pt x="99" y="6272"/>
                    <a:pt x="197" y="6343"/>
                    <a:pt x="295" y="6423"/>
                  </a:cubicBezTo>
                  <a:cubicBezTo>
                    <a:pt x="982" y="5826"/>
                    <a:pt x="1794" y="5371"/>
                    <a:pt x="2606" y="4960"/>
                  </a:cubicBezTo>
                  <a:cubicBezTo>
                    <a:pt x="2784" y="4871"/>
                    <a:pt x="2962" y="4782"/>
                    <a:pt x="3141" y="4693"/>
                  </a:cubicBezTo>
                  <a:cubicBezTo>
                    <a:pt x="4131" y="4193"/>
                    <a:pt x="5148" y="3685"/>
                    <a:pt x="6013" y="2953"/>
                  </a:cubicBezTo>
                  <a:cubicBezTo>
                    <a:pt x="6834" y="2248"/>
                    <a:pt x="7503" y="1329"/>
                    <a:pt x="7976" y="268"/>
                  </a:cubicBezTo>
                  <a:cubicBezTo>
                    <a:pt x="7887" y="179"/>
                    <a:pt x="7789" y="89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9"/>
            <p:cNvSpPr/>
            <p:nvPr/>
          </p:nvSpPr>
          <p:spPr>
            <a:xfrm>
              <a:off x="2488000" y="3362525"/>
              <a:ext cx="177775" cy="173075"/>
            </a:xfrm>
            <a:custGeom>
              <a:rect b="b" l="l" r="r" t="t"/>
              <a:pathLst>
                <a:path extrusionOk="0" h="6923" w="7111">
                  <a:moveTo>
                    <a:pt x="6870" y="0"/>
                  </a:moveTo>
                  <a:cubicBezTo>
                    <a:pt x="6111" y="1196"/>
                    <a:pt x="5335" y="2436"/>
                    <a:pt x="4292" y="3417"/>
                  </a:cubicBezTo>
                  <a:cubicBezTo>
                    <a:pt x="3640" y="4023"/>
                    <a:pt x="2891" y="4541"/>
                    <a:pt x="2168" y="5032"/>
                  </a:cubicBezTo>
                  <a:cubicBezTo>
                    <a:pt x="1446" y="5522"/>
                    <a:pt x="696" y="6031"/>
                    <a:pt x="45" y="6637"/>
                  </a:cubicBezTo>
                  <a:cubicBezTo>
                    <a:pt x="27" y="6646"/>
                    <a:pt x="18" y="6664"/>
                    <a:pt x="1" y="6673"/>
                  </a:cubicBezTo>
                  <a:cubicBezTo>
                    <a:pt x="99" y="6762"/>
                    <a:pt x="188" y="6843"/>
                    <a:pt x="286" y="6923"/>
                  </a:cubicBezTo>
                  <a:cubicBezTo>
                    <a:pt x="286" y="6914"/>
                    <a:pt x="295" y="6914"/>
                    <a:pt x="295" y="6905"/>
                  </a:cubicBezTo>
                  <a:cubicBezTo>
                    <a:pt x="928" y="6316"/>
                    <a:pt x="1660" y="5817"/>
                    <a:pt x="2374" y="5335"/>
                  </a:cubicBezTo>
                  <a:cubicBezTo>
                    <a:pt x="3114" y="4835"/>
                    <a:pt x="3872" y="4309"/>
                    <a:pt x="4541" y="3684"/>
                  </a:cubicBezTo>
                  <a:cubicBezTo>
                    <a:pt x="5585" y="2703"/>
                    <a:pt x="6370" y="1490"/>
                    <a:pt x="7111" y="303"/>
                  </a:cubicBezTo>
                  <a:cubicBezTo>
                    <a:pt x="7030" y="196"/>
                    <a:pt x="6950" y="98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19"/>
          <p:cNvSpPr/>
          <p:nvPr/>
        </p:nvSpPr>
        <p:spPr>
          <a:xfrm flipH="1" rot="9851390">
            <a:off x="8303563" y="886465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19"/>
          <p:cNvSpPr/>
          <p:nvPr/>
        </p:nvSpPr>
        <p:spPr>
          <a:xfrm flipH="1" rot="9851390">
            <a:off x="270176" y="3487428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19"/>
          <p:cNvSpPr/>
          <p:nvPr/>
        </p:nvSpPr>
        <p:spPr>
          <a:xfrm flipH="1" rot="-5753210">
            <a:off x="1622325" y="4609892"/>
            <a:ext cx="254677" cy="26937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9" name="Google Shape;2679;p19"/>
          <p:cNvGrpSpPr/>
          <p:nvPr/>
        </p:nvGrpSpPr>
        <p:grpSpPr>
          <a:xfrm rot="1977865">
            <a:off x="6364987" y="175762"/>
            <a:ext cx="746645" cy="927221"/>
            <a:chOff x="354975" y="899775"/>
            <a:chExt cx="716261" cy="889489"/>
          </a:xfrm>
        </p:grpSpPr>
        <p:sp>
          <p:nvSpPr>
            <p:cNvPr id="2680" name="Google Shape;2680;p19"/>
            <p:cNvSpPr/>
            <p:nvPr/>
          </p:nvSpPr>
          <p:spPr>
            <a:xfrm>
              <a:off x="354975" y="899775"/>
              <a:ext cx="716261" cy="889489"/>
            </a:xfrm>
            <a:custGeom>
              <a:rect b="b" l="l" r="r" t="t"/>
              <a:pathLst>
                <a:path extrusionOk="0" h="15854" w="12767">
                  <a:moveTo>
                    <a:pt x="10242" y="1571"/>
                  </a:moveTo>
                  <a:cubicBezTo>
                    <a:pt x="9599" y="1152"/>
                    <a:pt x="8832" y="804"/>
                    <a:pt x="7958" y="527"/>
                  </a:cubicBezTo>
                  <a:cubicBezTo>
                    <a:pt x="7093" y="233"/>
                    <a:pt x="6263" y="63"/>
                    <a:pt x="5505" y="19"/>
                  </a:cubicBezTo>
                  <a:cubicBezTo>
                    <a:pt x="5362" y="10"/>
                    <a:pt x="5210" y="1"/>
                    <a:pt x="5068" y="1"/>
                  </a:cubicBezTo>
                  <a:cubicBezTo>
                    <a:pt x="4042" y="1"/>
                    <a:pt x="3141" y="242"/>
                    <a:pt x="2382" y="706"/>
                  </a:cubicBezTo>
                  <a:cubicBezTo>
                    <a:pt x="1472" y="1268"/>
                    <a:pt x="812" y="2115"/>
                    <a:pt x="429" y="3239"/>
                  </a:cubicBezTo>
                  <a:cubicBezTo>
                    <a:pt x="206" y="3881"/>
                    <a:pt x="81" y="4631"/>
                    <a:pt x="45" y="5443"/>
                  </a:cubicBezTo>
                  <a:cubicBezTo>
                    <a:pt x="0" y="6531"/>
                    <a:pt x="179" y="7584"/>
                    <a:pt x="348" y="8601"/>
                  </a:cubicBezTo>
                  <a:cubicBezTo>
                    <a:pt x="473" y="9296"/>
                    <a:pt x="598" y="10019"/>
                    <a:pt x="634" y="10706"/>
                  </a:cubicBezTo>
                  <a:cubicBezTo>
                    <a:pt x="634" y="10804"/>
                    <a:pt x="643" y="10965"/>
                    <a:pt x="652" y="11125"/>
                  </a:cubicBezTo>
                  <a:cubicBezTo>
                    <a:pt x="723" y="12678"/>
                    <a:pt x="830" y="15024"/>
                    <a:pt x="2971" y="15684"/>
                  </a:cubicBezTo>
                  <a:cubicBezTo>
                    <a:pt x="3292" y="15791"/>
                    <a:pt x="3613" y="15853"/>
                    <a:pt x="3926" y="15853"/>
                  </a:cubicBezTo>
                  <a:lnTo>
                    <a:pt x="3926" y="15853"/>
                  </a:lnTo>
                  <a:cubicBezTo>
                    <a:pt x="5558" y="15853"/>
                    <a:pt x="6655" y="14489"/>
                    <a:pt x="7539" y="13391"/>
                  </a:cubicBezTo>
                  <a:lnTo>
                    <a:pt x="7628" y="13284"/>
                  </a:lnTo>
                  <a:cubicBezTo>
                    <a:pt x="7699" y="13195"/>
                    <a:pt x="7771" y="13115"/>
                    <a:pt x="7806" y="13061"/>
                  </a:cubicBezTo>
                  <a:cubicBezTo>
                    <a:pt x="8243" y="12535"/>
                    <a:pt x="8779" y="12026"/>
                    <a:pt x="9287" y="11536"/>
                  </a:cubicBezTo>
                  <a:cubicBezTo>
                    <a:pt x="10028" y="10822"/>
                    <a:pt x="10795" y="10082"/>
                    <a:pt x="11410" y="9172"/>
                  </a:cubicBezTo>
                  <a:cubicBezTo>
                    <a:pt x="11865" y="8503"/>
                    <a:pt x="12204" y="7825"/>
                    <a:pt x="12410" y="7173"/>
                  </a:cubicBezTo>
                  <a:cubicBezTo>
                    <a:pt x="12766" y="6040"/>
                    <a:pt x="12740" y="4970"/>
                    <a:pt x="12347" y="3980"/>
                  </a:cubicBezTo>
                  <a:cubicBezTo>
                    <a:pt x="11963" y="3034"/>
                    <a:pt x="11259" y="2222"/>
                    <a:pt x="10242" y="157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9"/>
            <p:cNvSpPr/>
            <p:nvPr/>
          </p:nvSpPr>
          <p:spPr>
            <a:xfrm>
              <a:off x="408049" y="952681"/>
              <a:ext cx="609105" cy="783731"/>
            </a:xfrm>
            <a:custGeom>
              <a:rect b="b" l="l" r="r" t="t"/>
              <a:pathLst>
                <a:path extrusionOk="0" h="13969" w="10857">
                  <a:moveTo>
                    <a:pt x="4122" y="0"/>
                  </a:moveTo>
                  <a:cubicBezTo>
                    <a:pt x="3276" y="0"/>
                    <a:pt x="2541" y="185"/>
                    <a:pt x="1927" y="565"/>
                  </a:cubicBezTo>
                  <a:cubicBezTo>
                    <a:pt x="1213" y="1003"/>
                    <a:pt x="687" y="1681"/>
                    <a:pt x="375" y="2599"/>
                  </a:cubicBezTo>
                  <a:cubicBezTo>
                    <a:pt x="178" y="3153"/>
                    <a:pt x="62" y="3804"/>
                    <a:pt x="36" y="4535"/>
                  </a:cubicBezTo>
                  <a:cubicBezTo>
                    <a:pt x="0" y="5534"/>
                    <a:pt x="161" y="6507"/>
                    <a:pt x="330" y="7497"/>
                  </a:cubicBezTo>
                  <a:cubicBezTo>
                    <a:pt x="455" y="8229"/>
                    <a:pt x="580" y="8969"/>
                    <a:pt x="624" y="9709"/>
                  </a:cubicBezTo>
                  <a:cubicBezTo>
                    <a:pt x="633" y="9808"/>
                    <a:pt x="642" y="9977"/>
                    <a:pt x="642" y="10138"/>
                  </a:cubicBezTo>
                  <a:cubicBezTo>
                    <a:pt x="714" y="11628"/>
                    <a:pt x="794" y="13385"/>
                    <a:pt x="2319" y="13849"/>
                  </a:cubicBezTo>
                  <a:cubicBezTo>
                    <a:pt x="2549" y="13931"/>
                    <a:pt x="2770" y="13968"/>
                    <a:pt x="2982" y="13968"/>
                  </a:cubicBezTo>
                  <a:cubicBezTo>
                    <a:pt x="4156" y="13968"/>
                    <a:pt x="5077" y="12834"/>
                    <a:pt x="5870" y="11859"/>
                  </a:cubicBezTo>
                  <a:cubicBezTo>
                    <a:pt x="5977" y="11726"/>
                    <a:pt x="6075" y="11592"/>
                    <a:pt x="6138" y="11520"/>
                  </a:cubicBezTo>
                  <a:cubicBezTo>
                    <a:pt x="6611" y="10950"/>
                    <a:pt x="7155" y="10432"/>
                    <a:pt x="7690" y="9915"/>
                  </a:cubicBezTo>
                  <a:cubicBezTo>
                    <a:pt x="8413" y="9219"/>
                    <a:pt x="9126" y="8532"/>
                    <a:pt x="9688" y="7702"/>
                  </a:cubicBezTo>
                  <a:cubicBezTo>
                    <a:pt x="10099" y="7096"/>
                    <a:pt x="10393" y="6507"/>
                    <a:pt x="10571" y="5945"/>
                  </a:cubicBezTo>
                  <a:cubicBezTo>
                    <a:pt x="10857" y="5017"/>
                    <a:pt x="10839" y="4161"/>
                    <a:pt x="10527" y="3385"/>
                  </a:cubicBezTo>
                  <a:cubicBezTo>
                    <a:pt x="10215" y="2626"/>
                    <a:pt x="9626" y="1957"/>
                    <a:pt x="8787" y="1413"/>
                  </a:cubicBezTo>
                  <a:cubicBezTo>
                    <a:pt x="8207" y="1047"/>
                    <a:pt x="7520" y="735"/>
                    <a:pt x="6718" y="485"/>
                  </a:cubicBezTo>
                  <a:cubicBezTo>
                    <a:pt x="5924" y="209"/>
                    <a:pt x="5183" y="57"/>
                    <a:pt x="4505" y="12"/>
                  </a:cubicBezTo>
                  <a:cubicBezTo>
                    <a:pt x="4375" y="4"/>
                    <a:pt x="4247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9"/>
            <p:cNvSpPr/>
            <p:nvPr/>
          </p:nvSpPr>
          <p:spPr>
            <a:xfrm>
              <a:off x="580175" y="1025897"/>
              <a:ext cx="436982" cy="710289"/>
            </a:xfrm>
            <a:custGeom>
              <a:rect b="b" l="l" r="r" t="t"/>
              <a:pathLst>
                <a:path extrusionOk="0" h="12660" w="7789">
                  <a:moveTo>
                    <a:pt x="5532" y="1"/>
                  </a:moveTo>
                  <a:lnTo>
                    <a:pt x="5532" y="1"/>
                  </a:lnTo>
                  <a:cubicBezTo>
                    <a:pt x="5541" y="19"/>
                    <a:pt x="5550" y="28"/>
                    <a:pt x="5559" y="46"/>
                  </a:cubicBezTo>
                  <a:cubicBezTo>
                    <a:pt x="5942" y="839"/>
                    <a:pt x="6058" y="1794"/>
                    <a:pt x="5862" y="2882"/>
                  </a:cubicBezTo>
                  <a:cubicBezTo>
                    <a:pt x="5746" y="3534"/>
                    <a:pt x="5514" y="4229"/>
                    <a:pt x="5157" y="4979"/>
                  </a:cubicBezTo>
                  <a:cubicBezTo>
                    <a:pt x="4684" y="5996"/>
                    <a:pt x="4042" y="6879"/>
                    <a:pt x="3382" y="7780"/>
                  </a:cubicBezTo>
                  <a:cubicBezTo>
                    <a:pt x="2900" y="8440"/>
                    <a:pt x="2410" y="9118"/>
                    <a:pt x="1999" y="9823"/>
                  </a:cubicBezTo>
                  <a:cubicBezTo>
                    <a:pt x="1946" y="9921"/>
                    <a:pt x="1856" y="10082"/>
                    <a:pt x="1758" y="10242"/>
                  </a:cubicBezTo>
                  <a:cubicBezTo>
                    <a:pt x="1268" y="11125"/>
                    <a:pt x="706" y="12098"/>
                    <a:pt x="1" y="12660"/>
                  </a:cubicBezTo>
                  <a:cubicBezTo>
                    <a:pt x="1134" y="12606"/>
                    <a:pt x="2026" y="11509"/>
                    <a:pt x="2802" y="10554"/>
                  </a:cubicBezTo>
                  <a:cubicBezTo>
                    <a:pt x="2909" y="10421"/>
                    <a:pt x="3007" y="10287"/>
                    <a:pt x="3070" y="10215"/>
                  </a:cubicBezTo>
                  <a:cubicBezTo>
                    <a:pt x="3543" y="9645"/>
                    <a:pt x="4087" y="9127"/>
                    <a:pt x="4622" y="8610"/>
                  </a:cubicBezTo>
                  <a:cubicBezTo>
                    <a:pt x="5345" y="7914"/>
                    <a:pt x="6058" y="7227"/>
                    <a:pt x="6620" y="6397"/>
                  </a:cubicBezTo>
                  <a:cubicBezTo>
                    <a:pt x="7031" y="5791"/>
                    <a:pt x="7325" y="5202"/>
                    <a:pt x="7503" y="4640"/>
                  </a:cubicBezTo>
                  <a:cubicBezTo>
                    <a:pt x="7789" y="3712"/>
                    <a:pt x="7771" y="2856"/>
                    <a:pt x="7459" y="2080"/>
                  </a:cubicBezTo>
                  <a:cubicBezTo>
                    <a:pt x="7147" y="1321"/>
                    <a:pt x="6558" y="652"/>
                    <a:pt x="5719" y="108"/>
                  </a:cubicBezTo>
                  <a:cubicBezTo>
                    <a:pt x="5657" y="72"/>
                    <a:pt x="5594" y="37"/>
                    <a:pt x="5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9"/>
            <p:cNvSpPr/>
            <p:nvPr/>
          </p:nvSpPr>
          <p:spPr>
            <a:xfrm>
              <a:off x="433520" y="936355"/>
              <a:ext cx="611181" cy="795344"/>
            </a:xfrm>
            <a:custGeom>
              <a:rect b="b" l="l" r="r" t="t"/>
              <a:pathLst>
                <a:path extrusionOk="0" h="14176" w="10894">
                  <a:moveTo>
                    <a:pt x="2008" y="13703"/>
                  </a:moveTo>
                  <a:cubicBezTo>
                    <a:pt x="3320" y="14176"/>
                    <a:pt x="4408" y="12597"/>
                    <a:pt x="5309" y="11517"/>
                  </a:cubicBezTo>
                  <a:cubicBezTo>
                    <a:pt x="6442" y="10143"/>
                    <a:pt x="7887" y="9117"/>
                    <a:pt x="8824" y="7735"/>
                  </a:cubicBezTo>
                  <a:cubicBezTo>
                    <a:pt x="10894" y="4692"/>
                    <a:pt x="9698" y="2337"/>
                    <a:pt x="6121" y="1213"/>
                  </a:cubicBezTo>
                  <a:cubicBezTo>
                    <a:pt x="2570" y="0"/>
                    <a:pt x="206" y="1187"/>
                    <a:pt x="63" y="4853"/>
                  </a:cubicBezTo>
                  <a:cubicBezTo>
                    <a:pt x="1" y="6521"/>
                    <a:pt x="554" y="8207"/>
                    <a:pt x="652" y="9992"/>
                  </a:cubicBezTo>
                  <a:cubicBezTo>
                    <a:pt x="733" y="11392"/>
                    <a:pt x="670" y="13301"/>
                    <a:pt x="2008" y="13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9"/>
            <p:cNvSpPr/>
            <p:nvPr/>
          </p:nvSpPr>
          <p:spPr>
            <a:xfrm>
              <a:off x="535124" y="1071454"/>
              <a:ext cx="333417" cy="337920"/>
            </a:xfrm>
            <a:custGeom>
              <a:rect b="b" l="l" r="r" t="t"/>
              <a:pathLst>
                <a:path extrusionOk="0" h="6023" w="5943">
                  <a:moveTo>
                    <a:pt x="3810" y="456"/>
                  </a:moveTo>
                  <a:cubicBezTo>
                    <a:pt x="2427" y="1"/>
                    <a:pt x="929" y="786"/>
                    <a:pt x="465" y="2186"/>
                  </a:cubicBezTo>
                  <a:cubicBezTo>
                    <a:pt x="1" y="3596"/>
                    <a:pt x="750" y="5112"/>
                    <a:pt x="2133" y="5567"/>
                  </a:cubicBezTo>
                  <a:cubicBezTo>
                    <a:pt x="3516" y="6022"/>
                    <a:pt x="5015" y="5246"/>
                    <a:pt x="5478" y="3837"/>
                  </a:cubicBezTo>
                  <a:cubicBezTo>
                    <a:pt x="5942" y="2427"/>
                    <a:pt x="5193" y="911"/>
                    <a:pt x="3810" y="4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_1"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20"/>
          <p:cNvSpPr/>
          <p:nvPr/>
        </p:nvSpPr>
        <p:spPr>
          <a:xfrm>
            <a:off x="3357051" y="2755412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7" name="Google Shape;2687;p20"/>
          <p:cNvGrpSpPr/>
          <p:nvPr/>
        </p:nvGrpSpPr>
        <p:grpSpPr>
          <a:xfrm>
            <a:off x="3496294" y="3068804"/>
            <a:ext cx="5830099" cy="3340185"/>
            <a:chOff x="-5991144" y="1964591"/>
            <a:chExt cx="5830099" cy="3340185"/>
          </a:xfrm>
        </p:grpSpPr>
        <p:sp>
          <p:nvSpPr>
            <p:cNvPr id="2688" name="Google Shape;2688;p20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0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0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0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0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0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0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0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0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0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0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0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0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0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0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0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0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0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0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0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0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0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0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0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0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0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0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0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0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0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0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0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0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0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0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0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0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0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0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0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0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0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0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0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0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0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0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0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0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0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0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8" name="Google Shape;2748;p20"/>
          <p:cNvSpPr/>
          <p:nvPr/>
        </p:nvSpPr>
        <p:spPr>
          <a:xfrm rot="10800000">
            <a:off x="-990787" y="-74272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9" name="Google Shape;2749;p20"/>
          <p:cNvGrpSpPr/>
          <p:nvPr/>
        </p:nvGrpSpPr>
        <p:grpSpPr>
          <a:xfrm>
            <a:off x="-855059" y="-742738"/>
            <a:ext cx="3836998" cy="2198307"/>
            <a:chOff x="-9376871" y="-61513"/>
            <a:chExt cx="3836998" cy="2198307"/>
          </a:xfrm>
        </p:grpSpPr>
        <p:sp>
          <p:nvSpPr>
            <p:cNvPr id="2750" name="Google Shape;2750;p20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0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0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0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0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0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0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0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0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0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0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0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0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0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0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0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0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0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0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0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0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0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0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0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0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0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0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0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0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0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0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0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0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0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0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0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0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0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0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0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0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0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0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0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0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0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0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0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0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0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0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0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0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0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0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0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0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0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0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0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0" name="Google Shape;2810;p20"/>
          <p:cNvSpPr/>
          <p:nvPr/>
        </p:nvSpPr>
        <p:spPr>
          <a:xfrm rot="-4275760">
            <a:off x="110108" y="3200312"/>
            <a:ext cx="254679" cy="26937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1" name="Google Shape;2811;p20"/>
          <p:cNvSpPr/>
          <p:nvPr/>
        </p:nvSpPr>
        <p:spPr>
          <a:xfrm rot="194522">
            <a:off x="2415059" y="4604212"/>
            <a:ext cx="254678" cy="269376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20"/>
          <p:cNvSpPr/>
          <p:nvPr/>
        </p:nvSpPr>
        <p:spPr>
          <a:xfrm rot="194522">
            <a:off x="7082409" y="290350"/>
            <a:ext cx="254678" cy="269376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20"/>
          <p:cNvSpPr/>
          <p:nvPr/>
        </p:nvSpPr>
        <p:spPr>
          <a:xfrm rot="8749736">
            <a:off x="3251406" y="493682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4" name="Google Shape;2814;p20"/>
          <p:cNvGrpSpPr/>
          <p:nvPr/>
        </p:nvGrpSpPr>
        <p:grpSpPr>
          <a:xfrm rot="-591053">
            <a:off x="4992222" y="3871854"/>
            <a:ext cx="1145829" cy="1003018"/>
            <a:chOff x="310900" y="491024"/>
            <a:chExt cx="683044" cy="624466"/>
          </a:xfrm>
        </p:grpSpPr>
        <p:sp>
          <p:nvSpPr>
            <p:cNvPr id="2815" name="Google Shape;2815;p20"/>
            <p:cNvSpPr/>
            <p:nvPr/>
          </p:nvSpPr>
          <p:spPr>
            <a:xfrm>
              <a:off x="315285" y="491024"/>
              <a:ext cx="678659" cy="624466"/>
            </a:xfrm>
            <a:custGeom>
              <a:rect b="b" l="l" r="r" t="t"/>
              <a:pathLst>
                <a:path extrusionOk="0" h="14382" w="15631">
                  <a:moveTo>
                    <a:pt x="13846" y="1"/>
                  </a:moveTo>
                  <a:cubicBezTo>
                    <a:pt x="13793" y="1"/>
                    <a:pt x="13739" y="10"/>
                    <a:pt x="13677" y="19"/>
                  </a:cubicBezTo>
                  <a:cubicBezTo>
                    <a:pt x="13374" y="54"/>
                    <a:pt x="12794" y="277"/>
                    <a:pt x="11429" y="795"/>
                  </a:cubicBezTo>
                  <a:cubicBezTo>
                    <a:pt x="10840" y="1027"/>
                    <a:pt x="10233" y="1259"/>
                    <a:pt x="9894" y="1375"/>
                  </a:cubicBezTo>
                  <a:cubicBezTo>
                    <a:pt x="7120" y="2294"/>
                    <a:pt x="5809" y="5023"/>
                    <a:pt x="4649" y="7441"/>
                  </a:cubicBezTo>
                  <a:cubicBezTo>
                    <a:pt x="3828" y="9145"/>
                    <a:pt x="3052" y="10760"/>
                    <a:pt x="2062" y="10947"/>
                  </a:cubicBezTo>
                  <a:cubicBezTo>
                    <a:pt x="1500" y="11063"/>
                    <a:pt x="1063" y="11206"/>
                    <a:pt x="741" y="11411"/>
                  </a:cubicBezTo>
                  <a:cubicBezTo>
                    <a:pt x="28" y="11857"/>
                    <a:pt x="1" y="12463"/>
                    <a:pt x="28" y="12704"/>
                  </a:cubicBezTo>
                  <a:cubicBezTo>
                    <a:pt x="144" y="13944"/>
                    <a:pt x="1848" y="14381"/>
                    <a:pt x="3266" y="14381"/>
                  </a:cubicBezTo>
                  <a:cubicBezTo>
                    <a:pt x="4194" y="14381"/>
                    <a:pt x="5157" y="14203"/>
                    <a:pt x="6049" y="13873"/>
                  </a:cubicBezTo>
                  <a:cubicBezTo>
                    <a:pt x="9377" y="12642"/>
                    <a:pt x="11607" y="9716"/>
                    <a:pt x="12330" y="5648"/>
                  </a:cubicBezTo>
                  <a:cubicBezTo>
                    <a:pt x="12473" y="4863"/>
                    <a:pt x="12562" y="4265"/>
                    <a:pt x="12624" y="3837"/>
                  </a:cubicBezTo>
                  <a:cubicBezTo>
                    <a:pt x="12633" y="3774"/>
                    <a:pt x="12642" y="3712"/>
                    <a:pt x="12651" y="3658"/>
                  </a:cubicBezTo>
                  <a:cubicBezTo>
                    <a:pt x="12919" y="3712"/>
                    <a:pt x="13177" y="3748"/>
                    <a:pt x="13427" y="3748"/>
                  </a:cubicBezTo>
                  <a:lnTo>
                    <a:pt x="13427" y="3748"/>
                  </a:lnTo>
                  <a:cubicBezTo>
                    <a:pt x="14292" y="3748"/>
                    <a:pt x="14997" y="3382"/>
                    <a:pt x="15345" y="2740"/>
                  </a:cubicBezTo>
                  <a:cubicBezTo>
                    <a:pt x="15631" y="2213"/>
                    <a:pt x="15586" y="1526"/>
                    <a:pt x="15220" y="911"/>
                  </a:cubicBezTo>
                  <a:cubicBezTo>
                    <a:pt x="14881" y="340"/>
                    <a:pt x="14364" y="1"/>
                    <a:pt x="1384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0"/>
            <p:cNvSpPr/>
            <p:nvPr/>
          </p:nvSpPr>
          <p:spPr>
            <a:xfrm>
              <a:off x="392524" y="627183"/>
              <a:ext cx="404000" cy="416181"/>
            </a:xfrm>
            <a:custGeom>
              <a:rect b="b" l="l" r="r" t="t"/>
              <a:pathLst>
                <a:path extrusionOk="0" h="9585" w="9305">
                  <a:moveTo>
                    <a:pt x="8564" y="1"/>
                  </a:moveTo>
                  <a:cubicBezTo>
                    <a:pt x="8460" y="1"/>
                    <a:pt x="8352" y="27"/>
                    <a:pt x="8249" y="85"/>
                  </a:cubicBezTo>
                  <a:cubicBezTo>
                    <a:pt x="6652" y="986"/>
                    <a:pt x="5591" y="2110"/>
                    <a:pt x="4913" y="3966"/>
                  </a:cubicBezTo>
                  <a:cubicBezTo>
                    <a:pt x="4074" y="6241"/>
                    <a:pt x="3030" y="8364"/>
                    <a:pt x="1282" y="8881"/>
                  </a:cubicBezTo>
                  <a:cubicBezTo>
                    <a:pt x="0" y="9269"/>
                    <a:pt x="123" y="9584"/>
                    <a:pt x="1007" y="9584"/>
                  </a:cubicBezTo>
                  <a:cubicBezTo>
                    <a:pt x="1323" y="9584"/>
                    <a:pt x="1737" y="9544"/>
                    <a:pt x="2219" y="9452"/>
                  </a:cubicBezTo>
                  <a:cubicBezTo>
                    <a:pt x="4056" y="9113"/>
                    <a:pt x="5867" y="8302"/>
                    <a:pt x="7544" y="5286"/>
                  </a:cubicBezTo>
                  <a:cubicBezTo>
                    <a:pt x="8508" y="3556"/>
                    <a:pt x="8981" y="1905"/>
                    <a:pt x="9213" y="808"/>
                  </a:cubicBezTo>
                  <a:cubicBezTo>
                    <a:pt x="9304" y="371"/>
                    <a:pt x="8956" y="1"/>
                    <a:pt x="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0"/>
            <p:cNvSpPr/>
            <p:nvPr/>
          </p:nvSpPr>
          <p:spPr>
            <a:xfrm>
              <a:off x="674343" y="652408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03" y="1"/>
                  </a:moveTo>
                  <a:cubicBezTo>
                    <a:pt x="729" y="1"/>
                    <a:pt x="220" y="418"/>
                    <a:pt x="117" y="1003"/>
                  </a:cubicBezTo>
                  <a:cubicBezTo>
                    <a:pt x="1" y="1663"/>
                    <a:pt x="438" y="2297"/>
                    <a:pt x="1098" y="2413"/>
                  </a:cubicBezTo>
                  <a:cubicBezTo>
                    <a:pt x="1170" y="2425"/>
                    <a:pt x="1241" y="2431"/>
                    <a:pt x="1311" y="2431"/>
                  </a:cubicBezTo>
                  <a:cubicBezTo>
                    <a:pt x="1889" y="2431"/>
                    <a:pt x="2404" y="2020"/>
                    <a:pt x="2508" y="1431"/>
                  </a:cubicBezTo>
                  <a:cubicBezTo>
                    <a:pt x="2624" y="771"/>
                    <a:pt x="2186" y="138"/>
                    <a:pt x="1526" y="22"/>
                  </a:cubicBezTo>
                  <a:cubicBezTo>
                    <a:pt x="1451" y="8"/>
                    <a:pt x="1377" y="1"/>
                    <a:pt x="1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0"/>
            <p:cNvSpPr/>
            <p:nvPr/>
          </p:nvSpPr>
          <p:spPr>
            <a:xfrm>
              <a:off x="675906" y="678893"/>
              <a:ext cx="109673" cy="79111"/>
            </a:xfrm>
            <a:custGeom>
              <a:rect b="b" l="l" r="r" t="t"/>
              <a:pathLst>
                <a:path extrusionOk="0" h="1822" w="2526">
                  <a:moveTo>
                    <a:pt x="2329" y="1"/>
                  </a:moveTo>
                  <a:cubicBezTo>
                    <a:pt x="2329" y="36"/>
                    <a:pt x="2329" y="63"/>
                    <a:pt x="2320" y="90"/>
                  </a:cubicBezTo>
                  <a:cubicBezTo>
                    <a:pt x="2216" y="678"/>
                    <a:pt x="1702" y="1090"/>
                    <a:pt x="1123" y="1090"/>
                  </a:cubicBezTo>
                  <a:cubicBezTo>
                    <a:pt x="1053" y="1090"/>
                    <a:pt x="982" y="1084"/>
                    <a:pt x="910" y="1071"/>
                  </a:cubicBezTo>
                  <a:cubicBezTo>
                    <a:pt x="545" y="1000"/>
                    <a:pt x="241" y="777"/>
                    <a:pt x="72" y="473"/>
                  </a:cubicBezTo>
                  <a:lnTo>
                    <a:pt x="72" y="473"/>
                  </a:lnTo>
                  <a:cubicBezTo>
                    <a:pt x="0" y="1107"/>
                    <a:pt x="429" y="1687"/>
                    <a:pt x="1062" y="1803"/>
                  </a:cubicBezTo>
                  <a:cubicBezTo>
                    <a:pt x="1134" y="1815"/>
                    <a:pt x="1205" y="1821"/>
                    <a:pt x="1275" y="1821"/>
                  </a:cubicBezTo>
                  <a:cubicBezTo>
                    <a:pt x="1853" y="1821"/>
                    <a:pt x="2368" y="1410"/>
                    <a:pt x="2472" y="821"/>
                  </a:cubicBezTo>
                  <a:cubicBezTo>
                    <a:pt x="2525" y="527"/>
                    <a:pt x="2472" y="241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0"/>
            <p:cNvSpPr/>
            <p:nvPr/>
          </p:nvSpPr>
          <p:spPr>
            <a:xfrm>
              <a:off x="625152" y="735423"/>
              <a:ext cx="113928" cy="105467"/>
            </a:xfrm>
            <a:custGeom>
              <a:rect b="b" l="l" r="r" t="t"/>
              <a:pathLst>
                <a:path extrusionOk="0" h="2429" w="2624">
                  <a:moveTo>
                    <a:pt x="1313" y="0"/>
                  </a:moveTo>
                  <a:cubicBezTo>
                    <a:pt x="735" y="0"/>
                    <a:pt x="220" y="411"/>
                    <a:pt x="117" y="1000"/>
                  </a:cubicBezTo>
                  <a:cubicBezTo>
                    <a:pt x="1" y="1660"/>
                    <a:pt x="438" y="2294"/>
                    <a:pt x="1098" y="2410"/>
                  </a:cubicBezTo>
                  <a:cubicBezTo>
                    <a:pt x="1170" y="2422"/>
                    <a:pt x="1241" y="2428"/>
                    <a:pt x="1311" y="2428"/>
                  </a:cubicBezTo>
                  <a:cubicBezTo>
                    <a:pt x="1889" y="2428"/>
                    <a:pt x="2404" y="2017"/>
                    <a:pt x="2508" y="1428"/>
                  </a:cubicBezTo>
                  <a:cubicBezTo>
                    <a:pt x="2624" y="768"/>
                    <a:pt x="2186" y="135"/>
                    <a:pt x="1526" y="19"/>
                  </a:cubicBezTo>
                  <a:cubicBezTo>
                    <a:pt x="1455" y="6"/>
                    <a:pt x="1384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0"/>
            <p:cNvSpPr/>
            <p:nvPr/>
          </p:nvSpPr>
          <p:spPr>
            <a:xfrm>
              <a:off x="626715" y="762169"/>
              <a:ext cx="109673" cy="78720"/>
            </a:xfrm>
            <a:custGeom>
              <a:rect b="b" l="l" r="r" t="t"/>
              <a:pathLst>
                <a:path extrusionOk="0" h="1813" w="2526">
                  <a:moveTo>
                    <a:pt x="2329" y="1"/>
                  </a:moveTo>
                  <a:cubicBezTo>
                    <a:pt x="2329" y="27"/>
                    <a:pt x="2329" y="54"/>
                    <a:pt x="2320" y="81"/>
                  </a:cubicBezTo>
                  <a:cubicBezTo>
                    <a:pt x="2217" y="669"/>
                    <a:pt x="1702" y="1081"/>
                    <a:pt x="1123" y="1081"/>
                  </a:cubicBezTo>
                  <a:cubicBezTo>
                    <a:pt x="1053" y="1081"/>
                    <a:pt x="982" y="1075"/>
                    <a:pt x="910" y="1062"/>
                  </a:cubicBezTo>
                  <a:cubicBezTo>
                    <a:pt x="545" y="1000"/>
                    <a:pt x="241" y="768"/>
                    <a:pt x="72" y="464"/>
                  </a:cubicBezTo>
                  <a:lnTo>
                    <a:pt x="72" y="464"/>
                  </a:lnTo>
                  <a:cubicBezTo>
                    <a:pt x="0" y="1098"/>
                    <a:pt x="429" y="1678"/>
                    <a:pt x="1062" y="1794"/>
                  </a:cubicBezTo>
                  <a:cubicBezTo>
                    <a:pt x="1134" y="1806"/>
                    <a:pt x="1205" y="1812"/>
                    <a:pt x="1275" y="1812"/>
                  </a:cubicBezTo>
                  <a:cubicBezTo>
                    <a:pt x="1853" y="1812"/>
                    <a:pt x="2368" y="1401"/>
                    <a:pt x="2472" y="812"/>
                  </a:cubicBezTo>
                  <a:cubicBezTo>
                    <a:pt x="2525" y="518"/>
                    <a:pt x="2472" y="232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0"/>
            <p:cNvSpPr/>
            <p:nvPr/>
          </p:nvSpPr>
          <p:spPr>
            <a:xfrm>
              <a:off x="572097" y="824864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13" y="1"/>
                  </a:moveTo>
                  <a:cubicBezTo>
                    <a:pt x="735" y="1"/>
                    <a:pt x="220" y="412"/>
                    <a:pt x="117" y="1001"/>
                  </a:cubicBezTo>
                  <a:cubicBezTo>
                    <a:pt x="1" y="1661"/>
                    <a:pt x="438" y="2294"/>
                    <a:pt x="1098" y="2410"/>
                  </a:cubicBezTo>
                  <a:cubicBezTo>
                    <a:pt x="1173" y="2425"/>
                    <a:pt x="1247" y="2431"/>
                    <a:pt x="1321" y="2431"/>
                  </a:cubicBezTo>
                  <a:cubicBezTo>
                    <a:pt x="1895" y="2431"/>
                    <a:pt x="2405" y="2014"/>
                    <a:pt x="2507" y="1429"/>
                  </a:cubicBezTo>
                  <a:cubicBezTo>
                    <a:pt x="2623" y="769"/>
                    <a:pt x="2186" y="136"/>
                    <a:pt x="1526" y="20"/>
                  </a:cubicBezTo>
                  <a:cubicBezTo>
                    <a:pt x="1455" y="7"/>
                    <a:pt x="1383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0"/>
            <p:cNvSpPr/>
            <p:nvPr/>
          </p:nvSpPr>
          <p:spPr>
            <a:xfrm>
              <a:off x="573660" y="851653"/>
              <a:ext cx="109629" cy="78807"/>
            </a:xfrm>
            <a:custGeom>
              <a:rect b="b" l="l" r="r" t="t"/>
              <a:pathLst>
                <a:path extrusionOk="0" h="1815" w="2525">
                  <a:moveTo>
                    <a:pt x="2329" y="0"/>
                  </a:moveTo>
                  <a:cubicBezTo>
                    <a:pt x="2329" y="27"/>
                    <a:pt x="2320" y="54"/>
                    <a:pt x="2320" y="81"/>
                  </a:cubicBezTo>
                  <a:cubicBezTo>
                    <a:pt x="2217" y="666"/>
                    <a:pt x="1707" y="1083"/>
                    <a:pt x="1133" y="1083"/>
                  </a:cubicBezTo>
                  <a:cubicBezTo>
                    <a:pt x="1060" y="1083"/>
                    <a:pt x="985" y="1076"/>
                    <a:pt x="910" y="1062"/>
                  </a:cubicBezTo>
                  <a:cubicBezTo>
                    <a:pt x="536" y="999"/>
                    <a:pt x="241" y="776"/>
                    <a:pt x="72" y="473"/>
                  </a:cubicBezTo>
                  <a:lnTo>
                    <a:pt x="72" y="473"/>
                  </a:lnTo>
                  <a:cubicBezTo>
                    <a:pt x="0" y="1098"/>
                    <a:pt x="428" y="1686"/>
                    <a:pt x="1062" y="1793"/>
                  </a:cubicBezTo>
                  <a:cubicBezTo>
                    <a:pt x="1137" y="1808"/>
                    <a:pt x="1211" y="1814"/>
                    <a:pt x="1285" y="1814"/>
                  </a:cubicBezTo>
                  <a:cubicBezTo>
                    <a:pt x="1859" y="1814"/>
                    <a:pt x="2369" y="1397"/>
                    <a:pt x="2471" y="812"/>
                  </a:cubicBezTo>
                  <a:cubicBezTo>
                    <a:pt x="2525" y="527"/>
                    <a:pt x="2462" y="241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0"/>
            <p:cNvSpPr/>
            <p:nvPr/>
          </p:nvSpPr>
          <p:spPr>
            <a:xfrm>
              <a:off x="522905" y="921730"/>
              <a:ext cx="96126" cy="88664"/>
            </a:xfrm>
            <a:custGeom>
              <a:rect b="b" l="l" r="r" t="t"/>
              <a:pathLst>
                <a:path extrusionOk="0" h="2042" w="2214">
                  <a:moveTo>
                    <a:pt x="1096" y="1"/>
                  </a:moveTo>
                  <a:cubicBezTo>
                    <a:pt x="616" y="1"/>
                    <a:pt x="193" y="350"/>
                    <a:pt x="99" y="840"/>
                  </a:cubicBezTo>
                  <a:cubicBezTo>
                    <a:pt x="1" y="1393"/>
                    <a:pt x="375" y="1928"/>
                    <a:pt x="928" y="2026"/>
                  </a:cubicBezTo>
                  <a:cubicBezTo>
                    <a:pt x="989" y="2037"/>
                    <a:pt x="1049" y="2042"/>
                    <a:pt x="1108" y="2042"/>
                  </a:cubicBezTo>
                  <a:cubicBezTo>
                    <a:pt x="1593" y="2042"/>
                    <a:pt x="2027" y="1697"/>
                    <a:pt x="2115" y="1196"/>
                  </a:cubicBezTo>
                  <a:cubicBezTo>
                    <a:pt x="2213" y="643"/>
                    <a:pt x="1838" y="117"/>
                    <a:pt x="1285" y="19"/>
                  </a:cubicBezTo>
                  <a:cubicBezTo>
                    <a:pt x="1221" y="6"/>
                    <a:pt x="1158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0"/>
            <p:cNvSpPr/>
            <p:nvPr/>
          </p:nvSpPr>
          <p:spPr>
            <a:xfrm>
              <a:off x="524468" y="944220"/>
              <a:ext cx="92219" cy="66172"/>
            </a:xfrm>
            <a:custGeom>
              <a:rect b="b" l="l" r="r" t="t"/>
              <a:pathLst>
                <a:path extrusionOk="0" h="1524" w="2124">
                  <a:moveTo>
                    <a:pt x="1963" y="0"/>
                  </a:moveTo>
                  <a:cubicBezTo>
                    <a:pt x="1954" y="18"/>
                    <a:pt x="1954" y="45"/>
                    <a:pt x="1945" y="63"/>
                  </a:cubicBezTo>
                  <a:cubicBezTo>
                    <a:pt x="1858" y="563"/>
                    <a:pt x="1430" y="908"/>
                    <a:pt x="947" y="908"/>
                  </a:cubicBezTo>
                  <a:cubicBezTo>
                    <a:pt x="888" y="908"/>
                    <a:pt x="828" y="903"/>
                    <a:pt x="768" y="892"/>
                  </a:cubicBezTo>
                  <a:cubicBezTo>
                    <a:pt x="455" y="839"/>
                    <a:pt x="205" y="643"/>
                    <a:pt x="54" y="393"/>
                  </a:cubicBezTo>
                  <a:lnTo>
                    <a:pt x="54" y="393"/>
                  </a:lnTo>
                  <a:cubicBezTo>
                    <a:pt x="0" y="919"/>
                    <a:pt x="366" y="1410"/>
                    <a:pt x="892" y="1508"/>
                  </a:cubicBezTo>
                  <a:cubicBezTo>
                    <a:pt x="953" y="1519"/>
                    <a:pt x="1013" y="1524"/>
                    <a:pt x="1072" y="1524"/>
                  </a:cubicBezTo>
                  <a:cubicBezTo>
                    <a:pt x="1557" y="1524"/>
                    <a:pt x="1991" y="1179"/>
                    <a:pt x="2079" y="678"/>
                  </a:cubicBezTo>
                  <a:cubicBezTo>
                    <a:pt x="2124" y="438"/>
                    <a:pt x="2070" y="197"/>
                    <a:pt x="1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0"/>
            <p:cNvSpPr/>
            <p:nvPr/>
          </p:nvSpPr>
          <p:spPr>
            <a:xfrm>
              <a:off x="460558" y="976176"/>
              <a:ext cx="75546" cy="69733"/>
            </a:xfrm>
            <a:custGeom>
              <a:rect b="b" l="l" r="r" t="t"/>
              <a:pathLst>
                <a:path extrusionOk="0" h="1606" w="1740">
                  <a:moveTo>
                    <a:pt x="864" y="1"/>
                  </a:moveTo>
                  <a:cubicBezTo>
                    <a:pt x="482" y="1"/>
                    <a:pt x="143" y="276"/>
                    <a:pt x="72" y="665"/>
                  </a:cubicBezTo>
                  <a:cubicBezTo>
                    <a:pt x="0" y="1102"/>
                    <a:pt x="286" y="1521"/>
                    <a:pt x="723" y="1593"/>
                  </a:cubicBezTo>
                  <a:cubicBezTo>
                    <a:pt x="771" y="1602"/>
                    <a:pt x="820" y="1606"/>
                    <a:pt x="867" y="1606"/>
                  </a:cubicBezTo>
                  <a:cubicBezTo>
                    <a:pt x="1249" y="1606"/>
                    <a:pt x="1588" y="1330"/>
                    <a:pt x="1660" y="942"/>
                  </a:cubicBezTo>
                  <a:cubicBezTo>
                    <a:pt x="1740" y="504"/>
                    <a:pt x="1446" y="94"/>
                    <a:pt x="1008" y="14"/>
                  </a:cubicBezTo>
                  <a:cubicBezTo>
                    <a:pt x="960" y="5"/>
                    <a:pt x="912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0"/>
            <p:cNvSpPr/>
            <p:nvPr/>
          </p:nvSpPr>
          <p:spPr>
            <a:xfrm>
              <a:off x="461731" y="993803"/>
              <a:ext cx="72464" cy="52147"/>
            </a:xfrm>
            <a:custGeom>
              <a:rect b="b" l="l" r="r" t="t"/>
              <a:pathLst>
                <a:path extrusionOk="0" h="1201" w="1669">
                  <a:moveTo>
                    <a:pt x="1543" y="0"/>
                  </a:moveTo>
                  <a:cubicBezTo>
                    <a:pt x="1535" y="18"/>
                    <a:pt x="1535" y="36"/>
                    <a:pt x="1535" y="54"/>
                  </a:cubicBezTo>
                  <a:cubicBezTo>
                    <a:pt x="1463" y="442"/>
                    <a:pt x="1124" y="718"/>
                    <a:pt x="742" y="718"/>
                  </a:cubicBezTo>
                  <a:cubicBezTo>
                    <a:pt x="695" y="718"/>
                    <a:pt x="646" y="714"/>
                    <a:pt x="598" y="705"/>
                  </a:cubicBezTo>
                  <a:cubicBezTo>
                    <a:pt x="357" y="660"/>
                    <a:pt x="152" y="509"/>
                    <a:pt x="45" y="313"/>
                  </a:cubicBezTo>
                  <a:lnTo>
                    <a:pt x="45" y="313"/>
                  </a:lnTo>
                  <a:cubicBezTo>
                    <a:pt x="0" y="732"/>
                    <a:pt x="286" y="1115"/>
                    <a:pt x="696" y="1187"/>
                  </a:cubicBezTo>
                  <a:cubicBezTo>
                    <a:pt x="745" y="1196"/>
                    <a:pt x="795" y="1200"/>
                    <a:pt x="843" y="1200"/>
                  </a:cubicBezTo>
                  <a:cubicBezTo>
                    <a:pt x="1224" y="1200"/>
                    <a:pt x="1561" y="931"/>
                    <a:pt x="1633" y="536"/>
                  </a:cubicBezTo>
                  <a:cubicBezTo>
                    <a:pt x="1668" y="348"/>
                    <a:pt x="1633" y="161"/>
                    <a:pt x="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0"/>
            <p:cNvSpPr/>
            <p:nvPr/>
          </p:nvSpPr>
          <p:spPr>
            <a:xfrm>
              <a:off x="310900" y="532010"/>
              <a:ext cx="646269" cy="542663"/>
            </a:xfrm>
            <a:custGeom>
              <a:rect b="b" l="l" r="r" t="t"/>
              <a:pathLst>
                <a:path extrusionOk="0" h="12498" w="14885">
                  <a:moveTo>
                    <a:pt x="10444" y="2193"/>
                  </a:moveTo>
                  <a:cubicBezTo>
                    <a:pt x="10836" y="2193"/>
                    <a:pt x="11184" y="2563"/>
                    <a:pt x="11093" y="3000"/>
                  </a:cubicBezTo>
                  <a:cubicBezTo>
                    <a:pt x="10861" y="4097"/>
                    <a:pt x="10388" y="5748"/>
                    <a:pt x="9424" y="7478"/>
                  </a:cubicBezTo>
                  <a:cubicBezTo>
                    <a:pt x="7747" y="10494"/>
                    <a:pt x="5936" y="11305"/>
                    <a:pt x="4099" y="11644"/>
                  </a:cubicBezTo>
                  <a:cubicBezTo>
                    <a:pt x="3617" y="11736"/>
                    <a:pt x="3203" y="11776"/>
                    <a:pt x="2887" y="11776"/>
                  </a:cubicBezTo>
                  <a:cubicBezTo>
                    <a:pt x="2003" y="11776"/>
                    <a:pt x="1880" y="11461"/>
                    <a:pt x="3162" y="11073"/>
                  </a:cubicBezTo>
                  <a:cubicBezTo>
                    <a:pt x="4910" y="10556"/>
                    <a:pt x="5954" y="8433"/>
                    <a:pt x="6793" y="6158"/>
                  </a:cubicBezTo>
                  <a:cubicBezTo>
                    <a:pt x="7471" y="4302"/>
                    <a:pt x="8532" y="3178"/>
                    <a:pt x="10129" y="2277"/>
                  </a:cubicBezTo>
                  <a:cubicBezTo>
                    <a:pt x="10232" y="2219"/>
                    <a:pt x="10340" y="2193"/>
                    <a:pt x="10444" y="2193"/>
                  </a:cubicBezTo>
                  <a:close/>
                  <a:moveTo>
                    <a:pt x="13947" y="0"/>
                  </a:moveTo>
                  <a:cubicBezTo>
                    <a:pt x="13935" y="0"/>
                    <a:pt x="13923" y="1"/>
                    <a:pt x="13912" y="2"/>
                  </a:cubicBezTo>
                  <a:cubicBezTo>
                    <a:pt x="13528" y="56"/>
                    <a:pt x="11173" y="1019"/>
                    <a:pt x="10290" y="1314"/>
                  </a:cubicBezTo>
                  <a:cubicBezTo>
                    <a:pt x="5811" y="2813"/>
                    <a:pt x="5472" y="10324"/>
                    <a:pt x="2341" y="10931"/>
                  </a:cubicBezTo>
                  <a:cubicBezTo>
                    <a:pt x="0" y="11378"/>
                    <a:pt x="1184" y="12498"/>
                    <a:pt x="3367" y="12498"/>
                  </a:cubicBezTo>
                  <a:cubicBezTo>
                    <a:pt x="4103" y="12498"/>
                    <a:pt x="4954" y="12370"/>
                    <a:pt x="5820" y="12046"/>
                  </a:cubicBezTo>
                  <a:cubicBezTo>
                    <a:pt x="9264" y="10770"/>
                    <a:pt x="10941" y="7719"/>
                    <a:pt x="11512" y="4534"/>
                  </a:cubicBezTo>
                  <a:cubicBezTo>
                    <a:pt x="11936" y="2129"/>
                    <a:pt x="11867" y="1576"/>
                    <a:pt x="12192" y="1576"/>
                  </a:cubicBezTo>
                  <a:cubicBezTo>
                    <a:pt x="12298" y="1576"/>
                    <a:pt x="12444" y="1634"/>
                    <a:pt x="12663" y="1706"/>
                  </a:cubicBezTo>
                  <a:cubicBezTo>
                    <a:pt x="12972" y="1811"/>
                    <a:pt x="13267" y="1862"/>
                    <a:pt x="13532" y="1862"/>
                  </a:cubicBezTo>
                  <a:cubicBezTo>
                    <a:pt x="14034" y="1862"/>
                    <a:pt x="14430" y="1682"/>
                    <a:pt x="14616" y="1350"/>
                  </a:cubicBezTo>
                  <a:cubicBezTo>
                    <a:pt x="14885" y="847"/>
                    <a:pt x="14338" y="0"/>
                    <a:pt x="13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8" name="Google Shape;2828;p20"/>
          <p:cNvGrpSpPr/>
          <p:nvPr/>
        </p:nvGrpSpPr>
        <p:grpSpPr>
          <a:xfrm rot="6913888">
            <a:off x="1000163" y="119011"/>
            <a:ext cx="844040" cy="1018742"/>
            <a:chOff x="1907900" y="2408850"/>
            <a:chExt cx="365125" cy="440725"/>
          </a:xfrm>
        </p:grpSpPr>
        <p:sp>
          <p:nvSpPr>
            <p:cNvPr id="2829" name="Google Shape;2829;p20"/>
            <p:cNvSpPr/>
            <p:nvPr/>
          </p:nvSpPr>
          <p:spPr>
            <a:xfrm>
              <a:off x="1950725" y="2408850"/>
              <a:ext cx="315400" cy="440725"/>
            </a:xfrm>
            <a:custGeom>
              <a:rect b="b" l="l" r="r" t="t"/>
              <a:pathLst>
                <a:path extrusionOk="0" h="17629" w="12616">
                  <a:moveTo>
                    <a:pt x="12231" y="14105"/>
                  </a:moveTo>
                  <a:cubicBezTo>
                    <a:pt x="11732" y="13739"/>
                    <a:pt x="11214" y="13418"/>
                    <a:pt x="10670" y="13150"/>
                  </a:cubicBezTo>
                  <a:cubicBezTo>
                    <a:pt x="10884" y="12285"/>
                    <a:pt x="10983" y="11340"/>
                    <a:pt x="10974" y="10349"/>
                  </a:cubicBezTo>
                  <a:cubicBezTo>
                    <a:pt x="10956" y="9261"/>
                    <a:pt x="10795" y="8119"/>
                    <a:pt x="10492" y="7057"/>
                  </a:cubicBezTo>
                  <a:cubicBezTo>
                    <a:pt x="10412" y="6763"/>
                    <a:pt x="10189" y="6522"/>
                    <a:pt x="9894" y="6424"/>
                  </a:cubicBezTo>
                  <a:cubicBezTo>
                    <a:pt x="9796" y="6388"/>
                    <a:pt x="9689" y="6371"/>
                    <a:pt x="9591" y="6371"/>
                  </a:cubicBezTo>
                  <a:cubicBezTo>
                    <a:pt x="9493" y="6371"/>
                    <a:pt x="9395" y="6388"/>
                    <a:pt x="9305" y="6415"/>
                  </a:cubicBezTo>
                  <a:cubicBezTo>
                    <a:pt x="9207" y="6112"/>
                    <a:pt x="9109" y="5800"/>
                    <a:pt x="9002" y="5496"/>
                  </a:cubicBezTo>
                  <a:cubicBezTo>
                    <a:pt x="9002" y="5487"/>
                    <a:pt x="9002" y="5487"/>
                    <a:pt x="8993" y="5478"/>
                  </a:cubicBezTo>
                  <a:cubicBezTo>
                    <a:pt x="8752" y="4756"/>
                    <a:pt x="8476" y="4042"/>
                    <a:pt x="8181" y="3346"/>
                  </a:cubicBezTo>
                  <a:cubicBezTo>
                    <a:pt x="8146" y="3257"/>
                    <a:pt x="8110" y="3177"/>
                    <a:pt x="8074" y="3097"/>
                  </a:cubicBezTo>
                  <a:cubicBezTo>
                    <a:pt x="8074" y="3097"/>
                    <a:pt x="8065" y="3088"/>
                    <a:pt x="8065" y="3088"/>
                  </a:cubicBezTo>
                  <a:cubicBezTo>
                    <a:pt x="7673" y="2178"/>
                    <a:pt x="7280" y="1393"/>
                    <a:pt x="6986" y="938"/>
                  </a:cubicBezTo>
                  <a:cubicBezTo>
                    <a:pt x="6611" y="349"/>
                    <a:pt x="6156" y="135"/>
                    <a:pt x="5844" y="54"/>
                  </a:cubicBezTo>
                  <a:cubicBezTo>
                    <a:pt x="5835" y="54"/>
                    <a:pt x="5835" y="46"/>
                    <a:pt x="5826" y="46"/>
                  </a:cubicBezTo>
                  <a:cubicBezTo>
                    <a:pt x="5710" y="19"/>
                    <a:pt x="5585" y="1"/>
                    <a:pt x="5460" y="1"/>
                  </a:cubicBezTo>
                  <a:cubicBezTo>
                    <a:pt x="5389" y="1"/>
                    <a:pt x="5309" y="10"/>
                    <a:pt x="5237" y="19"/>
                  </a:cubicBezTo>
                  <a:cubicBezTo>
                    <a:pt x="5237" y="19"/>
                    <a:pt x="5228" y="19"/>
                    <a:pt x="5220" y="19"/>
                  </a:cubicBezTo>
                  <a:cubicBezTo>
                    <a:pt x="4711" y="99"/>
                    <a:pt x="4256" y="429"/>
                    <a:pt x="3944" y="947"/>
                  </a:cubicBezTo>
                  <a:cubicBezTo>
                    <a:pt x="3623" y="1464"/>
                    <a:pt x="3239" y="2231"/>
                    <a:pt x="2864" y="3105"/>
                  </a:cubicBezTo>
                  <a:cubicBezTo>
                    <a:pt x="2864" y="3105"/>
                    <a:pt x="2864" y="3114"/>
                    <a:pt x="2864" y="3114"/>
                  </a:cubicBezTo>
                  <a:cubicBezTo>
                    <a:pt x="2829" y="3195"/>
                    <a:pt x="2793" y="3275"/>
                    <a:pt x="2757" y="3364"/>
                  </a:cubicBezTo>
                  <a:cubicBezTo>
                    <a:pt x="2757" y="3364"/>
                    <a:pt x="2757" y="3364"/>
                    <a:pt x="2748" y="3364"/>
                  </a:cubicBezTo>
                  <a:cubicBezTo>
                    <a:pt x="2490" y="3989"/>
                    <a:pt x="2249" y="4631"/>
                    <a:pt x="2026" y="5282"/>
                  </a:cubicBezTo>
                  <a:lnTo>
                    <a:pt x="2017" y="5300"/>
                  </a:lnTo>
                  <a:cubicBezTo>
                    <a:pt x="1990" y="5371"/>
                    <a:pt x="1963" y="5452"/>
                    <a:pt x="1937" y="5532"/>
                  </a:cubicBezTo>
                  <a:lnTo>
                    <a:pt x="1937" y="5550"/>
                  </a:lnTo>
                  <a:cubicBezTo>
                    <a:pt x="1830" y="5862"/>
                    <a:pt x="1722" y="6183"/>
                    <a:pt x="1633" y="6495"/>
                  </a:cubicBezTo>
                  <a:cubicBezTo>
                    <a:pt x="1535" y="6469"/>
                    <a:pt x="1437" y="6451"/>
                    <a:pt x="1330" y="6451"/>
                  </a:cubicBezTo>
                  <a:cubicBezTo>
                    <a:pt x="1223" y="6451"/>
                    <a:pt x="1116" y="6469"/>
                    <a:pt x="1009" y="6504"/>
                  </a:cubicBezTo>
                  <a:cubicBezTo>
                    <a:pt x="723" y="6611"/>
                    <a:pt x="500" y="6852"/>
                    <a:pt x="420" y="7147"/>
                  </a:cubicBezTo>
                  <a:cubicBezTo>
                    <a:pt x="143" y="8217"/>
                    <a:pt x="1" y="9359"/>
                    <a:pt x="1" y="10447"/>
                  </a:cubicBezTo>
                  <a:cubicBezTo>
                    <a:pt x="10" y="12365"/>
                    <a:pt x="438" y="14043"/>
                    <a:pt x="1241" y="15300"/>
                  </a:cubicBezTo>
                  <a:cubicBezTo>
                    <a:pt x="2213" y="16826"/>
                    <a:pt x="3658" y="17629"/>
                    <a:pt x="5434" y="17629"/>
                  </a:cubicBezTo>
                  <a:cubicBezTo>
                    <a:pt x="5478" y="17629"/>
                    <a:pt x="5523" y="17629"/>
                    <a:pt x="5567" y="17629"/>
                  </a:cubicBezTo>
                  <a:lnTo>
                    <a:pt x="5567" y="17629"/>
                  </a:lnTo>
                  <a:cubicBezTo>
                    <a:pt x="5639" y="17629"/>
                    <a:pt x="5719" y="17629"/>
                    <a:pt x="5817" y="17620"/>
                  </a:cubicBezTo>
                  <a:cubicBezTo>
                    <a:pt x="5853" y="17620"/>
                    <a:pt x="5898" y="17620"/>
                    <a:pt x="5942" y="17620"/>
                  </a:cubicBezTo>
                  <a:lnTo>
                    <a:pt x="5942" y="17620"/>
                  </a:lnTo>
                  <a:cubicBezTo>
                    <a:pt x="6977" y="17620"/>
                    <a:pt x="8074" y="17433"/>
                    <a:pt x="9198" y="17067"/>
                  </a:cubicBezTo>
                  <a:cubicBezTo>
                    <a:pt x="10153" y="16755"/>
                    <a:pt x="11090" y="16326"/>
                    <a:pt x="11955" y="15782"/>
                  </a:cubicBezTo>
                  <a:cubicBezTo>
                    <a:pt x="12026" y="15738"/>
                    <a:pt x="12107" y="15693"/>
                    <a:pt x="12178" y="15648"/>
                  </a:cubicBezTo>
                  <a:cubicBezTo>
                    <a:pt x="12437" y="15479"/>
                    <a:pt x="12597" y="15202"/>
                    <a:pt x="12606" y="14890"/>
                  </a:cubicBezTo>
                  <a:cubicBezTo>
                    <a:pt x="12615" y="14578"/>
                    <a:pt x="12472" y="14283"/>
                    <a:pt x="12231" y="14105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0"/>
            <p:cNvSpPr/>
            <p:nvPr/>
          </p:nvSpPr>
          <p:spPr>
            <a:xfrm>
              <a:off x="2105725" y="2750525"/>
              <a:ext cx="136750" cy="74525"/>
            </a:xfrm>
            <a:custGeom>
              <a:rect b="b" l="l" r="r" t="t"/>
              <a:pathLst>
                <a:path extrusionOk="0" h="2981" w="5470">
                  <a:moveTo>
                    <a:pt x="3328" y="1"/>
                  </a:moveTo>
                  <a:cubicBezTo>
                    <a:pt x="2749" y="1580"/>
                    <a:pt x="1669" y="2749"/>
                    <a:pt x="1" y="2980"/>
                  </a:cubicBezTo>
                  <a:cubicBezTo>
                    <a:pt x="1785" y="2954"/>
                    <a:pt x="3792" y="2276"/>
                    <a:pt x="5469" y="1187"/>
                  </a:cubicBezTo>
                  <a:cubicBezTo>
                    <a:pt x="4783" y="688"/>
                    <a:pt x="4069" y="295"/>
                    <a:pt x="3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0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0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0"/>
            <p:cNvSpPr/>
            <p:nvPr/>
          </p:nvSpPr>
          <p:spPr>
            <a:xfrm>
              <a:off x="2088775" y="2780200"/>
              <a:ext cx="153700" cy="48425"/>
            </a:xfrm>
            <a:custGeom>
              <a:rect b="b" l="l" r="r" t="t"/>
              <a:pathLst>
                <a:path extrusionOk="0" h="1937" w="6148">
                  <a:moveTo>
                    <a:pt x="2302" y="1089"/>
                  </a:moveTo>
                  <a:cubicBezTo>
                    <a:pt x="1678" y="1526"/>
                    <a:pt x="920" y="1776"/>
                    <a:pt x="1" y="1776"/>
                  </a:cubicBezTo>
                  <a:lnTo>
                    <a:pt x="1" y="1820"/>
                  </a:lnTo>
                  <a:cubicBezTo>
                    <a:pt x="1955" y="1936"/>
                    <a:pt x="4247" y="1214"/>
                    <a:pt x="6147" y="0"/>
                  </a:cubicBezTo>
                  <a:cubicBezTo>
                    <a:pt x="6147" y="0"/>
                    <a:pt x="4345" y="803"/>
                    <a:pt x="2302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0"/>
            <p:cNvSpPr/>
            <p:nvPr/>
          </p:nvSpPr>
          <p:spPr>
            <a:xfrm>
              <a:off x="1907900" y="2427600"/>
              <a:ext cx="365125" cy="395450"/>
            </a:xfrm>
            <a:custGeom>
              <a:rect b="b" l="l" r="r" t="t"/>
              <a:pathLst>
                <a:path extrusionOk="0" h="15818" w="14605">
                  <a:moveTo>
                    <a:pt x="7334" y="15683"/>
                  </a:moveTo>
                  <a:cubicBezTo>
                    <a:pt x="1" y="15817"/>
                    <a:pt x="4774" y="3426"/>
                    <a:pt x="6460" y="687"/>
                  </a:cubicBezTo>
                  <a:cubicBezTo>
                    <a:pt x="6843" y="63"/>
                    <a:pt x="7459" y="0"/>
                    <a:pt x="7905" y="696"/>
                  </a:cubicBezTo>
                  <a:cubicBezTo>
                    <a:pt x="9270" y="2819"/>
                    <a:pt x="14605" y="15621"/>
                    <a:pt x="7334" y="156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0"/>
            <p:cNvSpPr/>
            <p:nvPr/>
          </p:nvSpPr>
          <p:spPr>
            <a:xfrm>
              <a:off x="2041275" y="2495625"/>
              <a:ext cx="92350" cy="10950"/>
            </a:xfrm>
            <a:custGeom>
              <a:rect b="b" l="l" r="r" t="t"/>
              <a:pathLst>
                <a:path extrusionOk="0" h="438" w="3694">
                  <a:moveTo>
                    <a:pt x="108" y="9"/>
                  </a:moveTo>
                  <a:cubicBezTo>
                    <a:pt x="72" y="89"/>
                    <a:pt x="36" y="179"/>
                    <a:pt x="1" y="259"/>
                  </a:cubicBezTo>
                  <a:cubicBezTo>
                    <a:pt x="1250" y="437"/>
                    <a:pt x="2490" y="437"/>
                    <a:pt x="3694" y="250"/>
                  </a:cubicBezTo>
                  <a:cubicBezTo>
                    <a:pt x="3658" y="161"/>
                    <a:pt x="3623" y="80"/>
                    <a:pt x="3587" y="0"/>
                  </a:cubicBezTo>
                  <a:cubicBezTo>
                    <a:pt x="2454" y="170"/>
                    <a:pt x="1285" y="179"/>
                    <a:pt x="108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0"/>
            <p:cNvSpPr/>
            <p:nvPr/>
          </p:nvSpPr>
          <p:spPr>
            <a:xfrm>
              <a:off x="2021425" y="2547575"/>
              <a:ext cx="132050" cy="12300"/>
            </a:xfrm>
            <a:custGeom>
              <a:rect b="b" l="l" r="r" t="t"/>
              <a:pathLst>
                <a:path extrusionOk="0" h="492" w="5282">
                  <a:moveTo>
                    <a:pt x="81" y="45"/>
                  </a:moveTo>
                  <a:cubicBezTo>
                    <a:pt x="54" y="126"/>
                    <a:pt x="27" y="215"/>
                    <a:pt x="1" y="295"/>
                  </a:cubicBezTo>
                  <a:cubicBezTo>
                    <a:pt x="1767" y="491"/>
                    <a:pt x="3587" y="474"/>
                    <a:pt x="5282" y="251"/>
                  </a:cubicBezTo>
                  <a:cubicBezTo>
                    <a:pt x="5255" y="161"/>
                    <a:pt x="5228" y="81"/>
                    <a:pt x="5193" y="1"/>
                  </a:cubicBezTo>
                  <a:cubicBezTo>
                    <a:pt x="3560" y="215"/>
                    <a:pt x="1794" y="233"/>
                    <a:pt x="81" y="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0"/>
            <p:cNvSpPr/>
            <p:nvPr/>
          </p:nvSpPr>
          <p:spPr>
            <a:xfrm>
              <a:off x="2005600" y="2601550"/>
              <a:ext cx="164400" cy="13850"/>
            </a:xfrm>
            <a:custGeom>
              <a:rect b="b" l="l" r="r" t="t"/>
              <a:pathLst>
                <a:path extrusionOk="0" h="554" w="6576">
                  <a:moveTo>
                    <a:pt x="63" y="63"/>
                  </a:moveTo>
                  <a:cubicBezTo>
                    <a:pt x="36" y="143"/>
                    <a:pt x="18" y="233"/>
                    <a:pt x="0" y="313"/>
                  </a:cubicBezTo>
                  <a:cubicBezTo>
                    <a:pt x="2195" y="554"/>
                    <a:pt x="4461" y="536"/>
                    <a:pt x="6575" y="250"/>
                  </a:cubicBezTo>
                  <a:cubicBezTo>
                    <a:pt x="6548" y="170"/>
                    <a:pt x="6530" y="81"/>
                    <a:pt x="6504" y="1"/>
                  </a:cubicBezTo>
                  <a:cubicBezTo>
                    <a:pt x="4434" y="268"/>
                    <a:pt x="2222" y="295"/>
                    <a:pt x="63" y="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0"/>
            <p:cNvSpPr/>
            <p:nvPr/>
          </p:nvSpPr>
          <p:spPr>
            <a:xfrm>
              <a:off x="1995325" y="2664450"/>
              <a:ext cx="184925" cy="13350"/>
            </a:xfrm>
            <a:custGeom>
              <a:rect b="b" l="l" r="r" t="t"/>
              <a:pathLst>
                <a:path extrusionOk="0" h="534" w="7397">
                  <a:moveTo>
                    <a:pt x="7352" y="0"/>
                  </a:moveTo>
                  <a:cubicBezTo>
                    <a:pt x="6100" y="182"/>
                    <a:pt x="4791" y="271"/>
                    <a:pt x="3470" y="271"/>
                  </a:cubicBezTo>
                  <a:cubicBezTo>
                    <a:pt x="2325" y="271"/>
                    <a:pt x="1171" y="204"/>
                    <a:pt x="37" y="72"/>
                  </a:cubicBezTo>
                  <a:lnTo>
                    <a:pt x="1" y="330"/>
                  </a:lnTo>
                  <a:cubicBezTo>
                    <a:pt x="1141" y="466"/>
                    <a:pt x="2300" y="534"/>
                    <a:pt x="3450" y="534"/>
                  </a:cubicBezTo>
                  <a:cubicBezTo>
                    <a:pt x="4792" y="534"/>
                    <a:pt x="6123" y="442"/>
                    <a:pt x="7396" y="259"/>
                  </a:cubicBezTo>
                  <a:lnTo>
                    <a:pt x="7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0"/>
            <p:cNvSpPr/>
            <p:nvPr/>
          </p:nvSpPr>
          <p:spPr>
            <a:xfrm>
              <a:off x="1991775" y="2723100"/>
              <a:ext cx="192500" cy="13600"/>
            </a:xfrm>
            <a:custGeom>
              <a:rect b="b" l="l" r="r" t="t"/>
              <a:pathLst>
                <a:path extrusionOk="0" h="544" w="7700">
                  <a:moveTo>
                    <a:pt x="7663" y="1"/>
                  </a:moveTo>
                  <a:cubicBezTo>
                    <a:pt x="6354" y="188"/>
                    <a:pt x="4985" y="282"/>
                    <a:pt x="3602" y="282"/>
                  </a:cubicBezTo>
                  <a:cubicBezTo>
                    <a:pt x="2412" y="282"/>
                    <a:pt x="1211" y="212"/>
                    <a:pt x="27" y="72"/>
                  </a:cubicBezTo>
                  <a:lnTo>
                    <a:pt x="0" y="331"/>
                  </a:lnTo>
                  <a:cubicBezTo>
                    <a:pt x="1202" y="472"/>
                    <a:pt x="2421" y="544"/>
                    <a:pt x="3630" y="544"/>
                  </a:cubicBezTo>
                  <a:cubicBezTo>
                    <a:pt x="5014" y="544"/>
                    <a:pt x="6385" y="450"/>
                    <a:pt x="7699" y="259"/>
                  </a:cubicBezTo>
                  <a:lnTo>
                    <a:pt x="7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0"/>
            <p:cNvSpPr/>
            <p:nvPr/>
          </p:nvSpPr>
          <p:spPr>
            <a:xfrm>
              <a:off x="2044850" y="2432275"/>
              <a:ext cx="93025" cy="385650"/>
            </a:xfrm>
            <a:custGeom>
              <a:rect b="b" l="l" r="r" t="t"/>
              <a:pathLst>
                <a:path extrusionOk="0" h="15426" w="3721">
                  <a:moveTo>
                    <a:pt x="652" y="15380"/>
                  </a:moveTo>
                  <a:cubicBezTo>
                    <a:pt x="714" y="15398"/>
                    <a:pt x="777" y="15416"/>
                    <a:pt x="848" y="15425"/>
                  </a:cubicBezTo>
                  <a:lnTo>
                    <a:pt x="919" y="15407"/>
                  </a:lnTo>
                  <a:cubicBezTo>
                    <a:pt x="0" y="11750"/>
                    <a:pt x="562" y="4863"/>
                    <a:pt x="1686" y="447"/>
                  </a:cubicBezTo>
                  <a:cubicBezTo>
                    <a:pt x="3007" y="5246"/>
                    <a:pt x="3444" y="11982"/>
                    <a:pt x="2641" y="15389"/>
                  </a:cubicBezTo>
                  <a:lnTo>
                    <a:pt x="2757" y="15416"/>
                  </a:lnTo>
                  <a:cubicBezTo>
                    <a:pt x="2811" y="15398"/>
                    <a:pt x="2864" y="15389"/>
                    <a:pt x="2918" y="15380"/>
                  </a:cubicBezTo>
                  <a:cubicBezTo>
                    <a:pt x="3720" y="11830"/>
                    <a:pt x="3230" y="4845"/>
                    <a:pt x="1838" y="27"/>
                  </a:cubicBezTo>
                  <a:cubicBezTo>
                    <a:pt x="1740" y="1"/>
                    <a:pt x="1633" y="1"/>
                    <a:pt x="1526" y="27"/>
                  </a:cubicBezTo>
                  <a:cubicBezTo>
                    <a:pt x="714" y="3043"/>
                    <a:pt x="170" y="7334"/>
                    <a:pt x="206" y="10973"/>
                  </a:cubicBezTo>
                  <a:cubicBezTo>
                    <a:pt x="214" y="12651"/>
                    <a:pt x="357" y="14185"/>
                    <a:pt x="652" y="153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0"/>
            <p:cNvSpPr/>
            <p:nvPr/>
          </p:nvSpPr>
          <p:spPr>
            <a:xfrm>
              <a:off x="1956525" y="2593525"/>
              <a:ext cx="134725" cy="229975"/>
            </a:xfrm>
            <a:custGeom>
              <a:rect b="b" l="l" r="r" t="t"/>
              <a:pathLst>
                <a:path extrusionOk="0" h="9199" w="5389">
                  <a:moveTo>
                    <a:pt x="1098" y="1"/>
                  </a:moveTo>
                  <a:cubicBezTo>
                    <a:pt x="4292" y="2266"/>
                    <a:pt x="5389" y="5960"/>
                    <a:pt x="5309" y="9109"/>
                  </a:cubicBezTo>
                  <a:cubicBezTo>
                    <a:pt x="1178" y="9198"/>
                    <a:pt x="1" y="4167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0"/>
            <p:cNvSpPr/>
            <p:nvPr/>
          </p:nvSpPr>
          <p:spPr>
            <a:xfrm>
              <a:off x="1956525" y="2593525"/>
              <a:ext cx="132950" cy="234875"/>
            </a:xfrm>
            <a:custGeom>
              <a:rect b="b" l="l" r="r" t="t"/>
              <a:pathLst>
                <a:path extrusionOk="0" h="9395" w="5318">
                  <a:moveTo>
                    <a:pt x="5300" y="8359"/>
                  </a:moveTo>
                  <a:cubicBezTo>
                    <a:pt x="242" y="8342"/>
                    <a:pt x="1107" y="1"/>
                    <a:pt x="1098" y="1"/>
                  </a:cubicBezTo>
                  <a:cubicBezTo>
                    <a:pt x="1" y="4265"/>
                    <a:pt x="1178" y="9394"/>
                    <a:pt x="5309" y="9305"/>
                  </a:cubicBezTo>
                  <a:cubicBezTo>
                    <a:pt x="5318" y="8993"/>
                    <a:pt x="5318" y="8681"/>
                    <a:pt x="5300" y="83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0"/>
            <p:cNvSpPr/>
            <p:nvPr/>
          </p:nvSpPr>
          <p:spPr>
            <a:xfrm>
              <a:off x="2085875" y="2591750"/>
              <a:ext cx="133850" cy="229950"/>
            </a:xfrm>
            <a:custGeom>
              <a:rect b="b" l="l" r="r" t="t"/>
              <a:pathLst>
                <a:path extrusionOk="0" h="9198" w="5354">
                  <a:moveTo>
                    <a:pt x="4185" y="0"/>
                  </a:moveTo>
                  <a:cubicBezTo>
                    <a:pt x="1027" y="2320"/>
                    <a:pt x="1" y="6040"/>
                    <a:pt x="135" y="9180"/>
                  </a:cubicBezTo>
                  <a:cubicBezTo>
                    <a:pt x="4265" y="9198"/>
                    <a:pt x="5353" y="4148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0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5" name="Google Shape;2845;p20"/>
          <p:cNvSpPr txBox="1"/>
          <p:nvPr>
            <p:ph type="title"/>
          </p:nvPr>
        </p:nvSpPr>
        <p:spPr>
          <a:xfrm>
            <a:off x="713100" y="3015550"/>
            <a:ext cx="52113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6" name="Google Shape;2846;p20"/>
          <p:cNvSpPr txBox="1"/>
          <p:nvPr>
            <p:ph idx="1" type="subTitle"/>
          </p:nvPr>
        </p:nvSpPr>
        <p:spPr>
          <a:xfrm>
            <a:off x="713100" y="1644675"/>
            <a:ext cx="5211300" cy="1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/>
          <p:nvPr/>
        </p:nvSpPr>
        <p:spPr>
          <a:xfrm rot="10800000">
            <a:off x="-849499" y="-1624225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3"/>
          <p:cNvGrpSpPr/>
          <p:nvPr/>
        </p:nvGrpSpPr>
        <p:grpSpPr>
          <a:xfrm rot="10800000">
            <a:off x="-364867" y="-1580423"/>
            <a:ext cx="5830099" cy="3340185"/>
            <a:chOff x="-5991144" y="1964591"/>
            <a:chExt cx="5830099" cy="3340185"/>
          </a:xfrm>
        </p:grpSpPr>
        <p:sp>
          <p:nvSpPr>
            <p:cNvPr id="204" name="Google Shape;204;p3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"/>
          <p:cNvSpPr/>
          <p:nvPr/>
        </p:nvSpPr>
        <p:spPr>
          <a:xfrm>
            <a:off x="5965413" y="323016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3"/>
          <p:cNvGrpSpPr/>
          <p:nvPr/>
        </p:nvGrpSpPr>
        <p:grpSpPr>
          <a:xfrm rot="10800000">
            <a:off x="6069567" y="3367395"/>
            <a:ext cx="3836998" cy="2198307"/>
            <a:chOff x="-9376871" y="-61513"/>
            <a:chExt cx="3836998" cy="2198307"/>
          </a:xfrm>
        </p:grpSpPr>
        <p:sp>
          <p:nvSpPr>
            <p:cNvPr id="266" name="Google Shape;266;p3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3"/>
          <p:cNvGrpSpPr/>
          <p:nvPr/>
        </p:nvGrpSpPr>
        <p:grpSpPr>
          <a:xfrm>
            <a:off x="7407536" y="445470"/>
            <a:ext cx="1314268" cy="1314268"/>
            <a:chOff x="4809600" y="1679825"/>
            <a:chExt cx="2396550" cy="2396550"/>
          </a:xfrm>
        </p:grpSpPr>
        <p:sp>
          <p:nvSpPr>
            <p:cNvPr id="327" name="Google Shape;327;p3"/>
            <p:cNvSpPr/>
            <p:nvPr/>
          </p:nvSpPr>
          <p:spPr>
            <a:xfrm>
              <a:off x="4809600" y="1679825"/>
              <a:ext cx="2396550" cy="2396550"/>
            </a:xfrm>
            <a:custGeom>
              <a:rect b="b" l="l" r="r" t="t"/>
              <a:pathLst>
                <a:path extrusionOk="0" h="95862" w="95862">
                  <a:moveTo>
                    <a:pt x="47931" y="0"/>
                  </a:moveTo>
                  <a:cubicBezTo>
                    <a:pt x="21504" y="0"/>
                    <a:pt x="0" y="21484"/>
                    <a:pt x="0" y="47931"/>
                  </a:cubicBezTo>
                  <a:cubicBezTo>
                    <a:pt x="0" y="74357"/>
                    <a:pt x="21504" y="95861"/>
                    <a:pt x="47931" y="95861"/>
                  </a:cubicBezTo>
                  <a:cubicBezTo>
                    <a:pt x="74358" y="95861"/>
                    <a:pt x="95862" y="74357"/>
                    <a:pt x="95862" y="47931"/>
                  </a:cubicBezTo>
                  <a:cubicBezTo>
                    <a:pt x="95862" y="21484"/>
                    <a:pt x="74358" y="0"/>
                    <a:pt x="4793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931600" y="1801325"/>
              <a:ext cx="2153075" cy="2153025"/>
            </a:xfrm>
            <a:custGeom>
              <a:rect b="b" l="l" r="r" t="t"/>
              <a:pathLst>
                <a:path extrusionOk="0" h="86121" w="86123">
                  <a:moveTo>
                    <a:pt x="43051" y="0"/>
                  </a:moveTo>
                  <a:cubicBezTo>
                    <a:pt x="19273" y="0"/>
                    <a:pt x="1" y="19272"/>
                    <a:pt x="1" y="43071"/>
                  </a:cubicBezTo>
                  <a:cubicBezTo>
                    <a:pt x="1" y="66848"/>
                    <a:pt x="19273" y="86121"/>
                    <a:pt x="43051" y="86121"/>
                  </a:cubicBezTo>
                  <a:cubicBezTo>
                    <a:pt x="66850" y="86121"/>
                    <a:pt x="86122" y="66848"/>
                    <a:pt x="86122" y="43071"/>
                  </a:cubicBezTo>
                  <a:cubicBezTo>
                    <a:pt x="86122" y="19272"/>
                    <a:pt x="66850" y="0"/>
                    <a:pt x="43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168875" y="2038575"/>
              <a:ext cx="1678525" cy="1678525"/>
            </a:xfrm>
            <a:custGeom>
              <a:rect b="b" l="l" r="r" t="t"/>
              <a:pathLst>
                <a:path extrusionOk="0" h="67141" w="67141">
                  <a:moveTo>
                    <a:pt x="33560" y="0"/>
                  </a:moveTo>
                  <a:cubicBezTo>
                    <a:pt x="15018" y="0"/>
                    <a:pt x="0" y="15039"/>
                    <a:pt x="0" y="33581"/>
                  </a:cubicBezTo>
                  <a:cubicBezTo>
                    <a:pt x="0" y="52123"/>
                    <a:pt x="15018" y="67141"/>
                    <a:pt x="33560" y="67141"/>
                  </a:cubicBezTo>
                  <a:cubicBezTo>
                    <a:pt x="52103" y="67141"/>
                    <a:pt x="67141" y="52123"/>
                    <a:pt x="67141" y="33581"/>
                  </a:cubicBezTo>
                  <a:cubicBezTo>
                    <a:pt x="67141" y="15039"/>
                    <a:pt x="52103" y="0"/>
                    <a:pt x="33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671025" y="2129100"/>
              <a:ext cx="1213925" cy="1306075"/>
            </a:xfrm>
            <a:custGeom>
              <a:rect b="b" l="l" r="r" t="t"/>
              <a:pathLst>
                <a:path extrusionOk="0" h="52243" w="48557">
                  <a:moveTo>
                    <a:pt x="19573" y="1"/>
                  </a:moveTo>
                  <a:cubicBezTo>
                    <a:pt x="10960" y="1"/>
                    <a:pt x="5244" y="3842"/>
                    <a:pt x="3775" y="8581"/>
                  </a:cubicBezTo>
                  <a:cubicBezTo>
                    <a:pt x="3004" y="11063"/>
                    <a:pt x="2023" y="13670"/>
                    <a:pt x="5882" y="18885"/>
                  </a:cubicBezTo>
                  <a:lnTo>
                    <a:pt x="480" y="40806"/>
                  </a:lnTo>
                  <a:cubicBezTo>
                    <a:pt x="0" y="42808"/>
                    <a:pt x="1231" y="44852"/>
                    <a:pt x="3233" y="45353"/>
                  </a:cubicBezTo>
                  <a:lnTo>
                    <a:pt x="15852" y="48461"/>
                  </a:lnTo>
                  <a:lnTo>
                    <a:pt x="18167" y="49024"/>
                  </a:lnTo>
                  <a:lnTo>
                    <a:pt x="30786" y="52131"/>
                  </a:lnTo>
                  <a:cubicBezTo>
                    <a:pt x="31088" y="52207"/>
                    <a:pt x="31391" y="52243"/>
                    <a:pt x="31689" y="52243"/>
                  </a:cubicBezTo>
                  <a:cubicBezTo>
                    <a:pt x="33369" y="52243"/>
                    <a:pt x="34908" y="51096"/>
                    <a:pt x="35333" y="49378"/>
                  </a:cubicBezTo>
                  <a:lnTo>
                    <a:pt x="40714" y="27478"/>
                  </a:lnTo>
                  <a:cubicBezTo>
                    <a:pt x="46554" y="24641"/>
                    <a:pt x="46909" y="21867"/>
                    <a:pt x="47368" y="19323"/>
                  </a:cubicBezTo>
                  <a:cubicBezTo>
                    <a:pt x="48557" y="12878"/>
                    <a:pt x="42466" y="4389"/>
                    <a:pt x="28700" y="1281"/>
                  </a:cubicBezTo>
                  <a:cubicBezTo>
                    <a:pt x="25390" y="395"/>
                    <a:pt x="22333" y="1"/>
                    <a:pt x="19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623050" y="2085575"/>
              <a:ext cx="1293200" cy="1393225"/>
            </a:xfrm>
            <a:custGeom>
              <a:rect b="b" l="l" r="r" t="t"/>
              <a:pathLst>
                <a:path extrusionOk="0" h="55729" w="51728">
                  <a:moveTo>
                    <a:pt x="21442" y="3481"/>
                  </a:moveTo>
                  <a:cubicBezTo>
                    <a:pt x="24049" y="3481"/>
                    <a:pt x="26990" y="3856"/>
                    <a:pt x="30160" y="4711"/>
                  </a:cubicBezTo>
                  <a:cubicBezTo>
                    <a:pt x="30181" y="4711"/>
                    <a:pt x="30202" y="4711"/>
                    <a:pt x="30223" y="4732"/>
                  </a:cubicBezTo>
                  <a:cubicBezTo>
                    <a:pt x="42904" y="7569"/>
                    <a:pt x="48619" y="15098"/>
                    <a:pt x="47576" y="20751"/>
                  </a:cubicBezTo>
                  <a:lnTo>
                    <a:pt x="47535" y="20980"/>
                  </a:lnTo>
                  <a:cubicBezTo>
                    <a:pt x="47118" y="23295"/>
                    <a:pt x="46763" y="25298"/>
                    <a:pt x="41882" y="27655"/>
                  </a:cubicBezTo>
                  <a:cubicBezTo>
                    <a:pt x="41423" y="27863"/>
                    <a:pt x="41069" y="28301"/>
                    <a:pt x="40944" y="28802"/>
                  </a:cubicBezTo>
                  <a:lnTo>
                    <a:pt x="35562" y="50702"/>
                  </a:lnTo>
                  <a:cubicBezTo>
                    <a:pt x="35437" y="51224"/>
                    <a:pt x="35104" y="51662"/>
                    <a:pt x="34645" y="51954"/>
                  </a:cubicBezTo>
                  <a:cubicBezTo>
                    <a:pt x="34326" y="52142"/>
                    <a:pt x="33966" y="52240"/>
                    <a:pt x="33601" y="52240"/>
                  </a:cubicBezTo>
                  <a:cubicBezTo>
                    <a:pt x="33442" y="52240"/>
                    <a:pt x="33281" y="52221"/>
                    <a:pt x="33122" y="52183"/>
                  </a:cubicBezTo>
                  <a:lnTo>
                    <a:pt x="5569" y="45404"/>
                  </a:lnTo>
                  <a:cubicBezTo>
                    <a:pt x="4485" y="45133"/>
                    <a:pt x="3838" y="44049"/>
                    <a:pt x="4088" y="42964"/>
                  </a:cubicBezTo>
                  <a:lnTo>
                    <a:pt x="9490" y="21043"/>
                  </a:lnTo>
                  <a:cubicBezTo>
                    <a:pt x="9615" y="20542"/>
                    <a:pt x="9511" y="20021"/>
                    <a:pt x="9198" y="19604"/>
                  </a:cubicBezTo>
                  <a:cubicBezTo>
                    <a:pt x="5986" y="15244"/>
                    <a:pt x="6591" y="13325"/>
                    <a:pt x="7279" y="11073"/>
                  </a:cubicBezTo>
                  <a:lnTo>
                    <a:pt x="7363" y="10843"/>
                  </a:lnTo>
                  <a:cubicBezTo>
                    <a:pt x="8614" y="6755"/>
                    <a:pt x="13724" y="3481"/>
                    <a:pt x="21442" y="3481"/>
                  </a:cubicBezTo>
                  <a:close/>
                  <a:moveTo>
                    <a:pt x="21472" y="0"/>
                  </a:moveTo>
                  <a:cubicBezTo>
                    <a:pt x="18479" y="0"/>
                    <a:pt x="15688" y="438"/>
                    <a:pt x="13182" y="1311"/>
                  </a:cubicBezTo>
                  <a:cubicBezTo>
                    <a:pt x="8531" y="2938"/>
                    <a:pt x="5194" y="6046"/>
                    <a:pt x="4046" y="9821"/>
                  </a:cubicBezTo>
                  <a:lnTo>
                    <a:pt x="3963" y="10030"/>
                  </a:lnTo>
                  <a:cubicBezTo>
                    <a:pt x="3191" y="12554"/>
                    <a:pt x="2211" y="15641"/>
                    <a:pt x="5924" y="21001"/>
                  </a:cubicBezTo>
                  <a:lnTo>
                    <a:pt x="730" y="42130"/>
                  </a:lnTo>
                  <a:cubicBezTo>
                    <a:pt x="0" y="45071"/>
                    <a:pt x="1794" y="48053"/>
                    <a:pt x="4756" y="48783"/>
                  </a:cubicBezTo>
                  <a:lnTo>
                    <a:pt x="32288" y="55562"/>
                  </a:lnTo>
                  <a:cubicBezTo>
                    <a:pt x="32726" y="55666"/>
                    <a:pt x="33164" y="55729"/>
                    <a:pt x="33602" y="55729"/>
                  </a:cubicBezTo>
                  <a:cubicBezTo>
                    <a:pt x="34603" y="55729"/>
                    <a:pt x="35583" y="55458"/>
                    <a:pt x="36438" y="54915"/>
                  </a:cubicBezTo>
                  <a:cubicBezTo>
                    <a:pt x="37690" y="54164"/>
                    <a:pt x="38587" y="52955"/>
                    <a:pt x="38941" y="51536"/>
                  </a:cubicBezTo>
                  <a:lnTo>
                    <a:pt x="44135" y="30408"/>
                  </a:lnTo>
                  <a:cubicBezTo>
                    <a:pt x="49913" y="27383"/>
                    <a:pt x="50497" y="24192"/>
                    <a:pt x="50955" y="21606"/>
                  </a:cubicBezTo>
                  <a:lnTo>
                    <a:pt x="50997" y="21376"/>
                  </a:lnTo>
                  <a:cubicBezTo>
                    <a:pt x="51727" y="17497"/>
                    <a:pt x="50205" y="13200"/>
                    <a:pt x="46846" y="9592"/>
                  </a:cubicBezTo>
                  <a:cubicBezTo>
                    <a:pt x="43196" y="5712"/>
                    <a:pt x="37732" y="2855"/>
                    <a:pt x="31036" y="1332"/>
                  </a:cubicBezTo>
                  <a:cubicBezTo>
                    <a:pt x="27700" y="443"/>
                    <a:pt x="24484" y="0"/>
                    <a:pt x="21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107450" y="2414525"/>
              <a:ext cx="70425" cy="54250"/>
            </a:xfrm>
            <a:custGeom>
              <a:rect b="b" l="l" r="r" t="t"/>
              <a:pathLst>
                <a:path extrusionOk="0" h="2170" w="2817">
                  <a:moveTo>
                    <a:pt x="1419" y="1"/>
                  </a:moveTo>
                  <a:cubicBezTo>
                    <a:pt x="22" y="1"/>
                    <a:pt x="1" y="2170"/>
                    <a:pt x="1419" y="2170"/>
                  </a:cubicBezTo>
                  <a:cubicBezTo>
                    <a:pt x="2817" y="2170"/>
                    <a:pt x="2817" y="1"/>
                    <a:pt x="1419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6406775" y="2565225"/>
              <a:ext cx="69900" cy="54250"/>
            </a:xfrm>
            <a:custGeom>
              <a:rect b="b" l="l" r="r" t="t"/>
              <a:pathLst>
                <a:path extrusionOk="0" h="2170" w="2796">
                  <a:moveTo>
                    <a:pt x="1398" y="0"/>
                  </a:moveTo>
                  <a:cubicBezTo>
                    <a:pt x="0" y="0"/>
                    <a:pt x="0" y="2170"/>
                    <a:pt x="1398" y="2170"/>
                  </a:cubicBezTo>
                  <a:cubicBezTo>
                    <a:pt x="2795" y="2170"/>
                    <a:pt x="2795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6353050" y="2846275"/>
              <a:ext cx="70425" cy="54775"/>
            </a:xfrm>
            <a:custGeom>
              <a:rect b="b" l="l" r="r" t="t"/>
              <a:pathLst>
                <a:path extrusionOk="0" h="2191" w="2817">
                  <a:moveTo>
                    <a:pt x="1398" y="1"/>
                  </a:moveTo>
                  <a:cubicBezTo>
                    <a:pt x="1" y="1"/>
                    <a:pt x="1" y="2191"/>
                    <a:pt x="1398" y="2191"/>
                  </a:cubicBezTo>
                  <a:cubicBezTo>
                    <a:pt x="2796" y="2191"/>
                    <a:pt x="2817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029250" y="2896325"/>
              <a:ext cx="69900" cy="54275"/>
            </a:xfrm>
            <a:custGeom>
              <a:rect b="b" l="l" r="r" t="t"/>
              <a:pathLst>
                <a:path extrusionOk="0" h="2171" w="2796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239375" y="3109600"/>
              <a:ext cx="69900" cy="54250"/>
            </a:xfrm>
            <a:custGeom>
              <a:rect b="b" l="l" r="r" t="t"/>
              <a:pathLst>
                <a:path extrusionOk="0" h="2170" w="2796">
                  <a:moveTo>
                    <a:pt x="1398" y="1"/>
                  </a:moveTo>
                  <a:cubicBezTo>
                    <a:pt x="1" y="1"/>
                    <a:pt x="1" y="2170"/>
                    <a:pt x="1398" y="2170"/>
                  </a:cubicBezTo>
                  <a:cubicBezTo>
                    <a:pt x="2796" y="2170"/>
                    <a:pt x="2796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239775" y="2221650"/>
              <a:ext cx="1167550" cy="1286875"/>
            </a:xfrm>
            <a:custGeom>
              <a:rect b="b" l="l" r="r" t="t"/>
              <a:pathLst>
                <a:path extrusionOk="0" h="51475" w="46702">
                  <a:moveTo>
                    <a:pt x="27941" y="1"/>
                  </a:moveTo>
                  <a:cubicBezTo>
                    <a:pt x="25664" y="1"/>
                    <a:pt x="23193" y="248"/>
                    <a:pt x="20546" y="791"/>
                  </a:cubicBezTo>
                  <a:cubicBezTo>
                    <a:pt x="6592" y="3043"/>
                    <a:pt x="1" y="11157"/>
                    <a:pt x="814" y="17665"/>
                  </a:cubicBezTo>
                  <a:cubicBezTo>
                    <a:pt x="1127" y="20230"/>
                    <a:pt x="1294" y="23025"/>
                    <a:pt x="6967" y="26195"/>
                  </a:cubicBezTo>
                  <a:lnTo>
                    <a:pt x="11034" y="48388"/>
                  </a:lnTo>
                  <a:cubicBezTo>
                    <a:pt x="11368" y="50202"/>
                    <a:pt x="12950" y="51475"/>
                    <a:pt x="14732" y="51475"/>
                  </a:cubicBezTo>
                  <a:cubicBezTo>
                    <a:pt x="14957" y="51475"/>
                    <a:pt x="15185" y="51454"/>
                    <a:pt x="15415" y="51412"/>
                  </a:cubicBezTo>
                  <a:lnTo>
                    <a:pt x="28179" y="49076"/>
                  </a:lnTo>
                  <a:lnTo>
                    <a:pt x="30515" y="48638"/>
                  </a:lnTo>
                  <a:lnTo>
                    <a:pt x="43301" y="46302"/>
                  </a:lnTo>
                  <a:cubicBezTo>
                    <a:pt x="45345" y="45927"/>
                    <a:pt x="46701" y="43966"/>
                    <a:pt x="46326" y="41922"/>
                  </a:cubicBezTo>
                  <a:lnTo>
                    <a:pt x="42258" y="19729"/>
                  </a:lnTo>
                  <a:cubicBezTo>
                    <a:pt x="46409" y="14745"/>
                    <a:pt x="45596" y="12075"/>
                    <a:pt x="44970" y="9572"/>
                  </a:cubicBezTo>
                  <a:cubicBezTo>
                    <a:pt x="43705" y="4411"/>
                    <a:pt x="37558" y="1"/>
                    <a:pt x="27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204850" y="2178100"/>
              <a:ext cx="1249400" cy="1373700"/>
            </a:xfrm>
            <a:custGeom>
              <a:rect b="b" l="l" r="r" t="t"/>
              <a:pathLst>
                <a:path extrusionOk="0" h="54948" w="49976">
                  <a:moveTo>
                    <a:pt x="29368" y="3471"/>
                  </a:moveTo>
                  <a:cubicBezTo>
                    <a:pt x="38045" y="3471"/>
                    <a:pt x="43593" y="7267"/>
                    <a:pt x="44677" y="11731"/>
                  </a:cubicBezTo>
                  <a:lnTo>
                    <a:pt x="44740" y="11960"/>
                  </a:lnTo>
                  <a:cubicBezTo>
                    <a:pt x="45303" y="14234"/>
                    <a:pt x="45783" y="16215"/>
                    <a:pt x="42320" y="20366"/>
                  </a:cubicBezTo>
                  <a:cubicBezTo>
                    <a:pt x="41987" y="20762"/>
                    <a:pt x="41841" y="21284"/>
                    <a:pt x="41945" y="21784"/>
                  </a:cubicBezTo>
                  <a:lnTo>
                    <a:pt x="46012" y="43977"/>
                  </a:lnTo>
                  <a:cubicBezTo>
                    <a:pt x="46200" y="45082"/>
                    <a:pt x="45470" y="46125"/>
                    <a:pt x="44385" y="46334"/>
                  </a:cubicBezTo>
                  <a:lnTo>
                    <a:pt x="16499" y="51444"/>
                  </a:lnTo>
                  <a:cubicBezTo>
                    <a:pt x="16373" y="51468"/>
                    <a:pt x="16247" y="51480"/>
                    <a:pt x="16122" y="51480"/>
                  </a:cubicBezTo>
                  <a:cubicBezTo>
                    <a:pt x="15710" y="51480"/>
                    <a:pt x="15312" y="51350"/>
                    <a:pt x="14976" y="51110"/>
                  </a:cubicBezTo>
                  <a:cubicBezTo>
                    <a:pt x="14538" y="50818"/>
                    <a:pt x="14225" y="50359"/>
                    <a:pt x="14142" y="49817"/>
                  </a:cubicBezTo>
                  <a:lnTo>
                    <a:pt x="10075" y="27624"/>
                  </a:lnTo>
                  <a:cubicBezTo>
                    <a:pt x="9970" y="27124"/>
                    <a:pt x="9657" y="26686"/>
                    <a:pt x="9198" y="26436"/>
                  </a:cubicBezTo>
                  <a:cubicBezTo>
                    <a:pt x="4485" y="23787"/>
                    <a:pt x="4234" y="21763"/>
                    <a:pt x="3963" y="19427"/>
                  </a:cubicBezTo>
                  <a:lnTo>
                    <a:pt x="3942" y="19198"/>
                  </a:lnTo>
                  <a:cubicBezTo>
                    <a:pt x="3233" y="13504"/>
                    <a:pt x="9407" y="6329"/>
                    <a:pt x="22214" y="4243"/>
                  </a:cubicBezTo>
                  <a:cubicBezTo>
                    <a:pt x="22235" y="4243"/>
                    <a:pt x="22255" y="4243"/>
                    <a:pt x="22276" y="4222"/>
                  </a:cubicBezTo>
                  <a:cubicBezTo>
                    <a:pt x="24821" y="3722"/>
                    <a:pt x="27199" y="3471"/>
                    <a:pt x="29368" y="3471"/>
                  </a:cubicBezTo>
                  <a:close/>
                  <a:moveTo>
                    <a:pt x="29364" y="0"/>
                  </a:moveTo>
                  <a:cubicBezTo>
                    <a:pt x="26907" y="0"/>
                    <a:pt x="24315" y="274"/>
                    <a:pt x="21630" y="823"/>
                  </a:cubicBezTo>
                  <a:cubicBezTo>
                    <a:pt x="14830" y="1928"/>
                    <a:pt x="9198" y="4452"/>
                    <a:pt x="5340" y="8123"/>
                  </a:cubicBezTo>
                  <a:cubicBezTo>
                    <a:pt x="1773" y="11502"/>
                    <a:pt x="0" y="15694"/>
                    <a:pt x="480" y="19615"/>
                  </a:cubicBezTo>
                  <a:lnTo>
                    <a:pt x="501" y="19845"/>
                  </a:lnTo>
                  <a:cubicBezTo>
                    <a:pt x="835" y="22473"/>
                    <a:pt x="1210" y="25685"/>
                    <a:pt x="6800" y="29043"/>
                  </a:cubicBezTo>
                  <a:lnTo>
                    <a:pt x="10721" y="50443"/>
                  </a:lnTo>
                  <a:cubicBezTo>
                    <a:pt x="10971" y="51903"/>
                    <a:pt x="11785" y="53154"/>
                    <a:pt x="12995" y="53988"/>
                  </a:cubicBezTo>
                  <a:cubicBezTo>
                    <a:pt x="13933" y="54614"/>
                    <a:pt x="15018" y="54948"/>
                    <a:pt x="16102" y="54948"/>
                  </a:cubicBezTo>
                  <a:cubicBezTo>
                    <a:pt x="16436" y="54948"/>
                    <a:pt x="16791" y="54927"/>
                    <a:pt x="17124" y="54864"/>
                  </a:cubicBezTo>
                  <a:lnTo>
                    <a:pt x="45011" y="49754"/>
                  </a:lnTo>
                  <a:cubicBezTo>
                    <a:pt x="47994" y="49212"/>
                    <a:pt x="49975" y="46334"/>
                    <a:pt x="49433" y="43351"/>
                  </a:cubicBezTo>
                  <a:lnTo>
                    <a:pt x="45512" y="21951"/>
                  </a:lnTo>
                  <a:cubicBezTo>
                    <a:pt x="49516" y="16820"/>
                    <a:pt x="48745" y="13671"/>
                    <a:pt x="48119" y="11126"/>
                  </a:cubicBezTo>
                  <a:lnTo>
                    <a:pt x="48056" y="10897"/>
                  </a:lnTo>
                  <a:cubicBezTo>
                    <a:pt x="47118" y="7059"/>
                    <a:pt x="43968" y="3763"/>
                    <a:pt x="39421" y="1865"/>
                  </a:cubicBezTo>
                  <a:cubicBezTo>
                    <a:pt x="36473" y="623"/>
                    <a:pt x="33072" y="0"/>
                    <a:pt x="29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608950" y="2570425"/>
              <a:ext cx="70425" cy="54275"/>
            </a:xfrm>
            <a:custGeom>
              <a:rect b="b" l="l" r="r" t="t"/>
              <a:pathLst>
                <a:path extrusionOk="0" h="2171" w="2817">
                  <a:moveTo>
                    <a:pt x="1398" y="1"/>
                  </a:moveTo>
                  <a:cubicBezTo>
                    <a:pt x="1" y="1"/>
                    <a:pt x="1" y="2170"/>
                    <a:pt x="1398" y="2170"/>
                  </a:cubicBezTo>
                  <a:cubicBezTo>
                    <a:pt x="2796" y="2170"/>
                    <a:pt x="2817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943725" y="2585025"/>
              <a:ext cx="69900" cy="54775"/>
            </a:xfrm>
            <a:custGeom>
              <a:rect b="b" l="l" r="r" t="t"/>
              <a:pathLst>
                <a:path extrusionOk="0" h="2191" w="2796">
                  <a:moveTo>
                    <a:pt x="1398" y="1"/>
                  </a:moveTo>
                  <a:cubicBezTo>
                    <a:pt x="1" y="1"/>
                    <a:pt x="1" y="2191"/>
                    <a:pt x="1398" y="2191"/>
                  </a:cubicBezTo>
                  <a:cubicBezTo>
                    <a:pt x="2795" y="2191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010475" y="2864000"/>
              <a:ext cx="69900" cy="54250"/>
            </a:xfrm>
            <a:custGeom>
              <a:rect b="b" l="l" r="r" t="t"/>
              <a:pathLst>
                <a:path extrusionOk="0" h="2170" w="2796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735675" y="3042325"/>
              <a:ext cx="69900" cy="54275"/>
            </a:xfrm>
            <a:custGeom>
              <a:rect b="b" l="l" r="r" t="t"/>
              <a:pathLst>
                <a:path extrusionOk="0" h="2171" w="2796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014125" y="3150800"/>
              <a:ext cx="70425" cy="54250"/>
            </a:xfrm>
            <a:custGeom>
              <a:rect b="b" l="l" r="r" t="t"/>
              <a:pathLst>
                <a:path extrusionOk="0" h="2170" w="2817">
                  <a:moveTo>
                    <a:pt x="1419" y="0"/>
                  </a:moveTo>
                  <a:cubicBezTo>
                    <a:pt x="0" y="0"/>
                    <a:pt x="0" y="2170"/>
                    <a:pt x="1419" y="2170"/>
                  </a:cubicBezTo>
                  <a:cubicBezTo>
                    <a:pt x="2816" y="2170"/>
                    <a:pt x="2816" y="0"/>
                    <a:pt x="1419" y="0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539100" y="2459875"/>
              <a:ext cx="600125" cy="578675"/>
            </a:xfrm>
            <a:custGeom>
              <a:rect b="b" l="l" r="r" t="t"/>
              <a:pathLst>
                <a:path extrusionOk="0" h="23147" w="24005">
                  <a:moveTo>
                    <a:pt x="18186" y="0"/>
                  </a:moveTo>
                  <a:cubicBezTo>
                    <a:pt x="17995" y="0"/>
                    <a:pt x="17820" y="14"/>
                    <a:pt x="17666" y="43"/>
                  </a:cubicBezTo>
                  <a:cubicBezTo>
                    <a:pt x="16123" y="335"/>
                    <a:pt x="14767" y="1211"/>
                    <a:pt x="13599" y="2233"/>
                  </a:cubicBezTo>
                  <a:cubicBezTo>
                    <a:pt x="11889" y="3693"/>
                    <a:pt x="10450" y="5487"/>
                    <a:pt x="9407" y="7489"/>
                  </a:cubicBezTo>
                  <a:cubicBezTo>
                    <a:pt x="8844" y="8532"/>
                    <a:pt x="8385" y="9658"/>
                    <a:pt x="7571" y="10492"/>
                  </a:cubicBezTo>
                  <a:cubicBezTo>
                    <a:pt x="6695" y="11389"/>
                    <a:pt x="5506" y="11890"/>
                    <a:pt x="4443" y="12557"/>
                  </a:cubicBezTo>
                  <a:cubicBezTo>
                    <a:pt x="3087" y="13371"/>
                    <a:pt x="1898" y="14435"/>
                    <a:pt x="939" y="15707"/>
                  </a:cubicBezTo>
                  <a:cubicBezTo>
                    <a:pt x="501" y="16291"/>
                    <a:pt x="104" y="16937"/>
                    <a:pt x="63" y="17667"/>
                  </a:cubicBezTo>
                  <a:cubicBezTo>
                    <a:pt x="0" y="18523"/>
                    <a:pt x="459" y="19336"/>
                    <a:pt x="939" y="20066"/>
                  </a:cubicBezTo>
                  <a:cubicBezTo>
                    <a:pt x="1936" y="21606"/>
                    <a:pt x="3565" y="23146"/>
                    <a:pt x="5283" y="23146"/>
                  </a:cubicBezTo>
                  <a:cubicBezTo>
                    <a:pt x="5613" y="23146"/>
                    <a:pt x="5946" y="23089"/>
                    <a:pt x="6278" y="22965"/>
                  </a:cubicBezTo>
                  <a:cubicBezTo>
                    <a:pt x="6758" y="22778"/>
                    <a:pt x="7133" y="22486"/>
                    <a:pt x="7488" y="22110"/>
                  </a:cubicBezTo>
                  <a:cubicBezTo>
                    <a:pt x="8114" y="21484"/>
                    <a:pt x="8573" y="20629"/>
                    <a:pt x="9073" y="19878"/>
                  </a:cubicBezTo>
                  <a:cubicBezTo>
                    <a:pt x="10325" y="18022"/>
                    <a:pt x="12077" y="16499"/>
                    <a:pt x="14100" y="15540"/>
                  </a:cubicBezTo>
                  <a:cubicBezTo>
                    <a:pt x="15372" y="14914"/>
                    <a:pt x="16853" y="14435"/>
                    <a:pt x="17625" y="13246"/>
                  </a:cubicBezTo>
                  <a:cubicBezTo>
                    <a:pt x="18396" y="12057"/>
                    <a:pt x="18230" y="10492"/>
                    <a:pt x="18480" y="9074"/>
                  </a:cubicBezTo>
                  <a:cubicBezTo>
                    <a:pt x="18751" y="7531"/>
                    <a:pt x="19585" y="6112"/>
                    <a:pt x="20774" y="5111"/>
                  </a:cubicBezTo>
                  <a:cubicBezTo>
                    <a:pt x="21275" y="4694"/>
                    <a:pt x="21817" y="4360"/>
                    <a:pt x="22213" y="3860"/>
                  </a:cubicBezTo>
                  <a:cubicBezTo>
                    <a:pt x="24005" y="1573"/>
                    <a:pt x="20207" y="0"/>
                    <a:pt x="18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673100" y="2774275"/>
              <a:ext cx="600050" cy="578700"/>
            </a:xfrm>
            <a:custGeom>
              <a:rect b="b" l="l" r="r" t="t"/>
              <a:pathLst>
                <a:path extrusionOk="0" h="23148" w="24002">
                  <a:moveTo>
                    <a:pt x="18171" y="1"/>
                  </a:moveTo>
                  <a:cubicBezTo>
                    <a:pt x="17978" y="1"/>
                    <a:pt x="17801" y="15"/>
                    <a:pt x="17646" y="44"/>
                  </a:cubicBezTo>
                  <a:cubicBezTo>
                    <a:pt x="16123" y="315"/>
                    <a:pt x="14768" y="1212"/>
                    <a:pt x="13579" y="2213"/>
                  </a:cubicBezTo>
                  <a:cubicBezTo>
                    <a:pt x="11868" y="3694"/>
                    <a:pt x="10450" y="5488"/>
                    <a:pt x="9386" y="7490"/>
                  </a:cubicBezTo>
                  <a:cubicBezTo>
                    <a:pt x="8844" y="8533"/>
                    <a:pt x="8385" y="9638"/>
                    <a:pt x="7551" y="10494"/>
                  </a:cubicBezTo>
                  <a:cubicBezTo>
                    <a:pt x="6675" y="11390"/>
                    <a:pt x="5486" y="11891"/>
                    <a:pt x="4422" y="12538"/>
                  </a:cubicBezTo>
                  <a:cubicBezTo>
                    <a:pt x="3087" y="13372"/>
                    <a:pt x="1878" y="14436"/>
                    <a:pt x="939" y="15708"/>
                  </a:cubicBezTo>
                  <a:cubicBezTo>
                    <a:pt x="501" y="16292"/>
                    <a:pt x="105" y="16939"/>
                    <a:pt x="63" y="17669"/>
                  </a:cubicBezTo>
                  <a:cubicBezTo>
                    <a:pt x="0" y="18524"/>
                    <a:pt x="459" y="19337"/>
                    <a:pt x="918" y="20067"/>
                  </a:cubicBezTo>
                  <a:cubicBezTo>
                    <a:pt x="1933" y="21607"/>
                    <a:pt x="3565" y="23147"/>
                    <a:pt x="5271" y="23147"/>
                  </a:cubicBezTo>
                  <a:cubicBezTo>
                    <a:pt x="5599" y="23147"/>
                    <a:pt x="5929" y="23091"/>
                    <a:pt x="6258" y="22966"/>
                  </a:cubicBezTo>
                  <a:cubicBezTo>
                    <a:pt x="6737" y="22779"/>
                    <a:pt x="7134" y="22487"/>
                    <a:pt x="7488" y="22111"/>
                  </a:cubicBezTo>
                  <a:cubicBezTo>
                    <a:pt x="8093" y="21465"/>
                    <a:pt x="8573" y="20630"/>
                    <a:pt x="9074" y="19879"/>
                  </a:cubicBezTo>
                  <a:cubicBezTo>
                    <a:pt x="10325" y="18023"/>
                    <a:pt x="12077" y="16501"/>
                    <a:pt x="14100" y="15520"/>
                  </a:cubicBezTo>
                  <a:cubicBezTo>
                    <a:pt x="15373" y="14915"/>
                    <a:pt x="16833" y="14436"/>
                    <a:pt x="17604" y="13247"/>
                  </a:cubicBezTo>
                  <a:cubicBezTo>
                    <a:pt x="18397" y="12037"/>
                    <a:pt x="18209" y="10494"/>
                    <a:pt x="18459" y="9075"/>
                  </a:cubicBezTo>
                  <a:cubicBezTo>
                    <a:pt x="18731" y="7532"/>
                    <a:pt x="19565" y="6113"/>
                    <a:pt x="20775" y="5112"/>
                  </a:cubicBezTo>
                  <a:cubicBezTo>
                    <a:pt x="21254" y="4695"/>
                    <a:pt x="21797" y="4361"/>
                    <a:pt x="22193" y="3861"/>
                  </a:cubicBezTo>
                  <a:cubicBezTo>
                    <a:pt x="24002" y="1557"/>
                    <a:pt x="20197" y="1"/>
                    <a:pt x="18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549525" y="2407800"/>
              <a:ext cx="223200" cy="178850"/>
            </a:xfrm>
            <a:custGeom>
              <a:rect b="b" l="l" r="r" t="t"/>
              <a:pathLst>
                <a:path extrusionOk="0" h="7154" w="8928">
                  <a:moveTo>
                    <a:pt x="4878" y="0"/>
                  </a:moveTo>
                  <a:cubicBezTo>
                    <a:pt x="4395" y="0"/>
                    <a:pt x="3890" y="80"/>
                    <a:pt x="3379" y="249"/>
                  </a:cubicBezTo>
                  <a:cubicBezTo>
                    <a:pt x="1168" y="979"/>
                    <a:pt x="0" y="3044"/>
                    <a:pt x="605" y="4879"/>
                  </a:cubicBezTo>
                  <a:cubicBezTo>
                    <a:pt x="1085" y="6286"/>
                    <a:pt x="2471" y="7153"/>
                    <a:pt x="4087" y="7153"/>
                  </a:cubicBezTo>
                  <a:cubicBezTo>
                    <a:pt x="4580" y="7153"/>
                    <a:pt x="5094" y="7073"/>
                    <a:pt x="5611" y="6902"/>
                  </a:cubicBezTo>
                  <a:cubicBezTo>
                    <a:pt x="7822" y="6172"/>
                    <a:pt x="8927" y="4149"/>
                    <a:pt x="8302" y="2293"/>
                  </a:cubicBezTo>
                  <a:cubicBezTo>
                    <a:pt x="7836" y="881"/>
                    <a:pt x="6484" y="0"/>
                    <a:pt x="4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5617825" y="2425200"/>
              <a:ext cx="52700" cy="33950"/>
            </a:xfrm>
            <a:custGeom>
              <a:rect b="b" l="l" r="r" t="t"/>
              <a:pathLst>
                <a:path extrusionOk="0" h="1358" w="2108">
                  <a:moveTo>
                    <a:pt x="1311" y="1"/>
                  </a:moveTo>
                  <a:cubicBezTo>
                    <a:pt x="1167" y="1"/>
                    <a:pt x="1011" y="24"/>
                    <a:pt x="856" y="74"/>
                  </a:cubicBezTo>
                  <a:cubicBezTo>
                    <a:pt x="334" y="262"/>
                    <a:pt x="1" y="658"/>
                    <a:pt x="105" y="992"/>
                  </a:cubicBezTo>
                  <a:cubicBezTo>
                    <a:pt x="193" y="1226"/>
                    <a:pt x="465" y="1357"/>
                    <a:pt x="800" y="1357"/>
                  </a:cubicBezTo>
                  <a:cubicBezTo>
                    <a:pt x="943" y="1357"/>
                    <a:pt x="1096" y="1334"/>
                    <a:pt x="1252" y="1284"/>
                  </a:cubicBezTo>
                  <a:cubicBezTo>
                    <a:pt x="1773" y="1117"/>
                    <a:pt x="2107" y="700"/>
                    <a:pt x="2003" y="366"/>
                  </a:cubicBezTo>
                  <a:cubicBezTo>
                    <a:pt x="1930" y="132"/>
                    <a:pt x="1651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5794600" y="2489975"/>
              <a:ext cx="221625" cy="178100"/>
            </a:xfrm>
            <a:custGeom>
              <a:rect b="b" l="l" r="r" t="t"/>
              <a:pathLst>
                <a:path extrusionOk="0" h="7124" w="8865">
                  <a:moveTo>
                    <a:pt x="4082" y="0"/>
                  </a:moveTo>
                  <a:cubicBezTo>
                    <a:pt x="2390" y="0"/>
                    <a:pt x="958" y="949"/>
                    <a:pt x="543" y="2426"/>
                  </a:cubicBezTo>
                  <a:cubicBezTo>
                    <a:pt x="0" y="4283"/>
                    <a:pt x="1252" y="6285"/>
                    <a:pt x="3484" y="6932"/>
                  </a:cubicBezTo>
                  <a:cubicBezTo>
                    <a:pt x="3938" y="7062"/>
                    <a:pt x="4385" y="7124"/>
                    <a:pt x="4812" y="7124"/>
                  </a:cubicBezTo>
                  <a:cubicBezTo>
                    <a:pt x="6500" y="7124"/>
                    <a:pt x="7890" y="6160"/>
                    <a:pt x="8322" y="4679"/>
                  </a:cubicBezTo>
                  <a:cubicBezTo>
                    <a:pt x="8865" y="2823"/>
                    <a:pt x="7676" y="841"/>
                    <a:pt x="5423" y="195"/>
                  </a:cubicBezTo>
                  <a:cubicBezTo>
                    <a:pt x="4968" y="63"/>
                    <a:pt x="4516" y="0"/>
                    <a:pt x="4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896275" y="2507175"/>
              <a:ext cx="52700" cy="33400"/>
            </a:xfrm>
            <a:custGeom>
              <a:rect b="b" l="l" r="r" t="t"/>
              <a:pathLst>
                <a:path extrusionOk="0" h="1336" w="2108">
                  <a:moveTo>
                    <a:pt x="799" y="0"/>
                  </a:moveTo>
                  <a:cubicBezTo>
                    <a:pt x="450" y="0"/>
                    <a:pt x="165" y="143"/>
                    <a:pt x="105" y="383"/>
                  </a:cubicBezTo>
                  <a:cubicBezTo>
                    <a:pt x="1" y="737"/>
                    <a:pt x="355" y="1133"/>
                    <a:pt x="877" y="1279"/>
                  </a:cubicBezTo>
                  <a:cubicBezTo>
                    <a:pt x="1019" y="1318"/>
                    <a:pt x="1158" y="1336"/>
                    <a:pt x="1288" y="1336"/>
                  </a:cubicBezTo>
                  <a:cubicBezTo>
                    <a:pt x="1654" y="1336"/>
                    <a:pt x="1947" y="1192"/>
                    <a:pt x="2024" y="946"/>
                  </a:cubicBezTo>
                  <a:cubicBezTo>
                    <a:pt x="2107" y="612"/>
                    <a:pt x="1773" y="216"/>
                    <a:pt x="1231" y="70"/>
                  </a:cubicBezTo>
                  <a:cubicBezTo>
                    <a:pt x="1084" y="23"/>
                    <a:pt x="936" y="0"/>
                    <a:pt x="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608450" y="2668800"/>
              <a:ext cx="207550" cy="175600"/>
            </a:xfrm>
            <a:custGeom>
              <a:rect b="b" l="l" r="r" t="t"/>
              <a:pathLst>
                <a:path extrusionOk="0" h="7024" w="8302">
                  <a:moveTo>
                    <a:pt x="4258" y="1"/>
                  </a:moveTo>
                  <a:cubicBezTo>
                    <a:pt x="4168" y="1"/>
                    <a:pt x="4076" y="3"/>
                    <a:pt x="3984" y="8"/>
                  </a:cubicBezTo>
                  <a:cubicBezTo>
                    <a:pt x="1669" y="154"/>
                    <a:pt x="0" y="1823"/>
                    <a:pt x="104" y="3742"/>
                  </a:cubicBezTo>
                  <a:cubicBezTo>
                    <a:pt x="204" y="5604"/>
                    <a:pt x="1919" y="7024"/>
                    <a:pt x="4104" y="7024"/>
                  </a:cubicBezTo>
                  <a:cubicBezTo>
                    <a:pt x="4196" y="7024"/>
                    <a:pt x="4288" y="7021"/>
                    <a:pt x="4380" y="7016"/>
                  </a:cubicBezTo>
                  <a:cubicBezTo>
                    <a:pt x="6716" y="6891"/>
                    <a:pt x="8301" y="5222"/>
                    <a:pt x="8197" y="3283"/>
                  </a:cubicBezTo>
                  <a:cubicBezTo>
                    <a:pt x="8097" y="1440"/>
                    <a:pt x="6458" y="1"/>
                    <a:pt x="4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685100" y="2683475"/>
              <a:ext cx="51125" cy="31525"/>
            </a:xfrm>
            <a:custGeom>
              <a:rect b="b" l="l" r="r" t="t"/>
              <a:pathLst>
                <a:path extrusionOk="0" h="1261" w="2045">
                  <a:moveTo>
                    <a:pt x="1102" y="0"/>
                  </a:moveTo>
                  <a:cubicBezTo>
                    <a:pt x="1062" y="0"/>
                    <a:pt x="1022" y="2"/>
                    <a:pt x="980" y="5"/>
                  </a:cubicBezTo>
                  <a:cubicBezTo>
                    <a:pt x="438" y="26"/>
                    <a:pt x="0" y="339"/>
                    <a:pt x="21" y="693"/>
                  </a:cubicBezTo>
                  <a:cubicBezTo>
                    <a:pt x="40" y="1004"/>
                    <a:pt x="440" y="1261"/>
                    <a:pt x="950" y="1261"/>
                  </a:cubicBezTo>
                  <a:cubicBezTo>
                    <a:pt x="987" y="1261"/>
                    <a:pt x="1025" y="1259"/>
                    <a:pt x="1064" y="1256"/>
                  </a:cubicBezTo>
                  <a:cubicBezTo>
                    <a:pt x="1606" y="1236"/>
                    <a:pt x="2044" y="923"/>
                    <a:pt x="2023" y="568"/>
                  </a:cubicBezTo>
                  <a:cubicBezTo>
                    <a:pt x="2004" y="240"/>
                    <a:pt x="1608" y="0"/>
                    <a:pt x="1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532825" y="2954475"/>
              <a:ext cx="425000" cy="356200"/>
            </a:xfrm>
            <a:custGeom>
              <a:rect b="b" l="l" r="r" t="t"/>
              <a:pathLst>
                <a:path extrusionOk="0" h="14248" w="17000">
                  <a:moveTo>
                    <a:pt x="8379" y="1"/>
                  </a:moveTo>
                  <a:cubicBezTo>
                    <a:pt x="6209" y="1"/>
                    <a:pt x="4402" y="2201"/>
                    <a:pt x="4402" y="2201"/>
                  </a:cubicBezTo>
                  <a:cubicBezTo>
                    <a:pt x="4402" y="2201"/>
                    <a:pt x="1" y="3682"/>
                    <a:pt x="1899" y="7582"/>
                  </a:cubicBezTo>
                  <a:cubicBezTo>
                    <a:pt x="3151" y="10139"/>
                    <a:pt x="8131" y="14248"/>
                    <a:pt x="11493" y="14248"/>
                  </a:cubicBezTo>
                  <a:cubicBezTo>
                    <a:pt x="12162" y="14248"/>
                    <a:pt x="12767" y="14085"/>
                    <a:pt x="13266" y="13714"/>
                  </a:cubicBezTo>
                  <a:cubicBezTo>
                    <a:pt x="17000" y="10940"/>
                    <a:pt x="13162" y="3035"/>
                    <a:pt x="10555" y="845"/>
                  </a:cubicBezTo>
                  <a:cubicBezTo>
                    <a:pt x="9824" y="232"/>
                    <a:pt x="9083" y="1"/>
                    <a:pt x="8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581850" y="2943275"/>
              <a:ext cx="150200" cy="132450"/>
            </a:xfrm>
            <a:custGeom>
              <a:rect b="b" l="l" r="r" t="t"/>
              <a:pathLst>
                <a:path extrusionOk="0" h="5298" w="6008">
                  <a:moveTo>
                    <a:pt x="1878" y="0"/>
                  </a:moveTo>
                  <a:lnTo>
                    <a:pt x="2295" y="2336"/>
                  </a:lnTo>
                  <a:lnTo>
                    <a:pt x="0" y="2732"/>
                  </a:lnTo>
                  <a:lnTo>
                    <a:pt x="2295" y="3275"/>
                  </a:lnTo>
                  <a:lnTo>
                    <a:pt x="1148" y="4922"/>
                  </a:lnTo>
                  <a:lnTo>
                    <a:pt x="1148" y="4922"/>
                  </a:lnTo>
                  <a:lnTo>
                    <a:pt x="2712" y="3754"/>
                  </a:lnTo>
                  <a:lnTo>
                    <a:pt x="3504" y="5298"/>
                  </a:lnTo>
                  <a:lnTo>
                    <a:pt x="3650" y="3546"/>
                  </a:lnTo>
                  <a:lnTo>
                    <a:pt x="5590" y="4005"/>
                  </a:lnTo>
                  <a:lnTo>
                    <a:pt x="4485" y="2607"/>
                  </a:lnTo>
                  <a:lnTo>
                    <a:pt x="6007" y="1418"/>
                  </a:lnTo>
                  <a:lnTo>
                    <a:pt x="6007" y="1418"/>
                  </a:lnTo>
                  <a:lnTo>
                    <a:pt x="4234" y="1815"/>
                  </a:lnTo>
                  <a:lnTo>
                    <a:pt x="4839" y="21"/>
                  </a:lnTo>
                  <a:lnTo>
                    <a:pt x="3150" y="187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810250" y="3088225"/>
              <a:ext cx="17750" cy="13575"/>
            </a:xfrm>
            <a:custGeom>
              <a:rect b="b" l="l" r="r" t="t"/>
              <a:pathLst>
                <a:path extrusionOk="0" h="543" w="710">
                  <a:moveTo>
                    <a:pt x="355" y="0"/>
                  </a:moveTo>
                  <a:cubicBezTo>
                    <a:pt x="0" y="0"/>
                    <a:pt x="0" y="543"/>
                    <a:pt x="355" y="543"/>
                  </a:cubicBezTo>
                  <a:cubicBezTo>
                    <a:pt x="709" y="543"/>
                    <a:pt x="709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743500" y="3218575"/>
              <a:ext cx="17750" cy="13600"/>
            </a:xfrm>
            <a:custGeom>
              <a:rect b="b" l="l" r="r" t="t"/>
              <a:pathLst>
                <a:path extrusionOk="0" h="544" w="71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09" y="543"/>
                    <a:pt x="709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779475" y="3166450"/>
              <a:ext cx="17750" cy="13575"/>
            </a:xfrm>
            <a:custGeom>
              <a:rect b="b" l="l" r="r" t="t"/>
              <a:pathLst>
                <a:path extrusionOk="0" h="543" w="710">
                  <a:moveTo>
                    <a:pt x="355" y="0"/>
                  </a:moveTo>
                  <a:cubicBezTo>
                    <a:pt x="0" y="0"/>
                    <a:pt x="0" y="542"/>
                    <a:pt x="355" y="542"/>
                  </a:cubicBezTo>
                  <a:cubicBezTo>
                    <a:pt x="710" y="542"/>
                    <a:pt x="710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823800" y="3252475"/>
              <a:ext cx="17750" cy="13575"/>
            </a:xfrm>
            <a:custGeom>
              <a:rect b="b" l="l" r="r" t="t"/>
              <a:pathLst>
                <a:path extrusionOk="0" h="543" w="71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09" y="543"/>
                    <a:pt x="709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5856650" y="3186775"/>
              <a:ext cx="17750" cy="13575"/>
            </a:xfrm>
            <a:custGeom>
              <a:rect b="b" l="l" r="r" t="t"/>
              <a:pathLst>
                <a:path extrusionOk="0" h="543" w="71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10" y="543"/>
                    <a:pt x="710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930700" y="2892225"/>
              <a:ext cx="255775" cy="309575"/>
            </a:xfrm>
            <a:custGeom>
              <a:rect b="b" l="l" r="r" t="t"/>
              <a:pathLst>
                <a:path extrusionOk="0" h="12383" w="10231">
                  <a:moveTo>
                    <a:pt x="3602" y="0"/>
                  </a:moveTo>
                  <a:cubicBezTo>
                    <a:pt x="2557" y="0"/>
                    <a:pt x="1330" y="432"/>
                    <a:pt x="793" y="2251"/>
                  </a:cubicBezTo>
                  <a:cubicBezTo>
                    <a:pt x="0" y="4962"/>
                    <a:pt x="1231" y="12054"/>
                    <a:pt x="4318" y="12367"/>
                  </a:cubicBezTo>
                  <a:cubicBezTo>
                    <a:pt x="4423" y="12377"/>
                    <a:pt x="4526" y="12383"/>
                    <a:pt x="4629" y="12383"/>
                  </a:cubicBezTo>
                  <a:cubicBezTo>
                    <a:pt x="8268" y="12383"/>
                    <a:pt x="10231" y="5678"/>
                    <a:pt x="9866" y="2960"/>
                  </a:cubicBezTo>
                  <a:cubicBezTo>
                    <a:pt x="9563" y="627"/>
                    <a:pt x="7312" y="307"/>
                    <a:pt x="6103" y="307"/>
                  </a:cubicBezTo>
                  <a:cubicBezTo>
                    <a:pt x="5647" y="307"/>
                    <a:pt x="5340" y="353"/>
                    <a:pt x="5340" y="353"/>
                  </a:cubicBezTo>
                  <a:cubicBezTo>
                    <a:pt x="5340" y="353"/>
                    <a:pt x="4545" y="0"/>
                    <a:pt x="3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6012550" y="2852525"/>
              <a:ext cx="125700" cy="113175"/>
            </a:xfrm>
            <a:custGeom>
              <a:rect b="b" l="l" r="r" t="t"/>
              <a:pathLst>
                <a:path extrusionOk="0" h="4527" w="5028">
                  <a:moveTo>
                    <a:pt x="3192" y="1"/>
                  </a:moveTo>
                  <a:lnTo>
                    <a:pt x="2149" y="1649"/>
                  </a:lnTo>
                  <a:lnTo>
                    <a:pt x="522" y="606"/>
                  </a:lnTo>
                  <a:lnTo>
                    <a:pt x="522" y="606"/>
                  </a:lnTo>
                  <a:lnTo>
                    <a:pt x="1628" y="2233"/>
                  </a:lnTo>
                  <a:lnTo>
                    <a:pt x="1" y="2608"/>
                  </a:lnTo>
                  <a:lnTo>
                    <a:pt x="1628" y="2775"/>
                  </a:lnTo>
                  <a:lnTo>
                    <a:pt x="1231" y="4152"/>
                  </a:lnTo>
                  <a:lnTo>
                    <a:pt x="2295" y="3150"/>
                  </a:lnTo>
                  <a:lnTo>
                    <a:pt x="3234" y="4527"/>
                  </a:lnTo>
                  <a:lnTo>
                    <a:pt x="3359" y="3046"/>
                  </a:lnTo>
                  <a:lnTo>
                    <a:pt x="4944" y="3171"/>
                  </a:lnTo>
                  <a:lnTo>
                    <a:pt x="3651" y="2420"/>
                  </a:lnTo>
                  <a:lnTo>
                    <a:pt x="5027" y="1669"/>
                  </a:lnTo>
                  <a:lnTo>
                    <a:pt x="2921" y="1857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6116850" y="3046500"/>
              <a:ext cx="14625" cy="11500"/>
            </a:xfrm>
            <a:custGeom>
              <a:rect b="b" l="l" r="r" t="t"/>
              <a:pathLst>
                <a:path extrusionOk="0" h="460" w="585">
                  <a:moveTo>
                    <a:pt x="292" y="1"/>
                  </a:moveTo>
                  <a:cubicBezTo>
                    <a:pt x="0" y="1"/>
                    <a:pt x="0" y="460"/>
                    <a:pt x="292" y="460"/>
                  </a:cubicBezTo>
                  <a:cubicBezTo>
                    <a:pt x="584" y="460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6003175" y="3088750"/>
              <a:ext cx="14100" cy="11500"/>
            </a:xfrm>
            <a:custGeom>
              <a:rect b="b" l="l" r="r" t="t"/>
              <a:pathLst>
                <a:path extrusionOk="0" h="460" w="564">
                  <a:moveTo>
                    <a:pt x="292" y="0"/>
                  </a:moveTo>
                  <a:cubicBezTo>
                    <a:pt x="0" y="0"/>
                    <a:pt x="0" y="459"/>
                    <a:pt x="292" y="459"/>
                  </a:cubicBezTo>
                  <a:cubicBezTo>
                    <a:pt x="564" y="459"/>
                    <a:pt x="56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6054275" y="3077275"/>
              <a:ext cx="14625" cy="11500"/>
            </a:xfrm>
            <a:custGeom>
              <a:rect b="b" l="l" r="r" t="t"/>
              <a:pathLst>
                <a:path extrusionOk="0" h="460" w="585">
                  <a:moveTo>
                    <a:pt x="292" y="0"/>
                  </a:moveTo>
                  <a:cubicBezTo>
                    <a:pt x="0" y="0"/>
                    <a:pt x="0" y="459"/>
                    <a:pt x="292" y="459"/>
                  </a:cubicBezTo>
                  <a:cubicBezTo>
                    <a:pt x="584" y="459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6033425" y="3154975"/>
              <a:ext cx="14625" cy="10975"/>
            </a:xfrm>
            <a:custGeom>
              <a:rect b="b" l="l" r="r" t="t"/>
              <a:pathLst>
                <a:path extrusionOk="0" h="439" w="585">
                  <a:moveTo>
                    <a:pt x="292" y="0"/>
                  </a:moveTo>
                  <a:cubicBezTo>
                    <a:pt x="0" y="0"/>
                    <a:pt x="0" y="438"/>
                    <a:pt x="292" y="438"/>
                  </a:cubicBezTo>
                  <a:cubicBezTo>
                    <a:pt x="563" y="438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6090250" y="3133075"/>
              <a:ext cx="14625" cy="10975"/>
            </a:xfrm>
            <a:custGeom>
              <a:rect b="b" l="l" r="r" t="t"/>
              <a:pathLst>
                <a:path extrusionOk="0" h="439" w="585">
                  <a:moveTo>
                    <a:pt x="293" y="0"/>
                  </a:moveTo>
                  <a:cubicBezTo>
                    <a:pt x="1" y="0"/>
                    <a:pt x="1" y="438"/>
                    <a:pt x="293" y="438"/>
                  </a:cubicBezTo>
                  <a:cubicBezTo>
                    <a:pt x="585" y="438"/>
                    <a:pt x="585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3"/>
          <p:cNvGrpSpPr/>
          <p:nvPr/>
        </p:nvGrpSpPr>
        <p:grpSpPr>
          <a:xfrm>
            <a:off x="423655" y="3724525"/>
            <a:ext cx="967608" cy="1038277"/>
            <a:chOff x="4636200" y="2444325"/>
            <a:chExt cx="409050" cy="438925"/>
          </a:xfrm>
        </p:grpSpPr>
        <p:sp>
          <p:nvSpPr>
            <p:cNvPr id="367" name="Google Shape;367;p3"/>
            <p:cNvSpPr/>
            <p:nvPr/>
          </p:nvSpPr>
          <p:spPr>
            <a:xfrm>
              <a:off x="4636200" y="2444325"/>
              <a:ext cx="399450" cy="438925"/>
            </a:xfrm>
            <a:custGeom>
              <a:rect b="b" l="l" r="r" t="t"/>
              <a:pathLst>
                <a:path extrusionOk="0" h="17557" w="15978">
                  <a:moveTo>
                    <a:pt x="11374" y="0"/>
                  </a:moveTo>
                  <a:cubicBezTo>
                    <a:pt x="11330" y="0"/>
                    <a:pt x="11276" y="9"/>
                    <a:pt x="11223" y="18"/>
                  </a:cubicBezTo>
                  <a:cubicBezTo>
                    <a:pt x="8957" y="455"/>
                    <a:pt x="7654" y="1446"/>
                    <a:pt x="6905" y="2489"/>
                  </a:cubicBezTo>
                  <a:cubicBezTo>
                    <a:pt x="6869" y="2480"/>
                    <a:pt x="6825" y="2480"/>
                    <a:pt x="6780" y="2480"/>
                  </a:cubicBezTo>
                  <a:cubicBezTo>
                    <a:pt x="6726" y="2480"/>
                    <a:pt x="6673" y="2480"/>
                    <a:pt x="6619" y="2489"/>
                  </a:cubicBezTo>
                  <a:cubicBezTo>
                    <a:pt x="5924" y="2614"/>
                    <a:pt x="5558" y="2891"/>
                    <a:pt x="5460" y="2971"/>
                  </a:cubicBezTo>
                  <a:cubicBezTo>
                    <a:pt x="5210" y="3185"/>
                    <a:pt x="5112" y="3524"/>
                    <a:pt x="5210" y="3836"/>
                  </a:cubicBezTo>
                  <a:lnTo>
                    <a:pt x="5317" y="4202"/>
                  </a:lnTo>
                  <a:cubicBezTo>
                    <a:pt x="5183" y="4193"/>
                    <a:pt x="5040" y="4184"/>
                    <a:pt x="4898" y="4184"/>
                  </a:cubicBezTo>
                  <a:cubicBezTo>
                    <a:pt x="3702" y="4184"/>
                    <a:pt x="2016" y="4595"/>
                    <a:pt x="749" y="6531"/>
                  </a:cubicBezTo>
                  <a:cubicBezTo>
                    <a:pt x="178" y="7405"/>
                    <a:pt x="0" y="8743"/>
                    <a:pt x="259" y="10295"/>
                  </a:cubicBezTo>
                  <a:cubicBezTo>
                    <a:pt x="509" y="11758"/>
                    <a:pt x="1097" y="13239"/>
                    <a:pt x="1936" y="14470"/>
                  </a:cubicBezTo>
                  <a:cubicBezTo>
                    <a:pt x="2971" y="15996"/>
                    <a:pt x="4380" y="17557"/>
                    <a:pt x="6950" y="17557"/>
                  </a:cubicBezTo>
                  <a:cubicBezTo>
                    <a:pt x="7654" y="17557"/>
                    <a:pt x="8421" y="17432"/>
                    <a:pt x="9242" y="17191"/>
                  </a:cubicBezTo>
                  <a:cubicBezTo>
                    <a:pt x="9314" y="17173"/>
                    <a:pt x="9376" y="17147"/>
                    <a:pt x="9438" y="17111"/>
                  </a:cubicBezTo>
                  <a:lnTo>
                    <a:pt x="10108" y="16709"/>
                  </a:lnTo>
                  <a:cubicBezTo>
                    <a:pt x="10232" y="16727"/>
                    <a:pt x="10384" y="16745"/>
                    <a:pt x="10563" y="16745"/>
                  </a:cubicBezTo>
                  <a:cubicBezTo>
                    <a:pt x="11009" y="16745"/>
                    <a:pt x="11526" y="16665"/>
                    <a:pt x="12124" y="16513"/>
                  </a:cubicBezTo>
                  <a:cubicBezTo>
                    <a:pt x="13292" y="16201"/>
                    <a:pt x="14318" y="14345"/>
                    <a:pt x="14818" y="12641"/>
                  </a:cubicBezTo>
                  <a:cubicBezTo>
                    <a:pt x="15255" y="11134"/>
                    <a:pt x="15978" y="7289"/>
                    <a:pt x="13141" y="4238"/>
                  </a:cubicBezTo>
                  <a:cubicBezTo>
                    <a:pt x="12721" y="3783"/>
                    <a:pt x="12266" y="3444"/>
                    <a:pt x="11785" y="3212"/>
                  </a:cubicBezTo>
                  <a:cubicBezTo>
                    <a:pt x="12195" y="2034"/>
                    <a:pt x="12204" y="892"/>
                    <a:pt x="12204" y="830"/>
                  </a:cubicBezTo>
                  <a:cubicBezTo>
                    <a:pt x="12204" y="589"/>
                    <a:pt x="12097" y="348"/>
                    <a:pt x="11910" y="188"/>
                  </a:cubicBezTo>
                  <a:cubicBezTo>
                    <a:pt x="11758" y="72"/>
                    <a:pt x="11571" y="0"/>
                    <a:pt x="113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648450" y="2535925"/>
              <a:ext cx="396800" cy="326650"/>
            </a:xfrm>
            <a:custGeom>
              <a:rect b="b" l="l" r="r" t="t"/>
              <a:pathLst>
                <a:path extrusionOk="0" h="13066" w="15872">
                  <a:moveTo>
                    <a:pt x="9649" y="0"/>
                  </a:moveTo>
                  <a:cubicBezTo>
                    <a:pt x="7774" y="0"/>
                    <a:pt x="6165" y="1689"/>
                    <a:pt x="6165" y="1689"/>
                  </a:cubicBezTo>
                  <a:cubicBezTo>
                    <a:pt x="6165" y="1689"/>
                    <a:pt x="5411" y="1347"/>
                    <a:pt x="4406" y="1347"/>
                  </a:cubicBezTo>
                  <a:cubicBezTo>
                    <a:pt x="3339" y="1347"/>
                    <a:pt x="1989" y="1732"/>
                    <a:pt x="955" y="3321"/>
                  </a:cubicBezTo>
                  <a:cubicBezTo>
                    <a:pt x="1" y="4776"/>
                    <a:pt x="536" y="8005"/>
                    <a:pt x="2133" y="10342"/>
                  </a:cubicBezTo>
                  <a:cubicBezTo>
                    <a:pt x="3125" y="11807"/>
                    <a:pt x="4323" y="13066"/>
                    <a:pt x="6452" y="13066"/>
                  </a:cubicBezTo>
                  <a:cubicBezTo>
                    <a:pt x="7060" y="13066"/>
                    <a:pt x="7744" y="12963"/>
                    <a:pt x="8520" y="12733"/>
                  </a:cubicBezTo>
                  <a:lnTo>
                    <a:pt x="9484" y="12153"/>
                  </a:lnTo>
                  <a:cubicBezTo>
                    <a:pt x="9484" y="12153"/>
                    <a:pt x="9645" y="12250"/>
                    <a:pt x="10081" y="12250"/>
                  </a:cubicBezTo>
                  <a:cubicBezTo>
                    <a:pt x="10383" y="12250"/>
                    <a:pt x="10817" y="12203"/>
                    <a:pt x="11420" y="12046"/>
                  </a:cubicBezTo>
                  <a:cubicBezTo>
                    <a:pt x="12892" y="11663"/>
                    <a:pt x="15871" y="5248"/>
                    <a:pt x="12044" y="1136"/>
                  </a:cubicBezTo>
                  <a:cubicBezTo>
                    <a:pt x="11265" y="296"/>
                    <a:pt x="10434" y="0"/>
                    <a:pt x="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697925" y="267637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0" y="47"/>
                    <a:pt x="9" y="438"/>
                    <a:pt x="242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8" y="391"/>
                    <a:pt x="539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790025" y="265652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1" y="47"/>
                    <a:pt x="9" y="438"/>
                    <a:pt x="243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9" y="391"/>
                    <a:pt x="540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757625" y="2720125"/>
              <a:ext cx="13850" cy="11100"/>
            </a:xfrm>
            <a:custGeom>
              <a:rect b="b" l="l" r="r" t="t"/>
              <a:pathLst>
                <a:path extrusionOk="0" h="444" w="554">
                  <a:moveTo>
                    <a:pt x="302" y="0"/>
                  </a:moveTo>
                  <a:cubicBezTo>
                    <a:pt x="290" y="0"/>
                    <a:pt x="277" y="1"/>
                    <a:pt x="264" y="4"/>
                  </a:cubicBezTo>
                  <a:cubicBezTo>
                    <a:pt x="1" y="46"/>
                    <a:pt x="12" y="444"/>
                    <a:pt x="252" y="444"/>
                  </a:cubicBezTo>
                  <a:cubicBezTo>
                    <a:pt x="264" y="444"/>
                    <a:pt x="277" y="443"/>
                    <a:pt x="290" y="441"/>
                  </a:cubicBezTo>
                  <a:cubicBezTo>
                    <a:pt x="554" y="398"/>
                    <a:pt x="542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786275" y="2527000"/>
              <a:ext cx="31475" cy="66100"/>
            </a:xfrm>
            <a:custGeom>
              <a:rect b="b" l="l" r="r" t="t"/>
              <a:pathLst>
                <a:path extrusionOk="0" h="2644" w="1259">
                  <a:moveTo>
                    <a:pt x="775" y="1"/>
                  </a:moveTo>
                  <a:cubicBezTo>
                    <a:pt x="767" y="1"/>
                    <a:pt x="759" y="2"/>
                    <a:pt x="750" y="3"/>
                  </a:cubicBezTo>
                  <a:cubicBezTo>
                    <a:pt x="233" y="92"/>
                    <a:pt x="1" y="289"/>
                    <a:pt x="1" y="289"/>
                  </a:cubicBezTo>
                  <a:lnTo>
                    <a:pt x="715" y="2644"/>
                  </a:lnTo>
                  <a:cubicBezTo>
                    <a:pt x="715" y="2644"/>
                    <a:pt x="1259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792975" y="2465075"/>
              <a:ext cx="127600" cy="125350"/>
            </a:xfrm>
            <a:custGeom>
              <a:rect b="b" l="l" r="r" t="t"/>
              <a:pathLst>
                <a:path extrusionOk="0" h="5014" w="5104">
                  <a:moveTo>
                    <a:pt x="5103" y="0"/>
                  </a:moveTo>
                  <a:lnTo>
                    <a:pt x="5103" y="0"/>
                  </a:lnTo>
                  <a:cubicBezTo>
                    <a:pt x="1" y="981"/>
                    <a:pt x="500" y="5014"/>
                    <a:pt x="500" y="5014"/>
                  </a:cubicBezTo>
                  <a:cubicBezTo>
                    <a:pt x="500" y="5014"/>
                    <a:pt x="2962" y="4755"/>
                    <a:pt x="4158" y="3203"/>
                  </a:cubicBezTo>
                  <a:cubicBezTo>
                    <a:pt x="5094" y="1972"/>
                    <a:pt x="5103" y="0"/>
                    <a:pt x="5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805700" y="2501850"/>
              <a:ext cx="74950" cy="88350"/>
            </a:xfrm>
            <a:custGeom>
              <a:rect b="b" l="l" r="r" t="t"/>
              <a:pathLst>
                <a:path extrusionOk="0" h="3534" w="2998">
                  <a:moveTo>
                    <a:pt x="2997" y="1"/>
                  </a:moveTo>
                  <a:cubicBezTo>
                    <a:pt x="1918" y="884"/>
                    <a:pt x="0" y="3534"/>
                    <a:pt x="0" y="3534"/>
                  </a:cubicBezTo>
                  <a:cubicBezTo>
                    <a:pt x="0" y="3534"/>
                    <a:pt x="1276" y="2249"/>
                    <a:pt x="1668" y="1785"/>
                  </a:cubicBezTo>
                  <a:cubicBezTo>
                    <a:pt x="1989" y="1393"/>
                    <a:pt x="2997" y="1"/>
                    <a:pt x="2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"/>
          <p:cNvGrpSpPr/>
          <p:nvPr/>
        </p:nvGrpSpPr>
        <p:grpSpPr>
          <a:xfrm flipH="1" rot="4419708">
            <a:off x="788661" y="823577"/>
            <a:ext cx="786248" cy="872408"/>
            <a:chOff x="4420450" y="4081750"/>
            <a:chExt cx="854955" cy="948644"/>
          </a:xfrm>
        </p:grpSpPr>
        <p:sp>
          <p:nvSpPr>
            <p:cNvPr id="376" name="Google Shape;376;p3"/>
            <p:cNvSpPr/>
            <p:nvPr/>
          </p:nvSpPr>
          <p:spPr>
            <a:xfrm>
              <a:off x="4420450" y="4081750"/>
              <a:ext cx="854955" cy="948644"/>
            </a:xfrm>
            <a:custGeom>
              <a:rect b="b" l="l" r="r" t="t"/>
              <a:pathLst>
                <a:path extrusionOk="0" h="18155" w="16362">
                  <a:moveTo>
                    <a:pt x="10920" y="1"/>
                  </a:moveTo>
                  <a:cubicBezTo>
                    <a:pt x="9662" y="1"/>
                    <a:pt x="8324" y="384"/>
                    <a:pt x="6932" y="1151"/>
                  </a:cubicBezTo>
                  <a:cubicBezTo>
                    <a:pt x="4809" y="2320"/>
                    <a:pt x="2882" y="4220"/>
                    <a:pt x="1642" y="6361"/>
                  </a:cubicBezTo>
                  <a:cubicBezTo>
                    <a:pt x="402" y="8511"/>
                    <a:pt x="1" y="10688"/>
                    <a:pt x="491" y="12659"/>
                  </a:cubicBezTo>
                  <a:cubicBezTo>
                    <a:pt x="946" y="14506"/>
                    <a:pt x="2186" y="16085"/>
                    <a:pt x="3971" y="17120"/>
                  </a:cubicBezTo>
                  <a:cubicBezTo>
                    <a:pt x="5157" y="17798"/>
                    <a:pt x="6451" y="18155"/>
                    <a:pt x="7717" y="18155"/>
                  </a:cubicBezTo>
                  <a:cubicBezTo>
                    <a:pt x="8351" y="18155"/>
                    <a:pt x="8975" y="18074"/>
                    <a:pt x="9582" y="17896"/>
                  </a:cubicBezTo>
                  <a:cubicBezTo>
                    <a:pt x="11527" y="17334"/>
                    <a:pt x="13213" y="15898"/>
                    <a:pt x="14453" y="13748"/>
                  </a:cubicBezTo>
                  <a:cubicBezTo>
                    <a:pt x="15684" y="11598"/>
                    <a:pt x="16362" y="8975"/>
                    <a:pt x="16308" y="6549"/>
                  </a:cubicBezTo>
                  <a:cubicBezTo>
                    <a:pt x="16246" y="3765"/>
                    <a:pt x="15238" y="1669"/>
                    <a:pt x="13463" y="652"/>
                  </a:cubicBezTo>
                  <a:cubicBezTo>
                    <a:pt x="12713" y="215"/>
                    <a:pt x="11857" y="1"/>
                    <a:pt x="1092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443284" y="4146909"/>
              <a:ext cx="802337" cy="818744"/>
            </a:xfrm>
            <a:custGeom>
              <a:rect b="b" l="l" r="r" t="t"/>
              <a:pathLst>
                <a:path extrusionOk="0" h="15669" w="15355">
                  <a:moveTo>
                    <a:pt x="10489" y="0"/>
                  </a:moveTo>
                  <a:cubicBezTo>
                    <a:pt x="7645" y="0"/>
                    <a:pt x="4114" y="2561"/>
                    <a:pt x="2285" y="5739"/>
                  </a:cubicBezTo>
                  <a:cubicBezTo>
                    <a:pt x="1" y="9691"/>
                    <a:pt x="1214" y="13098"/>
                    <a:pt x="4158" y="14793"/>
                  </a:cubicBezTo>
                  <a:cubicBezTo>
                    <a:pt x="5151" y="15365"/>
                    <a:pt x="6214" y="15669"/>
                    <a:pt x="7274" y="15669"/>
                  </a:cubicBezTo>
                  <a:cubicBezTo>
                    <a:pt x="9357" y="15669"/>
                    <a:pt x="11429" y="14496"/>
                    <a:pt x="12936" y="11876"/>
                  </a:cubicBezTo>
                  <a:cubicBezTo>
                    <a:pt x="15220" y="7924"/>
                    <a:pt x="15354" y="2179"/>
                    <a:pt x="12410" y="484"/>
                  </a:cubicBezTo>
                  <a:cubicBezTo>
                    <a:pt x="11833" y="152"/>
                    <a:pt x="11181" y="0"/>
                    <a:pt x="10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465230" y="4124859"/>
              <a:ext cx="766858" cy="862480"/>
            </a:xfrm>
            <a:custGeom>
              <a:rect b="b" l="l" r="r" t="t"/>
              <a:pathLst>
                <a:path extrusionOk="0" h="16506" w="14676">
                  <a:moveTo>
                    <a:pt x="10064" y="836"/>
                  </a:moveTo>
                  <a:cubicBezTo>
                    <a:pt x="10708" y="836"/>
                    <a:pt x="11291" y="977"/>
                    <a:pt x="11785" y="1263"/>
                  </a:cubicBezTo>
                  <a:cubicBezTo>
                    <a:pt x="13016" y="1968"/>
                    <a:pt x="13748" y="3609"/>
                    <a:pt x="13801" y="5768"/>
                  </a:cubicBezTo>
                  <a:cubicBezTo>
                    <a:pt x="13846" y="7865"/>
                    <a:pt x="13230" y="10229"/>
                    <a:pt x="12160" y="12093"/>
                  </a:cubicBezTo>
                  <a:cubicBezTo>
                    <a:pt x="10812" y="14429"/>
                    <a:pt x="8881" y="15676"/>
                    <a:pt x="6827" y="15676"/>
                  </a:cubicBezTo>
                  <a:cubicBezTo>
                    <a:pt x="5877" y="15676"/>
                    <a:pt x="4900" y="15409"/>
                    <a:pt x="3943" y="14859"/>
                  </a:cubicBezTo>
                  <a:cubicBezTo>
                    <a:pt x="928" y="13119"/>
                    <a:pt x="250" y="9783"/>
                    <a:pt x="2222" y="6366"/>
                  </a:cubicBezTo>
                  <a:cubicBezTo>
                    <a:pt x="3292" y="4501"/>
                    <a:pt x="5032" y="2789"/>
                    <a:pt x="6878" y="1772"/>
                  </a:cubicBezTo>
                  <a:cubicBezTo>
                    <a:pt x="8006" y="1151"/>
                    <a:pt x="9102" y="836"/>
                    <a:pt x="10064" y="836"/>
                  </a:cubicBezTo>
                  <a:close/>
                  <a:moveTo>
                    <a:pt x="10064" y="0"/>
                  </a:moveTo>
                  <a:cubicBezTo>
                    <a:pt x="8967" y="0"/>
                    <a:pt x="7746" y="352"/>
                    <a:pt x="6477" y="1049"/>
                  </a:cubicBezTo>
                  <a:cubicBezTo>
                    <a:pt x="4479" y="2146"/>
                    <a:pt x="2668" y="3930"/>
                    <a:pt x="1499" y="5955"/>
                  </a:cubicBezTo>
                  <a:cubicBezTo>
                    <a:pt x="375" y="7909"/>
                    <a:pt x="0" y="9881"/>
                    <a:pt x="437" y="11638"/>
                  </a:cubicBezTo>
                  <a:cubicBezTo>
                    <a:pt x="839" y="13262"/>
                    <a:pt x="1936" y="14662"/>
                    <a:pt x="3533" y="15581"/>
                  </a:cubicBezTo>
                  <a:cubicBezTo>
                    <a:pt x="4598" y="16192"/>
                    <a:pt x="5744" y="16505"/>
                    <a:pt x="6868" y="16505"/>
                  </a:cubicBezTo>
                  <a:cubicBezTo>
                    <a:pt x="7419" y="16505"/>
                    <a:pt x="7965" y="16430"/>
                    <a:pt x="8493" y="16277"/>
                  </a:cubicBezTo>
                  <a:cubicBezTo>
                    <a:pt x="10233" y="15769"/>
                    <a:pt x="11749" y="14466"/>
                    <a:pt x="12873" y="12503"/>
                  </a:cubicBezTo>
                  <a:cubicBezTo>
                    <a:pt x="14042" y="10487"/>
                    <a:pt x="14675" y="8025"/>
                    <a:pt x="14622" y="5750"/>
                  </a:cubicBezTo>
                  <a:cubicBezTo>
                    <a:pt x="14568" y="3261"/>
                    <a:pt x="13703" y="1415"/>
                    <a:pt x="12195" y="540"/>
                  </a:cubicBezTo>
                  <a:cubicBezTo>
                    <a:pt x="11567" y="180"/>
                    <a:pt x="10847" y="0"/>
                    <a:pt x="10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4605997" y="4494391"/>
              <a:ext cx="407935" cy="357250"/>
            </a:xfrm>
            <a:custGeom>
              <a:rect b="b" l="l" r="r" t="t"/>
              <a:pathLst>
                <a:path extrusionOk="0" h="6837" w="7807">
                  <a:moveTo>
                    <a:pt x="3909" y="0"/>
                  </a:moveTo>
                  <a:cubicBezTo>
                    <a:pt x="2724" y="0"/>
                    <a:pt x="1573" y="614"/>
                    <a:pt x="937" y="1711"/>
                  </a:cubicBezTo>
                  <a:cubicBezTo>
                    <a:pt x="0" y="3344"/>
                    <a:pt x="562" y="5440"/>
                    <a:pt x="2195" y="6377"/>
                  </a:cubicBezTo>
                  <a:cubicBezTo>
                    <a:pt x="2733" y="6689"/>
                    <a:pt x="3321" y="6836"/>
                    <a:pt x="3901" y="6836"/>
                  </a:cubicBezTo>
                  <a:cubicBezTo>
                    <a:pt x="5083" y="6836"/>
                    <a:pt x="6232" y="6223"/>
                    <a:pt x="6861" y="5128"/>
                  </a:cubicBezTo>
                  <a:cubicBezTo>
                    <a:pt x="7806" y="3487"/>
                    <a:pt x="7244" y="1399"/>
                    <a:pt x="5612" y="454"/>
                  </a:cubicBezTo>
                  <a:cubicBezTo>
                    <a:pt x="5074" y="146"/>
                    <a:pt x="4487" y="0"/>
                    <a:pt x="3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"/>
          <p:cNvGrpSpPr/>
          <p:nvPr/>
        </p:nvGrpSpPr>
        <p:grpSpPr>
          <a:xfrm>
            <a:off x="7616909" y="3368881"/>
            <a:ext cx="967640" cy="1171770"/>
            <a:chOff x="5192425" y="1134275"/>
            <a:chExt cx="714600" cy="865350"/>
          </a:xfrm>
        </p:grpSpPr>
        <p:sp>
          <p:nvSpPr>
            <p:cNvPr id="381" name="Google Shape;381;p3"/>
            <p:cNvSpPr/>
            <p:nvPr/>
          </p:nvSpPr>
          <p:spPr>
            <a:xfrm>
              <a:off x="5207125" y="1134275"/>
              <a:ext cx="699900" cy="865350"/>
            </a:xfrm>
            <a:custGeom>
              <a:rect b="b" l="l" r="r" t="t"/>
              <a:pathLst>
                <a:path extrusionOk="0" h="34614" w="27996">
                  <a:moveTo>
                    <a:pt x="15550" y="0"/>
                  </a:moveTo>
                  <a:cubicBezTo>
                    <a:pt x="14738" y="0"/>
                    <a:pt x="14087" y="643"/>
                    <a:pt x="14069" y="1455"/>
                  </a:cubicBezTo>
                  <a:cubicBezTo>
                    <a:pt x="13971" y="5148"/>
                    <a:pt x="13409" y="8136"/>
                    <a:pt x="12892" y="10144"/>
                  </a:cubicBezTo>
                  <a:cubicBezTo>
                    <a:pt x="12883" y="10153"/>
                    <a:pt x="12874" y="10153"/>
                    <a:pt x="12865" y="10153"/>
                  </a:cubicBezTo>
                  <a:cubicBezTo>
                    <a:pt x="12365" y="10153"/>
                    <a:pt x="11866" y="10215"/>
                    <a:pt x="11366" y="10331"/>
                  </a:cubicBezTo>
                  <a:cubicBezTo>
                    <a:pt x="11241" y="10367"/>
                    <a:pt x="11108" y="10402"/>
                    <a:pt x="10974" y="10438"/>
                  </a:cubicBezTo>
                  <a:cubicBezTo>
                    <a:pt x="9109" y="10991"/>
                    <a:pt x="7370" y="12320"/>
                    <a:pt x="6076" y="14194"/>
                  </a:cubicBezTo>
                  <a:cubicBezTo>
                    <a:pt x="6049" y="14229"/>
                    <a:pt x="6023" y="14256"/>
                    <a:pt x="6005" y="14292"/>
                  </a:cubicBezTo>
                  <a:lnTo>
                    <a:pt x="5978" y="14328"/>
                  </a:lnTo>
                  <a:cubicBezTo>
                    <a:pt x="5969" y="14354"/>
                    <a:pt x="5951" y="14381"/>
                    <a:pt x="5933" y="14399"/>
                  </a:cubicBezTo>
                  <a:lnTo>
                    <a:pt x="5916" y="14435"/>
                  </a:lnTo>
                  <a:lnTo>
                    <a:pt x="5835" y="14559"/>
                  </a:lnTo>
                  <a:cubicBezTo>
                    <a:pt x="5817" y="14577"/>
                    <a:pt x="5808" y="14604"/>
                    <a:pt x="5791" y="14631"/>
                  </a:cubicBezTo>
                  <a:lnTo>
                    <a:pt x="5764" y="14675"/>
                  </a:lnTo>
                  <a:cubicBezTo>
                    <a:pt x="5746" y="14702"/>
                    <a:pt x="5693" y="14791"/>
                    <a:pt x="5693" y="14791"/>
                  </a:cubicBezTo>
                  <a:lnTo>
                    <a:pt x="5621" y="14916"/>
                  </a:lnTo>
                  <a:cubicBezTo>
                    <a:pt x="5568" y="14997"/>
                    <a:pt x="5523" y="15086"/>
                    <a:pt x="5469" y="15166"/>
                  </a:cubicBezTo>
                  <a:lnTo>
                    <a:pt x="5461" y="15193"/>
                  </a:lnTo>
                  <a:cubicBezTo>
                    <a:pt x="5461" y="15193"/>
                    <a:pt x="5416" y="15273"/>
                    <a:pt x="5398" y="15309"/>
                  </a:cubicBezTo>
                  <a:lnTo>
                    <a:pt x="5318" y="15443"/>
                  </a:lnTo>
                  <a:cubicBezTo>
                    <a:pt x="5318" y="15443"/>
                    <a:pt x="5264" y="15550"/>
                    <a:pt x="5246" y="15585"/>
                  </a:cubicBezTo>
                  <a:cubicBezTo>
                    <a:pt x="5246" y="15585"/>
                    <a:pt x="5184" y="15701"/>
                    <a:pt x="5166" y="15737"/>
                  </a:cubicBezTo>
                  <a:lnTo>
                    <a:pt x="5077" y="15924"/>
                  </a:lnTo>
                  <a:cubicBezTo>
                    <a:pt x="4997" y="16076"/>
                    <a:pt x="4916" y="16237"/>
                    <a:pt x="4836" y="16397"/>
                  </a:cubicBezTo>
                  <a:cubicBezTo>
                    <a:pt x="4836" y="16397"/>
                    <a:pt x="4783" y="16513"/>
                    <a:pt x="4756" y="16567"/>
                  </a:cubicBezTo>
                  <a:cubicBezTo>
                    <a:pt x="4756" y="16567"/>
                    <a:pt x="4702" y="16683"/>
                    <a:pt x="4676" y="16736"/>
                  </a:cubicBezTo>
                  <a:lnTo>
                    <a:pt x="4586" y="16932"/>
                  </a:lnTo>
                  <a:cubicBezTo>
                    <a:pt x="4452" y="17218"/>
                    <a:pt x="4310" y="17521"/>
                    <a:pt x="4176" y="17842"/>
                  </a:cubicBezTo>
                  <a:cubicBezTo>
                    <a:pt x="4176" y="17842"/>
                    <a:pt x="4087" y="18039"/>
                    <a:pt x="4087" y="18048"/>
                  </a:cubicBezTo>
                  <a:cubicBezTo>
                    <a:pt x="3757" y="18797"/>
                    <a:pt x="3427" y="19609"/>
                    <a:pt x="3105" y="20456"/>
                  </a:cubicBezTo>
                  <a:cubicBezTo>
                    <a:pt x="3105" y="20456"/>
                    <a:pt x="3105" y="20456"/>
                    <a:pt x="3105" y="20465"/>
                  </a:cubicBezTo>
                  <a:cubicBezTo>
                    <a:pt x="3043" y="20608"/>
                    <a:pt x="2989" y="20760"/>
                    <a:pt x="2927" y="20911"/>
                  </a:cubicBezTo>
                  <a:lnTo>
                    <a:pt x="2918" y="20938"/>
                  </a:lnTo>
                  <a:cubicBezTo>
                    <a:pt x="2865" y="21090"/>
                    <a:pt x="2811" y="21232"/>
                    <a:pt x="2757" y="21384"/>
                  </a:cubicBezTo>
                  <a:lnTo>
                    <a:pt x="2749" y="21402"/>
                  </a:lnTo>
                  <a:cubicBezTo>
                    <a:pt x="2695" y="21554"/>
                    <a:pt x="2633" y="21705"/>
                    <a:pt x="2579" y="21866"/>
                  </a:cubicBezTo>
                  <a:lnTo>
                    <a:pt x="2579" y="21875"/>
                  </a:lnTo>
                  <a:cubicBezTo>
                    <a:pt x="2517" y="22026"/>
                    <a:pt x="2463" y="22178"/>
                    <a:pt x="2410" y="22339"/>
                  </a:cubicBezTo>
                  <a:lnTo>
                    <a:pt x="2401" y="22356"/>
                  </a:lnTo>
                  <a:cubicBezTo>
                    <a:pt x="2294" y="22669"/>
                    <a:pt x="2187" y="22981"/>
                    <a:pt x="2079" y="23302"/>
                  </a:cubicBezTo>
                  <a:lnTo>
                    <a:pt x="2071" y="23329"/>
                  </a:lnTo>
                  <a:cubicBezTo>
                    <a:pt x="1964" y="23641"/>
                    <a:pt x="1856" y="23953"/>
                    <a:pt x="1758" y="24266"/>
                  </a:cubicBezTo>
                  <a:lnTo>
                    <a:pt x="1749" y="24292"/>
                  </a:lnTo>
                  <a:cubicBezTo>
                    <a:pt x="1705" y="24444"/>
                    <a:pt x="1651" y="24596"/>
                    <a:pt x="1607" y="24756"/>
                  </a:cubicBezTo>
                  <a:cubicBezTo>
                    <a:pt x="1607" y="24756"/>
                    <a:pt x="1598" y="24765"/>
                    <a:pt x="1598" y="24765"/>
                  </a:cubicBezTo>
                  <a:cubicBezTo>
                    <a:pt x="1553" y="24917"/>
                    <a:pt x="1509" y="25077"/>
                    <a:pt x="1455" y="25229"/>
                  </a:cubicBezTo>
                  <a:lnTo>
                    <a:pt x="1455" y="25247"/>
                  </a:lnTo>
                  <a:cubicBezTo>
                    <a:pt x="1401" y="25399"/>
                    <a:pt x="1357" y="25550"/>
                    <a:pt x="1312" y="25702"/>
                  </a:cubicBezTo>
                  <a:lnTo>
                    <a:pt x="1312" y="25720"/>
                  </a:lnTo>
                  <a:cubicBezTo>
                    <a:pt x="1259" y="25880"/>
                    <a:pt x="1214" y="26032"/>
                    <a:pt x="1178" y="26175"/>
                  </a:cubicBezTo>
                  <a:lnTo>
                    <a:pt x="1170" y="26192"/>
                  </a:lnTo>
                  <a:cubicBezTo>
                    <a:pt x="1125" y="26344"/>
                    <a:pt x="1089" y="26496"/>
                    <a:pt x="1045" y="26639"/>
                  </a:cubicBezTo>
                  <a:lnTo>
                    <a:pt x="1036" y="26665"/>
                  </a:lnTo>
                  <a:cubicBezTo>
                    <a:pt x="955" y="26969"/>
                    <a:pt x="875" y="27263"/>
                    <a:pt x="795" y="27557"/>
                  </a:cubicBezTo>
                  <a:lnTo>
                    <a:pt x="795" y="27584"/>
                  </a:lnTo>
                  <a:cubicBezTo>
                    <a:pt x="732" y="27825"/>
                    <a:pt x="670" y="28057"/>
                    <a:pt x="616" y="28280"/>
                  </a:cubicBezTo>
                  <a:lnTo>
                    <a:pt x="608" y="28316"/>
                  </a:lnTo>
                  <a:cubicBezTo>
                    <a:pt x="563" y="28503"/>
                    <a:pt x="518" y="28681"/>
                    <a:pt x="483" y="28842"/>
                  </a:cubicBezTo>
                  <a:cubicBezTo>
                    <a:pt x="483" y="28851"/>
                    <a:pt x="483" y="28860"/>
                    <a:pt x="483" y="28860"/>
                  </a:cubicBezTo>
                  <a:cubicBezTo>
                    <a:pt x="447" y="29020"/>
                    <a:pt x="411" y="29181"/>
                    <a:pt x="376" y="29342"/>
                  </a:cubicBezTo>
                  <a:lnTo>
                    <a:pt x="376" y="29351"/>
                  </a:lnTo>
                  <a:cubicBezTo>
                    <a:pt x="331" y="29565"/>
                    <a:pt x="295" y="29770"/>
                    <a:pt x="251" y="29966"/>
                  </a:cubicBezTo>
                  <a:cubicBezTo>
                    <a:pt x="251" y="29966"/>
                    <a:pt x="251" y="29984"/>
                    <a:pt x="251" y="29984"/>
                  </a:cubicBezTo>
                  <a:cubicBezTo>
                    <a:pt x="242" y="30046"/>
                    <a:pt x="233" y="30109"/>
                    <a:pt x="224" y="30162"/>
                  </a:cubicBezTo>
                  <a:lnTo>
                    <a:pt x="215" y="30189"/>
                  </a:lnTo>
                  <a:cubicBezTo>
                    <a:pt x="179" y="30385"/>
                    <a:pt x="153" y="30573"/>
                    <a:pt x="126" y="30760"/>
                  </a:cubicBezTo>
                  <a:lnTo>
                    <a:pt x="126" y="30778"/>
                  </a:lnTo>
                  <a:cubicBezTo>
                    <a:pt x="117" y="30840"/>
                    <a:pt x="108" y="30894"/>
                    <a:pt x="99" y="30947"/>
                  </a:cubicBezTo>
                  <a:lnTo>
                    <a:pt x="99" y="30965"/>
                  </a:lnTo>
                  <a:cubicBezTo>
                    <a:pt x="81" y="31081"/>
                    <a:pt x="72" y="31197"/>
                    <a:pt x="54" y="31322"/>
                  </a:cubicBezTo>
                  <a:lnTo>
                    <a:pt x="54" y="31340"/>
                  </a:lnTo>
                  <a:cubicBezTo>
                    <a:pt x="46" y="31384"/>
                    <a:pt x="46" y="31438"/>
                    <a:pt x="37" y="31483"/>
                  </a:cubicBezTo>
                  <a:lnTo>
                    <a:pt x="37" y="31518"/>
                  </a:lnTo>
                  <a:cubicBezTo>
                    <a:pt x="37" y="31563"/>
                    <a:pt x="28" y="31616"/>
                    <a:pt x="28" y="31661"/>
                  </a:cubicBezTo>
                  <a:cubicBezTo>
                    <a:pt x="28" y="31661"/>
                    <a:pt x="28" y="31679"/>
                    <a:pt x="28" y="31679"/>
                  </a:cubicBezTo>
                  <a:cubicBezTo>
                    <a:pt x="19" y="31786"/>
                    <a:pt x="10" y="31893"/>
                    <a:pt x="1" y="31991"/>
                  </a:cubicBezTo>
                  <a:lnTo>
                    <a:pt x="1" y="32027"/>
                  </a:lnTo>
                  <a:cubicBezTo>
                    <a:pt x="1" y="32071"/>
                    <a:pt x="1" y="32107"/>
                    <a:pt x="1" y="32152"/>
                  </a:cubicBezTo>
                  <a:lnTo>
                    <a:pt x="1" y="32187"/>
                  </a:lnTo>
                  <a:cubicBezTo>
                    <a:pt x="1" y="32232"/>
                    <a:pt x="1" y="32277"/>
                    <a:pt x="1" y="32312"/>
                  </a:cubicBezTo>
                  <a:lnTo>
                    <a:pt x="1" y="32330"/>
                  </a:lnTo>
                  <a:cubicBezTo>
                    <a:pt x="1" y="32384"/>
                    <a:pt x="1" y="32428"/>
                    <a:pt x="1" y="32482"/>
                  </a:cubicBezTo>
                  <a:lnTo>
                    <a:pt x="1" y="32500"/>
                  </a:lnTo>
                  <a:cubicBezTo>
                    <a:pt x="1" y="32535"/>
                    <a:pt x="1" y="32580"/>
                    <a:pt x="10" y="32625"/>
                  </a:cubicBezTo>
                  <a:lnTo>
                    <a:pt x="10" y="32651"/>
                  </a:lnTo>
                  <a:cubicBezTo>
                    <a:pt x="10" y="32687"/>
                    <a:pt x="10" y="32723"/>
                    <a:pt x="19" y="32758"/>
                  </a:cubicBezTo>
                  <a:lnTo>
                    <a:pt x="19" y="32794"/>
                  </a:lnTo>
                  <a:cubicBezTo>
                    <a:pt x="28" y="32883"/>
                    <a:pt x="37" y="32972"/>
                    <a:pt x="46" y="33053"/>
                  </a:cubicBezTo>
                  <a:lnTo>
                    <a:pt x="54" y="33088"/>
                  </a:lnTo>
                  <a:cubicBezTo>
                    <a:pt x="63" y="33124"/>
                    <a:pt x="63" y="33151"/>
                    <a:pt x="72" y="33187"/>
                  </a:cubicBezTo>
                  <a:lnTo>
                    <a:pt x="81" y="33222"/>
                  </a:lnTo>
                  <a:cubicBezTo>
                    <a:pt x="90" y="33258"/>
                    <a:pt x="90" y="33294"/>
                    <a:pt x="99" y="33320"/>
                  </a:cubicBezTo>
                  <a:lnTo>
                    <a:pt x="108" y="33356"/>
                  </a:lnTo>
                  <a:cubicBezTo>
                    <a:pt x="117" y="33392"/>
                    <a:pt x="135" y="33436"/>
                    <a:pt x="144" y="33472"/>
                  </a:cubicBezTo>
                  <a:cubicBezTo>
                    <a:pt x="144" y="33481"/>
                    <a:pt x="153" y="33490"/>
                    <a:pt x="153" y="33499"/>
                  </a:cubicBezTo>
                  <a:cubicBezTo>
                    <a:pt x="161" y="33534"/>
                    <a:pt x="170" y="33570"/>
                    <a:pt x="188" y="33597"/>
                  </a:cubicBezTo>
                  <a:cubicBezTo>
                    <a:pt x="188" y="33615"/>
                    <a:pt x="197" y="33624"/>
                    <a:pt x="197" y="33633"/>
                  </a:cubicBezTo>
                  <a:cubicBezTo>
                    <a:pt x="215" y="33668"/>
                    <a:pt x="224" y="33695"/>
                    <a:pt x="233" y="33722"/>
                  </a:cubicBezTo>
                  <a:cubicBezTo>
                    <a:pt x="242" y="33731"/>
                    <a:pt x="251" y="33749"/>
                    <a:pt x="251" y="33757"/>
                  </a:cubicBezTo>
                  <a:cubicBezTo>
                    <a:pt x="269" y="33793"/>
                    <a:pt x="286" y="33820"/>
                    <a:pt x="304" y="33847"/>
                  </a:cubicBezTo>
                  <a:cubicBezTo>
                    <a:pt x="304" y="33865"/>
                    <a:pt x="313" y="33873"/>
                    <a:pt x="322" y="33882"/>
                  </a:cubicBezTo>
                  <a:cubicBezTo>
                    <a:pt x="340" y="33918"/>
                    <a:pt x="367" y="33963"/>
                    <a:pt x="393" y="33998"/>
                  </a:cubicBezTo>
                  <a:cubicBezTo>
                    <a:pt x="402" y="34007"/>
                    <a:pt x="411" y="34025"/>
                    <a:pt x="420" y="34034"/>
                  </a:cubicBezTo>
                  <a:cubicBezTo>
                    <a:pt x="438" y="34061"/>
                    <a:pt x="456" y="34088"/>
                    <a:pt x="483" y="34114"/>
                  </a:cubicBezTo>
                  <a:cubicBezTo>
                    <a:pt x="492" y="34123"/>
                    <a:pt x="509" y="34141"/>
                    <a:pt x="518" y="34150"/>
                  </a:cubicBezTo>
                  <a:cubicBezTo>
                    <a:pt x="536" y="34177"/>
                    <a:pt x="563" y="34204"/>
                    <a:pt x="590" y="34221"/>
                  </a:cubicBezTo>
                  <a:cubicBezTo>
                    <a:pt x="590" y="34221"/>
                    <a:pt x="590" y="34221"/>
                    <a:pt x="590" y="34230"/>
                  </a:cubicBezTo>
                  <a:cubicBezTo>
                    <a:pt x="599" y="34239"/>
                    <a:pt x="616" y="34248"/>
                    <a:pt x="625" y="34257"/>
                  </a:cubicBezTo>
                  <a:cubicBezTo>
                    <a:pt x="661" y="34293"/>
                    <a:pt x="706" y="34320"/>
                    <a:pt x="741" y="34355"/>
                  </a:cubicBezTo>
                  <a:lnTo>
                    <a:pt x="750" y="34355"/>
                  </a:lnTo>
                  <a:cubicBezTo>
                    <a:pt x="786" y="34382"/>
                    <a:pt x="822" y="34400"/>
                    <a:pt x="857" y="34427"/>
                  </a:cubicBezTo>
                  <a:cubicBezTo>
                    <a:pt x="875" y="34435"/>
                    <a:pt x="893" y="34444"/>
                    <a:pt x="902" y="34444"/>
                  </a:cubicBezTo>
                  <a:cubicBezTo>
                    <a:pt x="929" y="34462"/>
                    <a:pt x="947" y="34471"/>
                    <a:pt x="973" y="34480"/>
                  </a:cubicBezTo>
                  <a:lnTo>
                    <a:pt x="982" y="34480"/>
                  </a:lnTo>
                  <a:cubicBezTo>
                    <a:pt x="991" y="34489"/>
                    <a:pt x="1009" y="34498"/>
                    <a:pt x="1027" y="34498"/>
                  </a:cubicBezTo>
                  <a:cubicBezTo>
                    <a:pt x="1045" y="34507"/>
                    <a:pt x="1071" y="34516"/>
                    <a:pt x="1089" y="34525"/>
                  </a:cubicBezTo>
                  <a:cubicBezTo>
                    <a:pt x="1107" y="34534"/>
                    <a:pt x="1125" y="34534"/>
                    <a:pt x="1143" y="34543"/>
                  </a:cubicBezTo>
                  <a:cubicBezTo>
                    <a:pt x="1161" y="34551"/>
                    <a:pt x="1187" y="34551"/>
                    <a:pt x="1205" y="34560"/>
                  </a:cubicBezTo>
                  <a:cubicBezTo>
                    <a:pt x="1223" y="34569"/>
                    <a:pt x="1241" y="34569"/>
                    <a:pt x="1268" y="34578"/>
                  </a:cubicBezTo>
                  <a:cubicBezTo>
                    <a:pt x="1286" y="34578"/>
                    <a:pt x="1303" y="34587"/>
                    <a:pt x="1321" y="34587"/>
                  </a:cubicBezTo>
                  <a:cubicBezTo>
                    <a:pt x="1339" y="34587"/>
                    <a:pt x="1357" y="34587"/>
                    <a:pt x="1375" y="34596"/>
                  </a:cubicBezTo>
                  <a:lnTo>
                    <a:pt x="1384" y="34596"/>
                  </a:lnTo>
                  <a:cubicBezTo>
                    <a:pt x="1401" y="34596"/>
                    <a:pt x="1419" y="34596"/>
                    <a:pt x="1446" y="34605"/>
                  </a:cubicBezTo>
                  <a:lnTo>
                    <a:pt x="1500" y="34605"/>
                  </a:lnTo>
                  <a:cubicBezTo>
                    <a:pt x="1517" y="34605"/>
                    <a:pt x="1535" y="34614"/>
                    <a:pt x="1553" y="34614"/>
                  </a:cubicBezTo>
                  <a:lnTo>
                    <a:pt x="1776" y="34614"/>
                  </a:lnTo>
                  <a:cubicBezTo>
                    <a:pt x="1785" y="34605"/>
                    <a:pt x="1830" y="34605"/>
                    <a:pt x="1830" y="34605"/>
                  </a:cubicBezTo>
                  <a:lnTo>
                    <a:pt x="1883" y="34605"/>
                  </a:lnTo>
                  <a:cubicBezTo>
                    <a:pt x="1892" y="34596"/>
                    <a:pt x="1910" y="34596"/>
                    <a:pt x="1928" y="34596"/>
                  </a:cubicBezTo>
                  <a:cubicBezTo>
                    <a:pt x="1946" y="34596"/>
                    <a:pt x="1964" y="34596"/>
                    <a:pt x="1981" y="34587"/>
                  </a:cubicBezTo>
                  <a:cubicBezTo>
                    <a:pt x="1999" y="34587"/>
                    <a:pt x="2017" y="34587"/>
                    <a:pt x="2035" y="34578"/>
                  </a:cubicBezTo>
                  <a:cubicBezTo>
                    <a:pt x="2053" y="34578"/>
                    <a:pt x="2071" y="34578"/>
                    <a:pt x="2088" y="34569"/>
                  </a:cubicBezTo>
                  <a:cubicBezTo>
                    <a:pt x="2106" y="34569"/>
                    <a:pt x="2124" y="34569"/>
                    <a:pt x="2151" y="34560"/>
                  </a:cubicBezTo>
                  <a:cubicBezTo>
                    <a:pt x="2160" y="34560"/>
                    <a:pt x="2178" y="34560"/>
                    <a:pt x="2204" y="34551"/>
                  </a:cubicBezTo>
                  <a:cubicBezTo>
                    <a:pt x="2213" y="34551"/>
                    <a:pt x="2231" y="34543"/>
                    <a:pt x="2258" y="34543"/>
                  </a:cubicBezTo>
                  <a:cubicBezTo>
                    <a:pt x="2267" y="34534"/>
                    <a:pt x="2285" y="34534"/>
                    <a:pt x="2311" y="34525"/>
                  </a:cubicBezTo>
                  <a:lnTo>
                    <a:pt x="2356" y="34516"/>
                  </a:lnTo>
                  <a:cubicBezTo>
                    <a:pt x="2383" y="34507"/>
                    <a:pt x="2401" y="34507"/>
                    <a:pt x="2418" y="34498"/>
                  </a:cubicBezTo>
                  <a:cubicBezTo>
                    <a:pt x="2436" y="34498"/>
                    <a:pt x="2445" y="34489"/>
                    <a:pt x="2472" y="34489"/>
                  </a:cubicBezTo>
                  <a:cubicBezTo>
                    <a:pt x="2490" y="34480"/>
                    <a:pt x="2508" y="34480"/>
                    <a:pt x="2526" y="34471"/>
                  </a:cubicBezTo>
                  <a:cubicBezTo>
                    <a:pt x="2543" y="34462"/>
                    <a:pt x="2561" y="34462"/>
                    <a:pt x="2579" y="34453"/>
                  </a:cubicBezTo>
                  <a:cubicBezTo>
                    <a:pt x="2597" y="34444"/>
                    <a:pt x="2615" y="34444"/>
                    <a:pt x="2633" y="34435"/>
                  </a:cubicBezTo>
                  <a:cubicBezTo>
                    <a:pt x="2650" y="34435"/>
                    <a:pt x="2668" y="34427"/>
                    <a:pt x="2686" y="34418"/>
                  </a:cubicBezTo>
                  <a:lnTo>
                    <a:pt x="2740" y="34400"/>
                  </a:lnTo>
                  <a:lnTo>
                    <a:pt x="2802" y="34382"/>
                  </a:lnTo>
                  <a:lnTo>
                    <a:pt x="2847" y="34364"/>
                  </a:lnTo>
                  <a:lnTo>
                    <a:pt x="2909" y="34337"/>
                  </a:lnTo>
                  <a:lnTo>
                    <a:pt x="3025" y="34293"/>
                  </a:lnTo>
                  <a:lnTo>
                    <a:pt x="3141" y="34248"/>
                  </a:lnTo>
                  <a:lnTo>
                    <a:pt x="3257" y="34204"/>
                  </a:lnTo>
                  <a:lnTo>
                    <a:pt x="3382" y="34150"/>
                  </a:lnTo>
                  <a:cubicBezTo>
                    <a:pt x="3382" y="34150"/>
                    <a:pt x="3471" y="34105"/>
                    <a:pt x="3498" y="34096"/>
                  </a:cubicBezTo>
                  <a:lnTo>
                    <a:pt x="3614" y="34043"/>
                  </a:lnTo>
                  <a:lnTo>
                    <a:pt x="3739" y="33981"/>
                  </a:lnTo>
                  <a:lnTo>
                    <a:pt x="3774" y="33963"/>
                  </a:lnTo>
                  <a:cubicBezTo>
                    <a:pt x="3917" y="33891"/>
                    <a:pt x="4060" y="33820"/>
                    <a:pt x="4212" y="33740"/>
                  </a:cubicBezTo>
                  <a:lnTo>
                    <a:pt x="4310" y="33686"/>
                  </a:lnTo>
                  <a:lnTo>
                    <a:pt x="4452" y="33606"/>
                  </a:lnTo>
                  <a:lnTo>
                    <a:pt x="4577" y="33534"/>
                  </a:lnTo>
                  <a:lnTo>
                    <a:pt x="4693" y="33472"/>
                  </a:lnTo>
                  <a:lnTo>
                    <a:pt x="4907" y="33347"/>
                  </a:lnTo>
                  <a:lnTo>
                    <a:pt x="5041" y="33267"/>
                  </a:lnTo>
                  <a:lnTo>
                    <a:pt x="5130" y="33213"/>
                  </a:lnTo>
                  <a:lnTo>
                    <a:pt x="5273" y="33124"/>
                  </a:lnTo>
                  <a:lnTo>
                    <a:pt x="5407" y="33044"/>
                  </a:lnTo>
                  <a:lnTo>
                    <a:pt x="5559" y="32946"/>
                  </a:lnTo>
                  <a:lnTo>
                    <a:pt x="5693" y="32856"/>
                  </a:lnTo>
                  <a:lnTo>
                    <a:pt x="5844" y="32767"/>
                  </a:lnTo>
                  <a:lnTo>
                    <a:pt x="5987" y="32669"/>
                  </a:lnTo>
                  <a:lnTo>
                    <a:pt x="6130" y="32580"/>
                  </a:lnTo>
                  <a:lnTo>
                    <a:pt x="6281" y="32482"/>
                  </a:lnTo>
                  <a:lnTo>
                    <a:pt x="6433" y="32375"/>
                  </a:lnTo>
                  <a:lnTo>
                    <a:pt x="6585" y="32277"/>
                  </a:lnTo>
                  <a:lnTo>
                    <a:pt x="6736" y="32170"/>
                  </a:lnTo>
                  <a:lnTo>
                    <a:pt x="6879" y="32071"/>
                  </a:lnTo>
                  <a:cubicBezTo>
                    <a:pt x="6879" y="32071"/>
                    <a:pt x="6995" y="31991"/>
                    <a:pt x="7031" y="31964"/>
                  </a:cubicBezTo>
                  <a:lnTo>
                    <a:pt x="7191" y="31848"/>
                  </a:lnTo>
                  <a:cubicBezTo>
                    <a:pt x="7191" y="31848"/>
                    <a:pt x="7352" y="31741"/>
                    <a:pt x="7352" y="31741"/>
                  </a:cubicBezTo>
                  <a:cubicBezTo>
                    <a:pt x="8030" y="31260"/>
                    <a:pt x="8744" y="30724"/>
                    <a:pt x="9475" y="30153"/>
                  </a:cubicBezTo>
                  <a:cubicBezTo>
                    <a:pt x="9475" y="30153"/>
                    <a:pt x="9493" y="30144"/>
                    <a:pt x="9493" y="30144"/>
                  </a:cubicBezTo>
                  <a:cubicBezTo>
                    <a:pt x="9939" y="29788"/>
                    <a:pt x="10394" y="29431"/>
                    <a:pt x="10840" y="29056"/>
                  </a:cubicBezTo>
                  <a:lnTo>
                    <a:pt x="10849" y="29056"/>
                  </a:lnTo>
                  <a:cubicBezTo>
                    <a:pt x="10947" y="28967"/>
                    <a:pt x="11045" y="28887"/>
                    <a:pt x="11143" y="28806"/>
                  </a:cubicBezTo>
                  <a:lnTo>
                    <a:pt x="11161" y="28797"/>
                  </a:lnTo>
                  <a:cubicBezTo>
                    <a:pt x="11250" y="28717"/>
                    <a:pt x="11348" y="28637"/>
                    <a:pt x="11438" y="28557"/>
                  </a:cubicBezTo>
                  <a:lnTo>
                    <a:pt x="11464" y="28539"/>
                  </a:lnTo>
                  <a:cubicBezTo>
                    <a:pt x="11563" y="28458"/>
                    <a:pt x="11652" y="28378"/>
                    <a:pt x="11750" y="28298"/>
                  </a:cubicBezTo>
                  <a:lnTo>
                    <a:pt x="11777" y="28280"/>
                  </a:lnTo>
                  <a:cubicBezTo>
                    <a:pt x="11866" y="28200"/>
                    <a:pt x="11955" y="28119"/>
                    <a:pt x="12053" y="28039"/>
                  </a:cubicBezTo>
                  <a:lnTo>
                    <a:pt x="12071" y="28021"/>
                  </a:lnTo>
                  <a:cubicBezTo>
                    <a:pt x="12169" y="27941"/>
                    <a:pt x="12258" y="27861"/>
                    <a:pt x="12348" y="27789"/>
                  </a:cubicBezTo>
                  <a:lnTo>
                    <a:pt x="12374" y="27763"/>
                  </a:lnTo>
                  <a:cubicBezTo>
                    <a:pt x="12464" y="27682"/>
                    <a:pt x="12553" y="27602"/>
                    <a:pt x="12651" y="27531"/>
                  </a:cubicBezTo>
                  <a:lnTo>
                    <a:pt x="12660" y="27513"/>
                  </a:lnTo>
                  <a:cubicBezTo>
                    <a:pt x="12758" y="27432"/>
                    <a:pt x="12847" y="27343"/>
                    <a:pt x="12936" y="27272"/>
                  </a:cubicBezTo>
                  <a:cubicBezTo>
                    <a:pt x="12945" y="27263"/>
                    <a:pt x="12945" y="27263"/>
                    <a:pt x="12954" y="27254"/>
                  </a:cubicBezTo>
                  <a:cubicBezTo>
                    <a:pt x="13240" y="27004"/>
                    <a:pt x="13516" y="26754"/>
                    <a:pt x="13793" y="26505"/>
                  </a:cubicBezTo>
                  <a:lnTo>
                    <a:pt x="13793" y="26496"/>
                  </a:lnTo>
                  <a:cubicBezTo>
                    <a:pt x="13882" y="26415"/>
                    <a:pt x="13971" y="26335"/>
                    <a:pt x="14052" y="26255"/>
                  </a:cubicBezTo>
                  <a:lnTo>
                    <a:pt x="14078" y="26237"/>
                  </a:lnTo>
                  <a:cubicBezTo>
                    <a:pt x="14159" y="26166"/>
                    <a:pt x="14239" y="26085"/>
                    <a:pt x="14319" y="26014"/>
                  </a:cubicBezTo>
                  <a:lnTo>
                    <a:pt x="14346" y="25987"/>
                  </a:lnTo>
                  <a:cubicBezTo>
                    <a:pt x="14426" y="25907"/>
                    <a:pt x="14507" y="25836"/>
                    <a:pt x="14587" y="25764"/>
                  </a:cubicBezTo>
                  <a:lnTo>
                    <a:pt x="14614" y="25738"/>
                  </a:lnTo>
                  <a:cubicBezTo>
                    <a:pt x="14685" y="25657"/>
                    <a:pt x="14765" y="25586"/>
                    <a:pt x="14846" y="25514"/>
                  </a:cubicBezTo>
                  <a:lnTo>
                    <a:pt x="14872" y="25488"/>
                  </a:lnTo>
                  <a:cubicBezTo>
                    <a:pt x="14944" y="25416"/>
                    <a:pt x="15024" y="25345"/>
                    <a:pt x="15095" y="25274"/>
                  </a:cubicBezTo>
                  <a:lnTo>
                    <a:pt x="15122" y="25247"/>
                  </a:lnTo>
                  <a:cubicBezTo>
                    <a:pt x="15193" y="25175"/>
                    <a:pt x="15265" y="25095"/>
                    <a:pt x="15336" y="25033"/>
                  </a:cubicBezTo>
                  <a:lnTo>
                    <a:pt x="15363" y="25006"/>
                  </a:lnTo>
                  <a:cubicBezTo>
                    <a:pt x="15434" y="24935"/>
                    <a:pt x="15506" y="24863"/>
                    <a:pt x="15586" y="24783"/>
                  </a:cubicBezTo>
                  <a:lnTo>
                    <a:pt x="15595" y="24774"/>
                  </a:lnTo>
                  <a:cubicBezTo>
                    <a:pt x="15666" y="24694"/>
                    <a:pt x="15747" y="24622"/>
                    <a:pt x="15818" y="24551"/>
                  </a:cubicBezTo>
                  <a:lnTo>
                    <a:pt x="15818" y="24542"/>
                  </a:lnTo>
                  <a:cubicBezTo>
                    <a:pt x="15970" y="24390"/>
                    <a:pt x="16112" y="24248"/>
                    <a:pt x="16246" y="24105"/>
                  </a:cubicBezTo>
                  <a:lnTo>
                    <a:pt x="16255" y="24087"/>
                  </a:lnTo>
                  <a:cubicBezTo>
                    <a:pt x="16317" y="24025"/>
                    <a:pt x="16380" y="23953"/>
                    <a:pt x="16442" y="23891"/>
                  </a:cubicBezTo>
                  <a:lnTo>
                    <a:pt x="16460" y="23864"/>
                  </a:lnTo>
                  <a:cubicBezTo>
                    <a:pt x="16523" y="23802"/>
                    <a:pt x="16585" y="23739"/>
                    <a:pt x="16639" y="23668"/>
                  </a:cubicBezTo>
                  <a:lnTo>
                    <a:pt x="16665" y="23650"/>
                  </a:lnTo>
                  <a:cubicBezTo>
                    <a:pt x="16719" y="23588"/>
                    <a:pt x="16772" y="23525"/>
                    <a:pt x="16826" y="23463"/>
                  </a:cubicBezTo>
                  <a:lnTo>
                    <a:pt x="16853" y="23436"/>
                  </a:lnTo>
                  <a:cubicBezTo>
                    <a:pt x="16906" y="23373"/>
                    <a:pt x="16960" y="23311"/>
                    <a:pt x="17004" y="23257"/>
                  </a:cubicBezTo>
                  <a:lnTo>
                    <a:pt x="17031" y="23231"/>
                  </a:lnTo>
                  <a:cubicBezTo>
                    <a:pt x="17085" y="23168"/>
                    <a:pt x="17129" y="23106"/>
                    <a:pt x="17183" y="23052"/>
                  </a:cubicBezTo>
                  <a:lnTo>
                    <a:pt x="17201" y="23026"/>
                  </a:lnTo>
                  <a:cubicBezTo>
                    <a:pt x="17245" y="22963"/>
                    <a:pt x="17290" y="22910"/>
                    <a:pt x="17343" y="22847"/>
                  </a:cubicBezTo>
                  <a:lnTo>
                    <a:pt x="17361" y="22829"/>
                  </a:lnTo>
                  <a:cubicBezTo>
                    <a:pt x="17406" y="22776"/>
                    <a:pt x="17450" y="22713"/>
                    <a:pt x="17495" y="22660"/>
                  </a:cubicBezTo>
                  <a:lnTo>
                    <a:pt x="17504" y="22642"/>
                  </a:lnTo>
                  <a:cubicBezTo>
                    <a:pt x="17549" y="22579"/>
                    <a:pt x="17593" y="22526"/>
                    <a:pt x="17629" y="22472"/>
                  </a:cubicBezTo>
                  <a:lnTo>
                    <a:pt x="17638" y="22463"/>
                  </a:lnTo>
                  <a:cubicBezTo>
                    <a:pt x="17682" y="22401"/>
                    <a:pt x="17727" y="22348"/>
                    <a:pt x="17763" y="22285"/>
                  </a:cubicBezTo>
                  <a:cubicBezTo>
                    <a:pt x="17807" y="22232"/>
                    <a:pt x="17843" y="22169"/>
                    <a:pt x="17879" y="22116"/>
                  </a:cubicBezTo>
                  <a:cubicBezTo>
                    <a:pt x="17888" y="22098"/>
                    <a:pt x="17923" y="22053"/>
                    <a:pt x="17923" y="22053"/>
                  </a:cubicBezTo>
                  <a:cubicBezTo>
                    <a:pt x="17941" y="22017"/>
                    <a:pt x="17968" y="21982"/>
                    <a:pt x="17995" y="21937"/>
                  </a:cubicBezTo>
                  <a:cubicBezTo>
                    <a:pt x="18004" y="21919"/>
                    <a:pt x="18039" y="21866"/>
                    <a:pt x="18039" y="21866"/>
                  </a:cubicBezTo>
                  <a:cubicBezTo>
                    <a:pt x="18066" y="21830"/>
                    <a:pt x="18084" y="21803"/>
                    <a:pt x="18102" y="21768"/>
                  </a:cubicBezTo>
                  <a:cubicBezTo>
                    <a:pt x="18120" y="21741"/>
                    <a:pt x="18137" y="21714"/>
                    <a:pt x="18155" y="21687"/>
                  </a:cubicBezTo>
                  <a:cubicBezTo>
                    <a:pt x="18173" y="21652"/>
                    <a:pt x="18191" y="21625"/>
                    <a:pt x="18209" y="21589"/>
                  </a:cubicBezTo>
                  <a:cubicBezTo>
                    <a:pt x="18227" y="21562"/>
                    <a:pt x="18244" y="21536"/>
                    <a:pt x="18262" y="21500"/>
                  </a:cubicBezTo>
                  <a:cubicBezTo>
                    <a:pt x="18280" y="21473"/>
                    <a:pt x="18289" y="21447"/>
                    <a:pt x="18307" y="21420"/>
                  </a:cubicBezTo>
                  <a:cubicBezTo>
                    <a:pt x="18325" y="21384"/>
                    <a:pt x="18343" y="21357"/>
                    <a:pt x="18360" y="21322"/>
                  </a:cubicBezTo>
                  <a:cubicBezTo>
                    <a:pt x="18378" y="21304"/>
                    <a:pt x="18387" y="21277"/>
                    <a:pt x="18405" y="21250"/>
                  </a:cubicBezTo>
                  <a:cubicBezTo>
                    <a:pt x="18423" y="21215"/>
                    <a:pt x="18441" y="21179"/>
                    <a:pt x="18459" y="21143"/>
                  </a:cubicBezTo>
                  <a:cubicBezTo>
                    <a:pt x="18467" y="21125"/>
                    <a:pt x="18494" y="21081"/>
                    <a:pt x="18494" y="21081"/>
                  </a:cubicBezTo>
                  <a:cubicBezTo>
                    <a:pt x="18512" y="21045"/>
                    <a:pt x="18530" y="21009"/>
                    <a:pt x="18557" y="20965"/>
                  </a:cubicBezTo>
                  <a:lnTo>
                    <a:pt x="18566" y="20938"/>
                  </a:lnTo>
                  <a:cubicBezTo>
                    <a:pt x="18673" y="20724"/>
                    <a:pt x="18771" y="20510"/>
                    <a:pt x="18860" y="20296"/>
                  </a:cubicBezTo>
                  <a:cubicBezTo>
                    <a:pt x="18869" y="20287"/>
                    <a:pt x="18869" y="20287"/>
                    <a:pt x="18869" y="20287"/>
                  </a:cubicBezTo>
                  <a:cubicBezTo>
                    <a:pt x="18887" y="20233"/>
                    <a:pt x="18914" y="20180"/>
                    <a:pt x="18931" y="20126"/>
                  </a:cubicBezTo>
                  <a:cubicBezTo>
                    <a:pt x="18931" y="20126"/>
                    <a:pt x="18940" y="20108"/>
                    <a:pt x="18940" y="20108"/>
                  </a:cubicBezTo>
                  <a:cubicBezTo>
                    <a:pt x="18958" y="20064"/>
                    <a:pt x="18976" y="20010"/>
                    <a:pt x="18994" y="19957"/>
                  </a:cubicBezTo>
                  <a:lnTo>
                    <a:pt x="19003" y="19939"/>
                  </a:lnTo>
                  <a:cubicBezTo>
                    <a:pt x="19021" y="19885"/>
                    <a:pt x="19047" y="19832"/>
                    <a:pt x="19065" y="19778"/>
                  </a:cubicBezTo>
                  <a:lnTo>
                    <a:pt x="19065" y="19769"/>
                  </a:lnTo>
                  <a:cubicBezTo>
                    <a:pt x="19083" y="19716"/>
                    <a:pt x="19101" y="19662"/>
                    <a:pt x="19119" y="19609"/>
                  </a:cubicBezTo>
                  <a:cubicBezTo>
                    <a:pt x="19190" y="19413"/>
                    <a:pt x="19244" y="19216"/>
                    <a:pt x="19297" y="19020"/>
                  </a:cubicBezTo>
                  <a:cubicBezTo>
                    <a:pt x="19297" y="19020"/>
                    <a:pt x="19297" y="19011"/>
                    <a:pt x="19297" y="19011"/>
                  </a:cubicBezTo>
                  <a:cubicBezTo>
                    <a:pt x="19529" y="18128"/>
                    <a:pt x="19618" y="17245"/>
                    <a:pt x="19556" y="16397"/>
                  </a:cubicBezTo>
                  <a:cubicBezTo>
                    <a:pt x="19556" y="16397"/>
                    <a:pt x="19556" y="16388"/>
                    <a:pt x="19556" y="16388"/>
                  </a:cubicBezTo>
                  <a:cubicBezTo>
                    <a:pt x="19538" y="16139"/>
                    <a:pt x="19511" y="15898"/>
                    <a:pt x="19467" y="15657"/>
                  </a:cubicBezTo>
                  <a:lnTo>
                    <a:pt x="19467" y="15639"/>
                  </a:lnTo>
                  <a:cubicBezTo>
                    <a:pt x="19431" y="15478"/>
                    <a:pt x="19404" y="15318"/>
                    <a:pt x="19360" y="15166"/>
                  </a:cubicBezTo>
                  <a:cubicBezTo>
                    <a:pt x="19342" y="15095"/>
                    <a:pt x="19324" y="15014"/>
                    <a:pt x="19297" y="14934"/>
                  </a:cubicBezTo>
                  <a:lnTo>
                    <a:pt x="19297" y="14916"/>
                  </a:lnTo>
                  <a:cubicBezTo>
                    <a:pt x="19253" y="14765"/>
                    <a:pt x="19199" y="14613"/>
                    <a:pt x="19145" y="14470"/>
                  </a:cubicBezTo>
                  <a:lnTo>
                    <a:pt x="19137" y="14444"/>
                  </a:lnTo>
                  <a:cubicBezTo>
                    <a:pt x="19119" y="14408"/>
                    <a:pt x="19101" y="14363"/>
                    <a:pt x="19092" y="14319"/>
                  </a:cubicBezTo>
                  <a:cubicBezTo>
                    <a:pt x="20662" y="13150"/>
                    <a:pt x="23169" y="11616"/>
                    <a:pt x="26809" y="10349"/>
                  </a:cubicBezTo>
                  <a:cubicBezTo>
                    <a:pt x="27585" y="10081"/>
                    <a:pt x="27995" y="9225"/>
                    <a:pt x="27719" y="8449"/>
                  </a:cubicBezTo>
                  <a:cubicBezTo>
                    <a:pt x="27513" y="7851"/>
                    <a:pt x="26951" y="7449"/>
                    <a:pt x="26318" y="7449"/>
                  </a:cubicBezTo>
                  <a:cubicBezTo>
                    <a:pt x="26148" y="7449"/>
                    <a:pt x="25979" y="7476"/>
                    <a:pt x="25827" y="7539"/>
                  </a:cubicBezTo>
                  <a:cubicBezTo>
                    <a:pt x="25792" y="7548"/>
                    <a:pt x="25756" y="7557"/>
                    <a:pt x="25720" y="7574"/>
                  </a:cubicBezTo>
                  <a:cubicBezTo>
                    <a:pt x="25774" y="7218"/>
                    <a:pt x="25702" y="6834"/>
                    <a:pt x="25488" y="6513"/>
                  </a:cubicBezTo>
                  <a:cubicBezTo>
                    <a:pt x="25203" y="6102"/>
                    <a:pt x="24748" y="5862"/>
                    <a:pt x="24248" y="5862"/>
                  </a:cubicBezTo>
                  <a:cubicBezTo>
                    <a:pt x="24186" y="5862"/>
                    <a:pt x="24132" y="5862"/>
                    <a:pt x="24079" y="5870"/>
                  </a:cubicBezTo>
                  <a:cubicBezTo>
                    <a:pt x="24168" y="5415"/>
                    <a:pt x="24052" y="4934"/>
                    <a:pt x="23722" y="4568"/>
                  </a:cubicBezTo>
                  <a:cubicBezTo>
                    <a:pt x="23445" y="4256"/>
                    <a:pt x="23035" y="4077"/>
                    <a:pt x="22616" y="4077"/>
                  </a:cubicBezTo>
                  <a:cubicBezTo>
                    <a:pt x="22250" y="4077"/>
                    <a:pt x="21893" y="4211"/>
                    <a:pt x="21617" y="4461"/>
                  </a:cubicBezTo>
                  <a:cubicBezTo>
                    <a:pt x="21197" y="4836"/>
                    <a:pt x="20787" y="5219"/>
                    <a:pt x="20377" y="5594"/>
                  </a:cubicBezTo>
                  <a:cubicBezTo>
                    <a:pt x="20582" y="5076"/>
                    <a:pt x="20796" y="4559"/>
                    <a:pt x="21001" y="4033"/>
                  </a:cubicBezTo>
                  <a:cubicBezTo>
                    <a:pt x="21144" y="3658"/>
                    <a:pt x="21135" y="3257"/>
                    <a:pt x="20974" y="2891"/>
                  </a:cubicBezTo>
                  <a:cubicBezTo>
                    <a:pt x="20823" y="2525"/>
                    <a:pt x="20528" y="2240"/>
                    <a:pt x="20154" y="2097"/>
                  </a:cubicBezTo>
                  <a:cubicBezTo>
                    <a:pt x="19984" y="2025"/>
                    <a:pt x="19797" y="1999"/>
                    <a:pt x="19609" y="1999"/>
                  </a:cubicBezTo>
                  <a:cubicBezTo>
                    <a:pt x="19422" y="1999"/>
                    <a:pt x="19235" y="2034"/>
                    <a:pt x="19065" y="2097"/>
                  </a:cubicBezTo>
                  <a:cubicBezTo>
                    <a:pt x="18869" y="1776"/>
                    <a:pt x="18548" y="1535"/>
                    <a:pt x="18155" y="1437"/>
                  </a:cubicBezTo>
                  <a:cubicBezTo>
                    <a:pt x="18039" y="1410"/>
                    <a:pt x="17923" y="1401"/>
                    <a:pt x="17807" y="1401"/>
                  </a:cubicBezTo>
                  <a:cubicBezTo>
                    <a:pt x="17531" y="1401"/>
                    <a:pt x="17272" y="1472"/>
                    <a:pt x="17040" y="1606"/>
                  </a:cubicBezTo>
                  <a:cubicBezTo>
                    <a:pt x="17040" y="1579"/>
                    <a:pt x="17049" y="1553"/>
                    <a:pt x="17049" y="1526"/>
                  </a:cubicBezTo>
                  <a:cubicBezTo>
                    <a:pt x="17058" y="1133"/>
                    <a:pt x="16906" y="750"/>
                    <a:pt x="16639" y="464"/>
                  </a:cubicBezTo>
                  <a:cubicBezTo>
                    <a:pt x="16362" y="179"/>
                    <a:pt x="15996" y="9"/>
                    <a:pt x="155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563075" y="1301375"/>
              <a:ext cx="269000" cy="207600"/>
            </a:xfrm>
            <a:custGeom>
              <a:rect b="b" l="l" r="r" t="t"/>
              <a:pathLst>
                <a:path extrusionOk="0" h="8304" w="10760">
                  <a:moveTo>
                    <a:pt x="10014" y="1"/>
                  </a:moveTo>
                  <a:cubicBezTo>
                    <a:pt x="9887" y="1"/>
                    <a:pt x="9758" y="37"/>
                    <a:pt x="9645" y="114"/>
                  </a:cubicBezTo>
                  <a:cubicBezTo>
                    <a:pt x="3632" y="4164"/>
                    <a:pt x="429" y="7028"/>
                    <a:pt x="295" y="7144"/>
                  </a:cubicBezTo>
                  <a:cubicBezTo>
                    <a:pt x="28" y="7394"/>
                    <a:pt x="1" y="7813"/>
                    <a:pt x="251" y="8081"/>
                  </a:cubicBezTo>
                  <a:cubicBezTo>
                    <a:pt x="384" y="8232"/>
                    <a:pt x="563" y="8304"/>
                    <a:pt x="741" y="8304"/>
                  </a:cubicBezTo>
                  <a:cubicBezTo>
                    <a:pt x="902" y="8304"/>
                    <a:pt x="1062" y="8250"/>
                    <a:pt x="1187" y="8134"/>
                  </a:cubicBezTo>
                  <a:cubicBezTo>
                    <a:pt x="1214" y="8107"/>
                    <a:pt x="4452" y="5208"/>
                    <a:pt x="10385" y="1212"/>
                  </a:cubicBezTo>
                  <a:cubicBezTo>
                    <a:pt x="10688" y="1006"/>
                    <a:pt x="10760" y="596"/>
                    <a:pt x="10563" y="293"/>
                  </a:cubicBezTo>
                  <a:cubicBezTo>
                    <a:pt x="10435" y="103"/>
                    <a:pt x="10227" y="1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526275" y="1155000"/>
              <a:ext cx="86575" cy="324550"/>
            </a:xfrm>
            <a:custGeom>
              <a:rect b="b" l="l" r="r" t="t"/>
              <a:pathLst>
                <a:path extrusionOk="0" h="12982" w="3463">
                  <a:moveTo>
                    <a:pt x="2794" y="1"/>
                  </a:moveTo>
                  <a:cubicBezTo>
                    <a:pt x="2427" y="1"/>
                    <a:pt x="2133" y="283"/>
                    <a:pt x="2124" y="643"/>
                  </a:cubicBezTo>
                  <a:cubicBezTo>
                    <a:pt x="1955" y="7521"/>
                    <a:pt x="161" y="12018"/>
                    <a:pt x="144" y="12071"/>
                  </a:cubicBezTo>
                  <a:cubicBezTo>
                    <a:pt x="1" y="12410"/>
                    <a:pt x="161" y="12794"/>
                    <a:pt x="500" y="12937"/>
                  </a:cubicBezTo>
                  <a:cubicBezTo>
                    <a:pt x="590" y="12972"/>
                    <a:pt x="670" y="12981"/>
                    <a:pt x="750" y="12981"/>
                  </a:cubicBezTo>
                  <a:cubicBezTo>
                    <a:pt x="1018" y="12981"/>
                    <a:pt x="1259" y="12829"/>
                    <a:pt x="1366" y="12571"/>
                  </a:cubicBezTo>
                  <a:cubicBezTo>
                    <a:pt x="1446" y="12383"/>
                    <a:pt x="3266" y="7825"/>
                    <a:pt x="3453" y="679"/>
                  </a:cubicBezTo>
                  <a:cubicBezTo>
                    <a:pt x="3462" y="313"/>
                    <a:pt x="3177" y="10"/>
                    <a:pt x="2811" y="1"/>
                  </a:cubicBezTo>
                  <a:cubicBezTo>
                    <a:pt x="2805" y="1"/>
                    <a:pt x="2800" y="1"/>
                    <a:pt x="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591625" y="1341250"/>
              <a:ext cx="291975" cy="183350"/>
            </a:xfrm>
            <a:custGeom>
              <a:rect b="b" l="l" r="r" t="t"/>
              <a:pathLst>
                <a:path extrusionOk="0" h="7334" w="11679">
                  <a:moveTo>
                    <a:pt x="10931" y="1"/>
                  </a:moveTo>
                  <a:cubicBezTo>
                    <a:pt x="10859" y="1"/>
                    <a:pt x="10787" y="12"/>
                    <a:pt x="10715" y="36"/>
                  </a:cubicBezTo>
                  <a:cubicBezTo>
                    <a:pt x="3435" y="2578"/>
                    <a:pt x="367" y="6093"/>
                    <a:pt x="233" y="6236"/>
                  </a:cubicBezTo>
                  <a:cubicBezTo>
                    <a:pt x="1" y="6521"/>
                    <a:pt x="28" y="6932"/>
                    <a:pt x="304" y="7173"/>
                  </a:cubicBezTo>
                  <a:cubicBezTo>
                    <a:pt x="429" y="7280"/>
                    <a:pt x="590" y="7333"/>
                    <a:pt x="741" y="7333"/>
                  </a:cubicBezTo>
                  <a:cubicBezTo>
                    <a:pt x="929" y="7333"/>
                    <a:pt x="1107" y="7253"/>
                    <a:pt x="1241" y="7101"/>
                  </a:cubicBezTo>
                  <a:cubicBezTo>
                    <a:pt x="1268" y="7066"/>
                    <a:pt x="4238" y="3702"/>
                    <a:pt x="11152" y="1285"/>
                  </a:cubicBezTo>
                  <a:cubicBezTo>
                    <a:pt x="11500" y="1169"/>
                    <a:pt x="11678" y="794"/>
                    <a:pt x="11562" y="446"/>
                  </a:cubicBezTo>
                  <a:cubicBezTo>
                    <a:pt x="11463" y="170"/>
                    <a:pt x="11207" y="1"/>
                    <a:pt x="10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549025" y="1256850"/>
              <a:ext cx="242025" cy="238300"/>
            </a:xfrm>
            <a:custGeom>
              <a:rect b="b" l="l" r="r" t="t"/>
              <a:pathLst>
                <a:path extrusionOk="0" h="9532" w="9681">
                  <a:moveTo>
                    <a:pt x="8940" y="1"/>
                  </a:moveTo>
                  <a:cubicBezTo>
                    <a:pt x="8782" y="1"/>
                    <a:pt x="8622" y="57"/>
                    <a:pt x="8494" y="173"/>
                  </a:cubicBezTo>
                  <a:cubicBezTo>
                    <a:pt x="3114" y="5018"/>
                    <a:pt x="349" y="8301"/>
                    <a:pt x="233" y="8443"/>
                  </a:cubicBezTo>
                  <a:cubicBezTo>
                    <a:pt x="1" y="8720"/>
                    <a:pt x="37" y="9139"/>
                    <a:pt x="313" y="9371"/>
                  </a:cubicBezTo>
                  <a:cubicBezTo>
                    <a:pt x="438" y="9478"/>
                    <a:pt x="590" y="9532"/>
                    <a:pt x="741" y="9532"/>
                  </a:cubicBezTo>
                  <a:cubicBezTo>
                    <a:pt x="929" y="9532"/>
                    <a:pt x="1116" y="9451"/>
                    <a:pt x="1250" y="9291"/>
                  </a:cubicBezTo>
                  <a:cubicBezTo>
                    <a:pt x="1277" y="9264"/>
                    <a:pt x="4078" y="5936"/>
                    <a:pt x="9386" y="1155"/>
                  </a:cubicBezTo>
                  <a:cubicBezTo>
                    <a:pt x="9653" y="914"/>
                    <a:pt x="9680" y="495"/>
                    <a:pt x="9430" y="218"/>
                  </a:cubicBezTo>
                  <a:cubicBezTo>
                    <a:pt x="9302" y="75"/>
                    <a:pt x="9122" y="1"/>
                    <a:pt x="8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551925" y="1189850"/>
              <a:ext cx="118675" cy="311550"/>
            </a:xfrm>
            <a:custGeom>
              <a:rect b="b" l="l" r="r" t="t"/>
              <a:pathLst>
                <a:path extrusionOk="0" h="12462" w="4747">
                  <a:moveTo>
                    <a:pt x="4020" y="0"/>
                  </a:moveTo>
                  <a:cubicBezTo>
                    <a:pt x="3717" y="0"/>
                    <a:pt x="3442" y="208"/>
                    <a:pt x="3373" y="516"/>
                  </a:cubicBezTo>
                  <a:cubicBezTo>
                    <a:pt x="1723" y="7457"/>
                    <a:pt x="144" y="11516"/>
                    <a:pt x="126" y="11551"/>
                  </a:cubicBezTo>
                  <a:cubicBezTo>
                    <a:pt x="1" y="11890"/>
                    <a:pt x="161" y="12283"/>
                    <a:pt x="509" y="12417"/>
                  </a:cubicBezTo>
                  <a:cubicBezTo>
                    <a:pt x="581" y="12444"/>
                    <a:pt x="670" y="12461"/>
                    <a:pt x="750" y="12461"/>
                  </a:cubicBezTo>
                  <a:cubicBezTo>
                    <a:pt x="1009" y="12461"/>
                    <a:pt x="1259" y="12301"/>
                    <a:pt x="1366" y="12033"/>
                  </a:cubicBezTo>
                  <a:cubicBezTo>
                    <a:pt x="1428" y="11873"/>
                    <a:pt x="2980" y="7867"/>
                    <a:pt x="4658" y="819"/>
                  </a:cubicBezTo>
                  <a:cubicBezTo>
                    <a:pt x="4747" y="463"/>
                    <a:pt x="4524" y="106"/>
                    <a:pt x="4167" y="17"/>
                  </a:cubicBezTo>
                  <a:cubicBezTo>
                    <a:pt x="4118" y="6"/>
                    <a:pt x="4069" y="0"/>
                    <a:pt x="4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558625" y="1204925"/>
              <a:ext cx="157475" cy="297150"/>
            </a:xfrm>
            <a:custGeom>
              <a:rect b="b" l="l" r="r" t="t"/>
              <a:pathLst>
                <a:path extrusionOk="0" h="11886" w="6299">
                  <a:moveTo>
                    <a:pt x="5545" y="0"/>
                  </a:moveTo>
                  <a:cubicBezTo>
                    <a:pt x="5283" y="0"/>
                    <a:pt x="5036" y="156"/>
                    <a:pt x="4934" y="422"/>
                  </a:cubicBezTo>
                  <a:cubicBezTo>
                    <a:pt x="2329" y="7068"/>
                    <a:pt x="206" y="10859"/>
                    <a:pt x="179" y="10895"/>
                  </a:cubicBezTo>
                  <a:cubicBezTo>
                    <a:pt x="0" y="11216"/>
                    <a:pt x="116" y="11618"/>
                    <a:pt x="429" y="11796"/>
                  </a:cubicBezTo>
                  <a:cubicBezTo>
                    <a:pt x="536" y="11858"/>
                    <a:pt x="652" y="11885"/>
                    <a:pt x="759" y="11885"/>
                  </a:cubicBezTo>
                  <a:cubicBezTo>
                    <a:pt x="991" y="11885"/>
                    <a:pt x="1214" y="11760"/>
                    <a:pt x="1339" y="11546"/>
                  </a:cubicBezTo>
                  <a:cubicBezTo>
                    <a:pt x="1428" y="11394"/>
                    <a:pt x="3524" y="7639"/>
                    <a:pt x="6165" y="903"/>
                  </a:cubicBezTo>
                  <a:cubicBezTo>
                    <a:pt x="6299" y="564"/>
                    <a:pt x="6138" y="181"/>
                    <a:pt x="5790" y="47"/>
                  </a:cubicBezTo>
                  <a:cubicBezTo>
                    <a:pt x="5710" y="15"/>
                    <a:pt x="5627" y="0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5192425" y="1408625"/>
              <a:ext cx="504275" cy="570400"/>
            </a:xfrm>
            <a:custGeom>
              <a:rect b="b" l="l" r="r" t="t"/>
              <a:pathLst>
                <a:path extrusionOk="0" h="22816" w="20171">
                  <a:moveTo>
                    <a:pt x="13529" y="0"/>
                  </a:moveTo>
                  <a:cubicBezTo>
                    <a:pt x="11292" y="0"/>
                    <a:pt x="8998" y="1298"/>
                    <a:pt x="7342" y="3693"/>
                  </a:cubicBezTo>
                  <a:cubicBezTo>
                    <a:pt x="4871" y="7252"/>
                    <a:pt x="0" y="21454"/>
                    <a:pt x="1802" y="22703"/>
                  </a:cubicBezTo>
                  <a:cubicBezTo>
                    <a:pt x="1912" y="22779"/>
                    <a:pt x="2058" y="22815"/>
                    <a:pt x="2236" y="22815"/>
                  </a:cubicBezTo>
                  <a:cubicBezTo>
                    <a:pt x="4987" y="22815"/>
                    <a:pt x="15352" y="14190"/>
                    <a:pt x="17673" y="10838"/>
                  </a:cubicBezTo>
                  <a:cubicBezTo>
                    <a:pt x="20171" y="7225"/>
                    <a:pt x="19823" y="3148"/>
                    <a:pt x="16825" y="1052"/>
                  </a:cubicBezTo>
                  <a:cubicBezTo>
                    <a:pt x="16825" y="1043"/>
                    <a:pt x="16816" y="1043"/>
                    <a:pt x="16816" y="1043"/>
                  </a:cubicBezTo>
                  <a:cubicBezTo>
                    <a:pt x="16807" y="1043"/>
                    <a:pt x="16807" y="1043"/>
                    <a:pt x="16807" y="1034"/>
                  </a:cubicBezTo>
                  <a:cubicBezTo>
                    <a:pt x="15791" y="336"/>
                    <a:pt x="14667" y="0"/>
                    <a:pt x="1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542350" y="1514025"/>
              <a:ext cx="130275" cy="103800"/>
            </a:xfrm>
            <a:custGeom>
              <a:rect b="b" l="l" r="r" t="t"/>
              <a:pathLst>
                <a:path extrusionOk="0" h="4152" w="5211">
                  <a:moveTo>
                    <a:pt x="590" y="0"/>
                  </a:moveTo>
                  <a:cubicBezTo>
                    <a:pt x="427" y="0"/>
                    <a:pt x="265" y="78"/>
                    <a:pt x="161" y="226"/>
                  </a:cubicBezTo>
                  <a:cubicBezTo>
                    <a:pt x="0" y="458"/>
                    <a:pt x="63" y="788"/>
                    <a:pt x="295" y="949"/>
                  </a:cubicBezTo>
                  <a:lnTo>
                    <a:pt x="4925" y="4151"/>
                  </a:lnTo>
                  <a:cubicBezTo>
                    <a:pt x="5050" y="3794"/>
                    <a:pt x="5139" y="3437"/>
                    <a:pt x="5210" y="3081"/>
                  </a:cubicBezTo>
                  <a:lnTo>
                    <a:pt x="883" y="92"/>
                  </a:lnTo>
                  <a:cubicBezTo>
                    <a:pt x="794" y="30"/>
                    <a:pt x="692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303925" y="1628275"/>
              <a:ext cx="119350" cy="94425"/>
            </a:xfrm>
            <a:custGeom>
              <a:rect b="b" l="l" r="r" t="t"/>
              <a:pathLst>
                <a:path extrusionOk="0" h="3777" w="4774">
                  <a:moveTo>
                    <a:pt x="393" y="0"/>
                  </a:moveTo>
                  <a:cubicBezTo>
                    <a:pt x="259" y="322"/>
                    <a:pt x="134" y="661"/>
                    <a:pt x="1" y="991"/>
                  </a:cubicBezTo>
                  <a:lnTo>
                    <a:pt x="3890" y="3685"/>
                  </a:lnTo>
                  <a:cubicBezTo>
                    <a:pt x="3979" y="3747"/>
                    <a:pt x="4083" y="3777"/>
                    <a:pt x="4186" y="3777"/>
                  </a:cubicBezTo>
                  <a:cubicBezTo>
                    <a:pt x="4351" y="3777"/>
                    <a:pt x="4514" y="3699"/>
                    <a:pt x="4613" y="3551"/>
                  </a:cubicBezTo>
                  <a:cubicBezTo>
                    <a:pt x="4773" y="3319"/>
                    <a:pt x="4720" y="2998"/>
                    <a:pt x="4479" y="282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361025" y="1820000"/>
              <a:ext cx="81200" cy="59875"/>
            </a:xfrm>
            <a:custGeom>
              <a:rect b="b" l="l" r="r" t="t"/>
              <a:pathLst>
                <a:path extrusionOk="0" h="2395" w="3248">
                  <a:moveTo>
                    <a:pt x="592" y="1"/>
                  </a:moveTo>
                  <a:cubicBezTo>
                    <a:pt x="427" y="1"/>
                    <a:pt x="265" y="78"/>
                    <a:pt x="161" y="227"/>
                  </a:cubicBezTo>
                  <a:cubicBezTo>
                    <a:pt x="0" y="458"/>
                    <a:pt x="63" y="789"/>
                    <a:pt x="295" y="949"/>
                  </a:cubicBezTo>
                  <a:lnTo>
                    <a:pt x="2391" y="2394"/>
                  </a:lnTo>
                  <a:cubicBezTo>
                    <a:pt x="2677" y="2180"/>
                    <a:pt x="2962" y="1957"/>
                    <a:pt x="3248" y="1725"/>
                  </a:cubicBezTo>
                  <a:lnTo>
                    <a:pt x="893" y="93"/>
                  </a:lnTo>
                  <a:cubicBezTo>
                    <a:pt x="800" y="31"/>
                    <a:pt x="696" y="1"/>
                    <a:pt x="592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237900" y="1839700"/>
              <a:ext cx="100625" cy="83825"/>
            </a:xfrm>
            <a:custGeom>
              <a:rect b="b" l="l" r="r" t="t"/>
              <a:pathLst>
                <a:path extrusionOk="0" h="3353" w="4025">
                  <a:moveTo>
                    <a:pt x="251" y="1"/>
                  </a:moveTo>
                  <a:cubicBezTo>
                    <a:pt x="162" y="375"/>
                    <a:pt x="72" y="732"/>
                    <a:pt x="1" y="1089"/>
                  </a:cubicBezTo>
                  <a:lnTo>
                    <a:pt x="3141" y="3257"/>
                  </a:lnTo>
                  <a:cubicBezTo>
                    <a:pt x="3230" y="3321"/>
                    <a:pt x="3332" y="3352"/>
                    <a:pt x="3433" y="3352"/>
                  </a:cubicBezTo>
                  <a:cubicBezTo>
                    <a:pt x="3597" y="3352"/>
                    <a:pt x="3759" y="3272"/>
                    <a:pt x="3864" y="3123"/>
                  </a:cubicBezTo>
                  <a:cubicBezTo>
                    <a:pt x="4024" y="2891"/>
                    <a:pt x="3962" y="2570"/>
                    <a:pt x="3730" y="240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"/>
          <p:cNvSpPr/>
          <p:nvPr/>
        </p:nvSpPr>
        <p:spPr>
          <a:xfrm rot="-3287884">
            <a:off x="708726" y="269903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"/>
          <p:cNvSpPr/>
          <p:nvPr/>
        </p:nvSpPr>
        <p:spPr>
          <a:xfrm rot="1799993">
            <a:off x="6228252" y="372685"/>
            <a:ext cx="254677" cy="26937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"/>
          <p:cNvSpPr/>
          <p:nvPr/>
        </p:nvSpPr>
        <p:spPr>
          <a:xfrm rot="-3315413">
            <a:off x="8446253" y="2526958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"/>
          <p:cNvSpPr/>
          <p:nvPr/>
        </p:nvSpPr>
        <p:spPr>
          <a:xfrm rot="1728699">
            <a:off x="4112801" y="4693984"/>
            <a:ext cx="254683" cy="269382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"/>
          <p:cNvSpPr txBox="1"/>
          <p:nvPr>
            <p:ph type="title"/>
          </p:nvPr>
        </p:nvSpPr>
        <p:spPr>
          <a:xfrm>
            <a:off x="2038200" y="2204725"/>
            <a:ext cx="5067600" cy="14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8" name="Google Shape;398;p3"/>
          <p:cNvSpPr txBox="1"/>
          <p:nvPr>
            <p:ph hasCustomPrompt="1" idx="2" type="title"/>
          </p:nvPr>
        </p:nvSpPr>
        <p:spPr>
          <a:xfrm>
            <a:off x="3946050" y="1104713"/>
            <a:ext cx="1251900" cy="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3"/>
          <p:cNvSpPr txBox="1"/>
          <p:nvPr>
            <p:ph idx="1" type="subTitle"/>
          </p:nvPr>
        </p:nvSpPr>
        <p:spPr>
          <a:xfrm>
            <a:off x="2038200" y="3671575"/>
            <a:ext cx="50676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6"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8" name="Google Shape;2848;p21"/>
          <p:cNvGrpSpPr/>
          <p:nvPr/>
        </p:nvGrpSpPr>
        <p:grpSpPr>
          <a:xfrm>
            <a:off x="5609858" y="3317253"/>
            <a:ext cx="3874044" cy="2121973"/>
            <a:chOff x="5609858" y="3317253"/>
            <a:chExt cx="3874044" cy="2121973"/>
          </a:xfrm>
        </p:grpSpPr>
        <p:sp>
          <p:nvSpPr>
            <p:cNvPr id="2849" name="Google Shape;2849;p21"/>
            <p:cNvSpPr/>
            <p:nvPr/>
          </p:nvSpPr>
          <p:spPr>
            <a:xfrm>
              <a:off x="5609858" y="3317253"/>
              <a:ext cx="3704019" cy="2121973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0" name="Google Shape;2850;p21"/>
            <p:cNvGrpSpPr/>
            <p:nvPr/>
          </p:nvGrpSpPr>
          <p:grpSpPr>
            <a:xfrm>
              <a:off x="5779883" y="3317253"/>
              <a:ext cx="3704019" cy="2121973"/>
              <a:chOff x="38000" y="1652300"/>
              <a:chExt cx="971750" cy="556700"/>
            </a:xfrm>
          </p:grpSpPr>
          <p:sp>
            <p:nvSpPr>
              <p:cNvPr id="2851" name="Google Shape;2851;p21"/>
              <p:cNvSpPr/>
              <p:nvPr/>
            </p:nvSpPr>
            <p:spPr>
              <a:xfrm>
                <a:off x="38000" y="1652300"/>
                <a:ext cx="971750" cy="556700"/>
              </a:xfrm>
              <a:custGeom>
                <a:rect b="b" l="l" r="r" t="t"/>
                <a:pathLst>
                  <a:path extrusionOk="0" h="22268" w="38870">
                    <a:moveTo>
                      <a:pt x="38869" y="1"/>
                    </a:moveTo>
                    <a:cubicBezTo>
                      <a:pt x="31652" y="108"/>
                      <a:pt x="25613" y="5371"/>
                      <a:pt x="18672" y="7360"/>
                    </a:cubicBezTo>
                    <a:cubicBezTo>
                      <a:pt x="16264" y="8047"/>
                      <a:pt x="13748" y="8342"/>
                      <a:pt x="11402" y="9216"/>
                    </a:cubicBezTo>
                    <a:cubicBezTo>
                      <a:pt x="6183" y="11161"/>
                      <a:pt x="2266" y="17191"/>
                      <a:pt x="0" y="22267"/>
                    </a:cubicBezTo>
                    <a:lnTo>
                      <a:pt x="38869" y="21732"/>
                    </a:lnTo>
                    <a:lnTo>
                      <a:pt x="388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21"/>
              <p:cNvSpPr/>
              <p:nvPr/>
            </p:nvSpPr>
            <p:spPr>
              <a:xfrm>
                <a:off x="55175" y="2167500"/>
                <a:ext cx="2475" cy="41275"/>
              </a:xfrm>
              <a:custGeom>
                <a:rect b="b" l="l" r="r" t="t"/>
                <a:pathLst>
                  <a:path extrusionOk="0" h="1651" w="99">
                    <a:moveTo>
                      <a:pt x="99" y="0"/>
                    </a:moveTo>
                    <a:cubicBezTo>
                      <a:pt x="63" y="63"/>
                      <a:pt x="36" y="134"/>
                      <a:pt x="0" y="196"/>
                    </a:cubicBezTo>
                    <a:lnTo>
                      <a:pt x="0" y="1650"/>
                    </a:lnTo>
                    <a:lnTo>
                      <a:pt x="99" y="165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21"/>
              <p:cNvSpPr/>
              <p:nvPr/>
            </p:nvSpPr>
            <p:spPr>
              <a:xfrm>
                <a:off x="142825" y="2025875"/>
                <a:ext cx="2475" cy="14750"/>
              </a:xfrm>
              <a:custGeom>
                <a:rect b="b" l="l" r="r" t="t"/>
                <a:pathLst>
                  <a:path extrusionOk="0" h="590" w="99">
                    <a:moveTo>
                      <a:pt x="98" y="0"/>
                    </a:moveTo>
                    <a:cubicBezTo>
                      <a:pt x="63" y="45"/>
                      <a:pt x="36" y="89"/>
                      <a:pt x="0" y="134"/>
                    </a:cubicBezTo>
                    <a:lnTo>
                      <a:pt x="0" y="589"/>
                    </a:lnTo>
                    <a:lnTo>
                      <a:pt x="98" y="58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21"/>
              <p:cNvSpPr/>
              <p:nvPr/>
            </p:nvSpPr>
            <p:spPr>
              <a:xfrm>
                <a:off x="142825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21"/>
              <p:cNvSpPr/>
              <p:nvPr/>
            </p:nvSpPr>
            <p:spPr>
              <a:xfrm>
                <a:off x="142825" y="2130700"/>
                <a:ext cx="2475" cy="76950"/>
              </a:xfrm>
              <a:custGeom>
                <a:rect b="b" l="l" r="r" t="t"/>
                <a:pathLst>
                  <a:path extrusionOk="0" h="3078" w="99">
                    <a:moveTo>
                      <a:pt x="0" y="0"/>
                    </a:moveTo>
                    <a:lnTo>
                      <a:pt x="0" y="3078"/>
                    </a:lnTo>
                    <a:lnTo>
                      <a:pt x="98" y="307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21"/>
              <p:cNvSpPr/>
              <p:nvPr/>
            </p:nvSpPr>
            <p:spPr>
              <a:xfrm>
                <a:off x="230475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21"/>
              <p:cNvSpPr/>
              <p:nvPr/>
            </p:nvSpPr>
            <p:spPr>
              <a:xfrm>
                <a:off x="230475" y="1935100"/>
                <a:ext cx="2475" cy="17875"/>
              </a:xfrm>
              <a:custGeom>
                <a:rect b="b" l="l" r="r" t="t"/>
                <a:pathLst>
                  <a:path extrusionOk="0" h="715" w="99">
                    <a:moveTo>
                      <a:pt x="98" y="0"/>
                    </a:moveTo>
                    <a:cubicBezTo>
                      <a:pt x="72" y="27"/>
                      <a:pt x="36" y="54"/>
                      <a:pt x="0" y="81"/>
                    </a:cubicBezTo>
                    <a:lnTo>
                      <a:pt x="0" y="714"/>
                    </a:lnTo>
                    <a:lnTo>
                      <a:pt x="98" y="714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21"/>
              <p:cNvSpPr/>
              <p:nvPr/>
            </p:nvSpPr>
            <p:spPr>
              <a:xfrm>
                <a:off x="230475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21"/>
              <p:cNvSpPr/>
              <p:nvPr/>
            </p:nvSpPr>
            <p:spPr>
              <a:xfrm>
                <a:off x="230475" y="2130700"/>
                <a:ext cx="2475" cy="75625"/>
              </a:xfrm>
              <a:custGeom>
                <a:rect b="b" l="l" r="r" t="t"/>
                <a:pathLst>
                  <a:path extrusionOk="0" h="3025" w="99">
                    <a:moveTo>
                      <a:pt x="0" y="0"/>
                    </a:moveTo>
                    <a:lnTo>
                      <a:pt x="0" y="3024"/>
                    </a:lnTo>
                    <a:lnTo>
                      <a:pt x="98" y="3024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21"/>
              <p:cNvSpPr/>
              <p:nvPr/>
            </p:nvSpPr>
            <p:spPr>
              <a:xfrm>
                <a:off x="318125" y="1883575"/>
                <a:ext cx="2700" cy="69400"/>
              </a:xfrm>
              <a:custGeom>
                <a:rect b="b" l="l" r="r" t="t"/>
                <a:pathLst>
                  <a:path extrusionOk="0" h="2776" w="108">
                    <a:moveTo>
                      <a:pt x="107" y="1"/>
                    </a:moveTo>
                    <a:cubicBezTo>
                      <a:pt x="72" y="10"/>
                      <a:pt x="36" y="27"/>
                      <a:pt x="0" y="36"/>
                    </a:cubicBezTo>
                    <a:lnTo>
                      <a:pt x="0" y="2775"/>
                    </a:lnTo>
                    <a:lnTo>
                      <a:pt x="107" y="2775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21"/>
              <p:cNvSpPr/>
              <p:nvPr/>
            </p:nvSpPr>
            <p:spPr>
              <a:xfrm>
                <a:off x="318125" y="2130700"/>
                <a:ext cx="2700" cy="74500"/>
              </a:xfrm>
              <a:custGeom>
                <a:rect b="b" l="l" r="r" t="t"/>
                <a:pathLst>
                  <a:path extrusionOk="0" h="2980" w="108">
                    <a:moveTo>
                      <a:pt x="0" y="0"/>
                    </a:moveTo>
                    <a:lnTo>
                      <a:pt x="0" y="2980"/>
                    </a:lnTo>
                    <a:lnTo>
                      <a:pt x="107" y="298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21"/>
              <p:cNvSpPr/>
              <p:nvPr/>
            </p:nvSpPr>
            <p:spPr>
              <a:xfrm>
                <a:off x="318125" y="20430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21"/>
              <p:cNvSpPr/>
              <p:nvPr/>
            </p:nvSpPr>
            <p:spPr>
              <a:xfrm>
                <a:off x="318125" y="195540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21"/>
              <p:cNvSpPr/>
              <p:nvPr/>
            </p:nvSpPr>
            <p:spPr>
              <a:xfrm>
                <a:off x="406000" y="1858825"/>
                <a:ext cx="2475" cy="6500"/>
              </a:xfrm>
              <a:custGeom>
                <a:rect b="b" l="l" r="r" t="t"/>
                <a:pathLst>
                  <a:path extrusionOk="0" h="260" w="99">
                    <a:moveTo>
                      <a:pt x="98" y="0"/>
                    </a:moveTo>
                    <a:cubicBezTo>
                      <a:pt x="63" y="9"/>
                      <a:pt x="27" y="18"/>
                      <a:pt x="0" y="27"/>
                    </a:cubicBezTo>
                    <a:lnTo>
                      <a:pt x="0" y="259"/>
                    </a:lnTo>
                    <a:lnTo>
                      <a:pt x="98" y="25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21"/>
              <p:cNvSpPr/>
              <p:nvPr/>
            </p:nvSpPr>
            <p:spPr>
              <a:xfrm>
                <a:off x="406000" y="2130700"/>
                <a:ext cx="2475" cy="73175"/>
              </a:xfrm>
              <a:custGeom>
                <a:rect b="b" l="l" r="r" t="t"/>
                <a:pathLst>
                  <a:path extrusionOk="0" h="2927" w="99">
                    <a:moveTo>
                      <a:pt x="0" y="0"/>
                    </a:moveTo>
                    <a:lnTo>
                      <a:pt x="0" y="2926"/>
                    </a:lnTo>
                    <a:lnTo>
                      <a:pt x="98" y="292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21"/>
              <p:cNvSpPr/>
              <p:nvPr/>
            </p:nvSpPr>
            <p:spPr>
              <a:xfrm>
                <a:off x="406000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21"/>
              <p:cNvSpPr/>
              <p:nvPr/>
            </p:nvSpPr>
            <p:spPr>
              <a:xfrm>
                <a:off x="406000" y="18677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21"/>
              <p:cNvSpPr/>
              <p:nvPr/>
            </p:nvSpPr>
            <p:spPr>
              <a:xfrm>
                <a:off x="406000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21"/>
              <p:cNvSpPr/>
              <p:nvPr/>
            </p:nvSpPr>
            <p:spPr>
              <a:xfrm>
                <a:off x="493650" y="18677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21"/>
              <p:cNvSpPr/>
              <p:nvPr/>
            </p:nvSpPr>
            <p:spPr>
              <a:xfrm>
                <a:off x="493650" y="1838750"/>
                <a:ext cx="2475" cy="26575"/>
              </a:xfrm>
              <a:custGeom>
                <a:rect b="b" l="l" r="r" t="t"/>
                <a:pathLst>
                  <a:path extrusionOk="0" h="1063" w="99">
                    <a:moveTo>
                      <a:pt x="98" y="1"/>
                    </a:moveTo>
                    <a:cubicBezTo>
                      <a:pt x="63" y="9"/>
                      <a:pt x="36" y="18"/>
                      <a:pt x="0" y="27"/>
                    </a:cubicBezTo>
                    <a:lnTo>
                      <a:pt x="0" y="1062"/>
                    </a:lnTo>
                    <a:lnTo>
                      <a:pt x="98" y="1062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21"/>
              <p:cNvSpPr/>
              <p:nvPr/>
            </p:nvSpPr>
            <p:spPr>
              <a:xfrm>
                <a:off x="493650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21"/>
              <p:cNvSpPr/>
              <p:nvPr/>
            </p:nvSpPr>
            <p:spPr>
              <a:xfrm>
                <a:off x="493650" y="2130700"/>
                <a:ext cx="2475" cy="72050"/>
              </a:xfrm>
              <a:custGeom>
                <a:rect b="b" l="l" r="r" t="t"/>
                <a:pathLst>
                  <a:path extrusionOk="0" h="2882" w="99">
                    <a:moveTo>
                      <a:pt x="0" y="0"/>
                    </a:moveTo>
                    <a:lnTo>
                      <a:pt x="0" y="2882"/>
                    </a:lnTo>
                    <a:lnTo>
                      <a:pt x="98" y="288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21"/>
              <p:cNvSpPr/>
              <p:nvPr/>
            </p:nvSpPr>
            <p:spPr>
              <a:xfrm>
                <a:off x="493650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21"/>
              <p:cNvSpPr/>
              <p:nvPr/>
            </p:nvSpPr>
            <p:spPr>
              <a:xfrm>
                <a:off x="581300" y="1808200"/>
                <a:ext cx="2475" cy="57125"/>
              </a:xfrm>
              <a:custGeom>
                <a:rect b="b" l="l" r="r" t="t"/>
                <a:pathLst>
                  <a:path extrusionOk="0" h="2285" w="99">
                    <a:moveTo>
                      <a:pt x="98" y="0"/>
                    </a:moveTo>
                    <a:cubicBezTo>
                      <a:pt x="71" y="9"/>
                      <a:pt x="36" y="27"/>
                      <a:pt x="0" y="36"/>
                    </a:cubicBezTo>
                    <a:lnTo>
                      <a:pt x="0" y="2284"/>
                    </a:lnTo>
                    <a:lnTo>
                      <a:pt x="98" y="2284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21"/>
              <p:cNvSpPr/>
              <p:nvPr/>
            </p:nvSpPr>
            <p:spPr>
              <a:xfrm>
                <a:off x="581300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21"/>
              <p:cNvSpPr/>
              <p:nvPr/>
            </p:nvSpPr>
            <p:spPr>
              <a:xfrm>
                <a:off x="581300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21"/>
              <p:cNvSpPr/>
              <p:nvPr/>
            </p:nvSpPr>
            <p:spPr>
              <a:xfrm>
                <a:off x="581300" y="18677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21"/>
              <p:cNvSpPr/>
              <p:nvPr/>
            </p:nvSpPr>
            <p:spPr>
              <a:xfrm>
                <a:off x="581300" y="2130700"/>
                <a:ext cx="2475" cy="70725"/>
              </a:xfrm>
              <a:custGeom>
                <a:rect b="b" l="l" r="r" t="t"/>
                <a:pathLst>
                  <a:path extrusionOk="0" h="2829" w="99">
                    <a:moveTo>
                      <a:pt x="0" y="0"/>
                    </a:moveTo>
                    <a:lnTo>
                      <a:pt x="0" y="2828"/>
                    </a:lnTo>
                    <a:lnTo>
                      <a:pt x="98" y="282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21"/>
              <p:cNvSpPr/>
              <p:nvPr/>
            </p:nvSpPr>
            <p:spPr>
              <a:xfrm>
                <a:off x="668950" y="178010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21"/>
              <p:cNvSpPr/>
              <p:nvPr/>
            </p:nvSpPr>
            <p:spPr>
              <a:xfrm>
                <a:off x="668950" y="195540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21"/>
              <p:cNvSpPr/>
              <p:nvPr/>
            </p:nvSpPr>
            <p:spPr>
              <a:xfrm>
                <a:off x="668950" y="1767600"/>
                <a:ext cx="2700" cy="9850"/>
              </a:xfrm>
              <a:custGeom>
                <a:rect b="b" l="l" r="r" t="t"/>
                <a:pathLst>
                  <a:path extrusionOk="0" h="394" w="108">
                    <a:moveTo>
                      <a:pt x="107" y="1"/>
                    </a:moveTo>
                    <a:cubicBezTo>
                      <a:pt x="71" y="19"/>
                      <a:pt x="36" y="36"/>
                      <a:pt x="0" y="54"/>
                    </a:cubicBezTo>
                    <a:lnTo>
                      <a:pt x="0" y="393"/>
                    </a:lnTo>
                    <a:lnTo>
                      <a:pt x="107" y="39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21"/>
              <p:cNvSpPr/>
              <p:nvPr/>
            </p:nvSpPr>
            <p:spPr>
              <a:xfrm>
                <a:off x="668950" y="2130700"/>
                <a:ext cx="2700" cy="69600"/>
              </a:xfrm>
              <a:custGeom>
                <a:rect b="b" l="l" r="r" t="t"/>
                <a:pathLst>
                  <a:path extrusionOk="0" h="2784" w="108">
                    <a:moveTo>
                      <a:pt x="0" y="0"/>
                    </a:moveTo>
                    <a:lnTo>
                      <a:pt x="0" y="2783"/>
                    </a:lnTo>
                    <a:lnTo>
                      <a:pt x="107" y="278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21"/>
              <p:cNvSpPr/>
              <p:nvPr/>
            </p:nvSpPr>
            <p:spPr>
              <a:xfrm>
                <a:off x="668950" y="20430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21"/>
              <p:cNvSpPr/>
              <p:nvPr/>
            </p:nvSpPr>
            <p:spPr>
              <a:xfrm>
                <a:off x="668950" y="18677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21"/>
              <p:cNvSpPr/>
              <p:nvPr/>
            </p:nvSpPr>
            <p:spPr>
              <a:xfrm>
                <a:off x="756800" y="2130700"/>
                <a:ext cx="2500" cy="68475"/>
              </a:xfrm>
              <a:custGeom>
                <a:rect b="b" l="l" r="r" t="t"/>
                <a:pathLst>
                  <a:path extrusionOk="0" h="2739" w="100">
                    <a:moveTo>
                      <a:pt x="1" y="0"/>
                    </a:moveTo>
                    <a:lnTo>
                      <a:pt x="1" y="2739"/>
                    </a:lnTo>
                    <a:lnTo>
                      <a:pt x="99" y="273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21"/>
              <p:cNvSpPr/>
              <p:nvPr/>
            </p:nvSpPr>
            <p:spPr>
              <a:xfrm>
                <a:off x="756800" y="19554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21"/>
              <p:cNvSpPr/>
              <p:nvPr/>
            </p:nvSpPr>
            <p:spPr>
              <a:xfrm>
                <a:off x="756800" y="1724575"/>
                <a:ext cx="2500" cy="52875"/>
              </a:xfrm>
              <a:custGeom>
                <a:rect b="b" l="l" r="r" t="t"/>
                <a:pathLst>
                  <a:path extrusionOk="0" h="2115" w="100">
                    <a:moveTo>
                      <a:pt x="99" y="0"/>
                    </a:moveTo>
                    <a:cubicBezTo>
                      <a:pt x="63" y="9"/>
                      <a:pt x="28" y="27"/>
                      <a:pt x="1" y="45"/>
                    </a:cubicBezTo>
                    <a:lnTo>
                      <a:pt x="1" y="2114"/>
                    </a:lnTo>
                    <a:lnTo>
                      <a:pt x="99" y="211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21"/>
              <p:cNvSpPr/>
              <p:nvPr/>
            </p:nvSpPr>
            <p:spPr>
              <a:xfrm>
                <a:off x="756800" y="18677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21"/>
              <p:cNvSpPr/>
              <p:nvPr/>
            </p:nvSpPr>
            <p:spPr>
              <a:xfrm>
                <a:off x="756800" y="20430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21"/>
              <p:cNvSpPr/>
              <p:nvPr/>
            </p:nvSpPr>
            <p:spPr>
              <a:xfrm>
                <a:off x="756800" y="17801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21"/>
              <p:cNvSpPr/>
              <p:nvPr/>
            </p:nvSpPr>
            <p:spPr>
              <a:xfrm>
                <a:off x="844450" y="2130700"/>
                <a:ext cx="2500" cy="67150"/>
              </a:xfrm>
              <a:custGeom>
                <a:rect b="b" l="l" r="r" t="t"/>
                <a:pathLst>
                  <a:path extrusionOk="0" h="2686" w="100">
                    <a:moveTo>
                      <a:pt x="1" y="0"/>
                    </a:moveTo>
                    <a:lnTo>
                      <a:pt x="1" y="2685"/>
                    </a:lnTo>
                    <a:lnTo>
                      <a:pt x="99" y="2685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21"/>
              <p:cNvSpPr/>
              <p:nvPr/>
            </p:nvSpPr>
            <p:spPr>
              <a:xfrm>
                <a:off x="844450" y="19554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21"/>
              <p:cNvSpPr/>
              <p:nvPr/>
            </p:nvSpPr>
            <p:spPr>
              <a:xfrm>
                <a:off x="844450" y="18677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21"/>
              <p:cNvSpPr/>
              <p:nvPr/>
            </p:nvSpPr>
            <p:spPr>
              <a:xfrm>
                <a:off x="844450" y="1692225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21"/>
              <p:cNvSpPr/>
              <p:nvPr/>
            </p:nvSpPr>
            <p:spPr>
              <a:xfrm>
                <a:off x="844450" y="17801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21"/>
              <p:cNvSpPr/>
              <p:nvPr/>
            </p:nvSpPr>
            <p:spPr>
              <a:xfrm>
                <a:off x="844450" y="1686425"/>
                <a:ext cx="2500" cy="3375"/>
              </a:xfrm>
              <a:custGeom>
                <a:rect b="b" l="l" r="r" t="t"/>
                <a:pathLst>
                  <a:path extrusionOk="0" h="135" w="100">
                    <a:moveTo>
                      <a:pt x="99" y="1"/>
                    </a:moveTo>
                    <a:cubicBezTo>
                      <a:pt x="63" y="9"/>
                      <a:pt x="37" y="27"/>
                      <a:pt x="1" y="36"/>
                    </a:cubicBezTo>
                    <a:lnTo>
                      <a:pt x="1" y="134"/>
                    </a:lnTo>
                    <a:lnTo>
                      <a:pt x="99" y="134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21"/>
              <p:cNvSpPr/>
              <p:nvPr/>
            </p:nvSpPr>
            <p:spPr>
              <a:xfrm>
                <a:off x="844450" y="20430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21"/>
              <p:cNvSpPr/>
              <p:nvPr/>
            </p:nvSpPr>
            <p:spPr>
              <a:xfrm>
                <a:off x="932100" y="19554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21"/>
              <p:cNvSpPr/>
              <p:nvPr/>
            </p:nvSpPr>
            <p:spPr>
              <a:xfrm>
                <a:off x="932100" y="20430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21"/>
              <p:cNvSpPr/>
              <p:nvPr/>
            </p:nvSpPr>
            <p:spPr>
              <a:xfrm>
                <a:off x="932100" y="2130700"/>
                <a:ext cx="2500" cy="66025"/>
              </a:xfrm>
              <a:custGeom>
                <a:rect b="b" l="l" r="r" t="t"/>
                <a:pathLst>
                  <a:path extrusionOk="0" h="2641" w="100">
                    <a:moveTo>
                      <a:pt x="1" y="0"/>
                    </a:moveTo>
                    <a:lnTo>
                      <a:pt x="1" y="2641"/>
                    </a:lnTo>
                    <a:lnTo>
                      <a:pt x="99" y="263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21"/>
              <p:cNvSpPr/>
              <p:nvPr/>
            </p:nvSpPr>
            <p:spPr>
              <a:xfrm>
                <a:off x="932100" y="1660550"/>
                <a:ext cx="2500" cy="29250"/>
              </a:xfrm>
              <a:custGeom>
                <a:rect b="b" l="l" r="r" t="t"/>
                <a:pathLst>
                  <a:path extrusionOk="0" h="1170" w="100">
                    <a:moveTo>
                      <a:pt x="99" y="1"/>
                    </a:moveTo>
                    <a:cubicBezTo>
                      <a:pt x="63" y="10"/>
                      <a:pt x="37" y="19"/>
                      <a:pt x="1" y="27"/>
                    </a:cubicBezTo>
                    <a:lnTo>
                      <a:pt x="1" y="1169"/>
                    </a:lnTo>
                    <a:lnTo>
                      <a:pt x="99" y="1169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21"/>
              <p:cNvSpPr/>
              <p:nvPr/>
            </p:nvSpPr>
            <p:spPr>
              <a:xfrm>
                <a:off x="932100" y="1692225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21"/>
              <p:cNvSpPr/>
              <p:nvPr/>
            </p:nvSpPr>
            <p:spPr>
              <a:xfrm>
                <a:off x="932100" y="17801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21"/>
              <p:cNvSpPr/>
              <p:nvPr/>
            </p:nvSpPr>
            <p:spPr>
              <a:xfrm>
                <a:off x="932100" y="18677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21"/>
              <p:cNvSpPr/>
              <p:nvPr/>
            </p:nvSpPr>
            <p:spPr>
              <a:xfrm>
                <a:off x="831750" y="1689775"/>
                <a:ext cx="178000" cy="2475"/>
              </a:xfrm>
              <a:custGeom>
                <a:rect b="b" l="l" r="r" t="t"/>
                <a:pathLst>
                  <a:path extrusionOk="0" h="99" w="7120">
                    <a:moveTo>
                      <a:pt x="250" y="0"/>
                    </a:moveTo>
                    <a:cubicBezTo>
                      <a:pt x="170" y="36"/>
                      <a:pt x="81" y="72"/>
                      <a:pt x="0" y="98"/>
                    </a:cubicBezTo>
                    <a:lnTo>
                      <a:pt x="7119" y="98"/>
                    </a:lnTo>
                    <a:lnTo>
                      <a:pt x="71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21"/>
              <p:cNvSpPr/>
              <p:nvPr/>
            </p:nvSpPr>
            <p:spPr>
              <a:xfrm>
                <a:off x="646200" y="1777425"/>
                <a:ext cx="363550" cy="2700"/>
              </a:xfrm>
              <a:custGeom>
                <a:rect b="b" l="l" r="r" t="t"/>
                <a:pathLst>
                  <a:path extrusionOk="0" h="108" w="14542">
                    <a:moveTo>
                      <a:pt x="205" y="0"/>
                    </a:moveTo>
                    <a:cubicBezTo>
                      <a:pt x="134" y="36"/>
                      <a:pt x="63" y="72"/>
                      <a:pt x="0" y="107"/>
                    </a:cubicBezTo>
                    <a:lnTo>
                      <a:pt x="14541" y="107"/>
                    </a:lnTo>
                    <a:lnTo>
                      <a:pt x="145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21"/>
              <p:cNvSpPr/>
              <p:nvPr/>
            </p:nvSpPr>
            <p:spPr>
              <a:xfrm>
                <a:off x="371200" y="1865300"/>
                <a:ext cx="638550" cy="2475"/>
              </a:xfrm>
              <a:custGeom>
                <a:rect b="b" l="l" r="r" t="t"/>
                <a:pathLst>
                  <a:path extrusionOk="0" h="99" w="25542">
                    <a:moveTo>
                      <a:pt x="393" y="0"/>
                    </a:moveTo>
                    <a:cubicBezTo>
                      <a:pt x="268" y="27"/>
                      <a:pt x="134" y="63"/>
                      <a:pt x="0" y="98"/>
                    </a:cubicBezTo>
                    <a:lnTo>
                      <a:pt x="25541" y="98"/>
                    </a:lnTo>
                    <a:lnTo>
                      <a:pt x="255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21"/>
              <p:cNvSpPr/>
              <p:nvPr/>
            </p:nvSpPr>
            <p:spPr>
              <a:xfrm>
                <a:off x="209275" y="1952950"/>
                <a:ext cx="800475" cy="2475"/>
              </a:xfrm>
              <a:custGeom>
                <a:rect b="b" l="l" r="r" t="t"/>
                <a:pathLst>
                  <a:path extrusionOk="0" h="99" w="32019">
                    <a:moveTo>
                      <a:pt x="117" y="0"/>
                    </a:moveTo>
                    <a:cubicBezTo>
                      <a:pt x="81" y="36"/>
                      <a:pt x="45" y="63"/>
                      <a:pt x="1" y="98"/>
                    </a:cubicBezTo>
                    <a:lnTo>
                      <a:pt x="32018" y="98"/>
                    </a:lnTo>
                    <a:lnTo>
                      <a:pt x="320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21"/>
              <p:cNvSpPr/>
              <p:nvPr/>
            </p:nvSpPr>
            <p:spPr>
              <a:xfrm>
                <a:off x="132550" y="2040600"/>
                <a:ext cx="877200" cy="2475"/>
              </a:xfrm>
              <a:custGeom>
                <a:rect b="b" l="l" r="r" t="t"/>
                <a:pathLst>
                  <a:path extrusionOk="0" h="99" w="35088">
                    <a:moveTo>
                      <a:pt x="72" y="0"/>
                    </a:moveTo>
                    <a:cubicBezTo>
                      <a:pt x="46" y="36"/>
                      <a:pt x="19" y="71"/>
                      <a:pt x="1" y="98"/>
                    </a:cubicBezTo>
                    <a:lnTo>
                      <a:pt x="35087" y="98"/>
                    </a:lnTo>
                    <a:lnTo>
                      <a:pt x="350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21"/>
              <p:cNvSpPr/>
              <p:nvPr/>
            </p:nvSpPr>
            <p:spPr>
              <a:xfrm>
                <a:off x="76800" y="2128250"/>
                <a:ext cx="932950" cy="2475"/>
              </a:xfrm>
              <a:custGeom>
                <a:rect b="b" l="l" r="r" t="t"/>
                <a:pathLst>
                  <a:path extrusionOk="0" h="99" w="37318">
                    <a:moveTo>
                      <a:pt x="63" y="0"/>
                    </a:moveTo>
                    <a:cubicBezTo>
                      <a:pt x="45" y="36"/>
                      <a:pt x="27" y="71"/>
                      <a:pt x="1" y="98"/>
                    </a:cubicBezTo>
                    <a:lnTo>
                      <a:pt x="37317" y="98"/>
                    </a:lnTo>
                    <a:lnTo>
                      <a:pt x="373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11" name="Google Shape;2911;p21"/>
          <p:cNvSpPr/>
          <p:nvPr/>
        </p:nvSpPr>
        <p:spPr>
          <a:xfrm>
            <a:off x="-1519385" y="-52290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2" name="Google Shape;2912;p21"/>
          <p:cNvGrpSpPr/>
          <p:nvPr/>
        </p:nvGrpSpPr>
        <p:grpSpPr>
          <a:xfrm>
            <a:off x="-1519385" y="-682050"/>
            <a:ext cx="3704019" cy="2121973"/>
            <a:chOff x="-1389150" y="804800"/>
            <a:chExt cx="971750" cy="556700"/>
          </a:xfrm>
        </p:grpSpPr>
        <p:sp>
          <p:nvSpPr>
            <p:cNvPr id="2913" name="Google Shape;2913;p21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1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1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1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1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1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1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1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1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1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1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1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1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1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1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1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1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1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1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1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3" name="Google Shape;2973;p21"/>
          <p:cNvSpPr/>
          <p:nvPr/>
        </p:nvSpPr>
        <p:spPr>
          <a:xfrm rot="7347621">
            <a:off x="8624954" y="2393089"/>
            <a:ext cx="254677" cy="26937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4" name="Google Shape;2974;p21"/>
          <p:cNvSpPr/>
          <p:nvPr/>
        </p:nvSpPr>
        <p:spPr>
          <a:xfrm rot="-9563448">
            <a:off x="205281" y="3910011"/>
            <a:ext cx="254678" cy="26937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5" name="Google Shape;2975;p21"/>
          <p:cNvGrpSpPr/>
          <p:nvPr/>
        </p:nvGrpSpPr>
        <p:grpSpPr>
          <a:xfrm rot="-1749554">
            <a:off x="564565" y="306907"/>
            <a:ext cx="919996" cy="828557"/>
            <a:chOff x="406033" y="4079411"/>
            <a:chExt cx="920069" cy="828622"/>
          </a:xfrm>
        </p:grpSpPr>
        <p:sp>
          <p:nvSpPr>
            <p:cNvPr id="2976" name="Google Shape;2976;p21"/>
            <p:cNvSpPr/>
            <p:nvPr/>
          </p:nvSpPr>
          <p:spPr>
            <a:xfrm>
              <a:off x="406033" y="4079411"/>
              <a:ext cx="920069" cy="828622"/>
            </a:xfrm>
            <a:custGeom>
              <a:rect b="b" l="l" r="r" t="t"/>
              <a:pathLst>
                <a:path extrusionOk="0" h="19074" w="21179">
                  <a:moveTo>
                    <a:pt x="9278" y="1"/>
                  </a:moveTo>
                  <a:cubicBezTo>
                    <a:pt x="7512" y="1"/>
                    <a:pt x="5692" y="464"/>
                    <a:pt x="4157" y="1303"/>
                  </a:cubicBezTo>
                  <a:cubicBezTo>
                    <a:pt x="4157" y="1312"/>
                    <a:pt x="4149" y="1312"/>
                    <a:pt x="4149" y="1312"/>
                  </a:cubicBezTo>
                  <a:cubicBezTo>
                    <a:pt x="4059" y="1366"/>
                    <a:pt x="3970" y="1410"/>
                    <a:pt x="3881" y="1464"/>
                  </a:cubicBezTo>
                  <a:cubicBezTo>
                    <a:pt x="3783" y="1526"/>
                    <a:pt x="3685" y="1580"/>
                    <a:pt x="3587" y="1651"/>
                  </a:cubicBezTo>
                  <a:cubicBezTo>
                    <a:pt x="2248" y="2507"/>
                    <a:pt x="1187" y="3828"/>
                    <a:pt x="580" y="5371"/>
                  </a:cubicBezTo>
                  <a:cubicBezTo>
                    <a:pt x="366" y="5906"/>
                    <a:pt x="214" y="6468"/>
                    <a:pt x="116" y="7030"/>
                  </a:cubicBezTo>
                  <a:cubicBezTo>
                    <a:pt x="36" y="7494"/>
                    <a:pt x="0" y="7967"/>
                    <a:pt x="0" y="8431"/>
                  </a:cubicBezTo>
                  <a:cubicBezTo>
                    <a:pt x="9" y="8547"/>
                    <a:pt x="9" y="8663"/>
                    <a:pt x="18" y="8779"/>
                  </a:cubicBezTo>
                  <a:cubicBezTo>
                    <a:pt x="63" y="9760"/>
                    <a:pt x="295" y="10706"/>
                    <a:pt x="696" y="11589"/>
                  </a:cubicBezTo>
                  <a:cubicBezTo>
                    <a:pt x="1017" y="12303"/>
                    <a:pt x="1410" y="12891"/>
                    <a:pt x="1883" y="13373"/>
                  </a:cubicBezTo>
                  <a:cubicBezTo>
                    <a:pt x="2079" y="13569"/>
                    <a:pt x="2293" y="13748"/>
                    <a:pt x="2516" y="13908"/>
                  </a:cubicBezTo>
                  <a:cubicBezTo>
                    <a:pt x="2587" y="13953"/>
                    <a:pt x="2659" y="14007"/>
                    <a:pt x="2730" y="14051"/>
                  </a:cubicBezTo>
                  <a:cubicBezTo>
                    <a:pt x="3453" y="14515"/>
                    <a:pt x="4202" y="14747"/>
                    <a:pt x="4934" y="14979"/>
                  </a:cubicBezTo>
                  <a:cubicBezTo>
                    <a:pt x="5549" y="15166"/>
                    <a:pt x="6138" y="15345"/>
                    <a:pt x="6727" y="15675"/>
                  </a:cubicBezTo>
                  <a:cubicBezTo>
                    <a:pt x="7244" y="15960"/>
                    <a:pt x="7735" y="16397"/>
                    <a:pt x="8261" y="16852"/>
                  </a:cubicBezTo>
                  <a:cubicBezTo>
                    <a:pt x="8903" y="17423"/>
                    <a:pt x="9564" y="18012"/>
                    <a:pt x="10402" y="18449"/>
                  </a:cubicBezTo>
                  <a:cubicBezTo>
                    <a:pt x="10714" y="18610"/>
                    <a:pt x="11036" y="18744"/>
                    <a:pt x="11348" y="18833"/>
                  </a:cubicBezTo>
                  <a:cubicBezTo>
                    <a:pt x="11517" y="18886"/>
                    <a:pt x="11696" y="18931"/>
                    <a:pt x="11874" y="18967"/>
                  </a:cubicBezTo>
                  <a:cubicBezTo>
                    <a:pt x="12062" y="19002"/>
                    <a:pt x="12249" y="19029"/>
                    <a:pt x="12436" y="19047"/>
                  </a:cubicBezTo>
                  <a:cubicBezTo>
                    <a:pt x="12561" y="19065"/>
                    <a:pt x="12704" y="19065"/>
                    <a:pt x="12838" y="19074"/>
                  </a:cubicBezTo>
                  <a:lnTo>
                    <a:pt x="12900" y="19074"/>
                  </a:lnTo>
                  <a:cubicBezTo>
                    <a:pt x="13730" y="19074"/>
                    <a:pt x="14604" y="18877"/>
                    <a:pt x="15496" y="18503"/>
                  </a:cubicBezTo>
                  <a:cubicBezTo>
                    <a:pt x="15603" y="18458"/>
                    <a:pt x="15728" y="18405"/>
                    <a:pt x="15871" y="18333"/>
                  </a:cubicBezTo>
                  <a:lnTo>
                    <a:pt x="15933" y="18306"/>
                  </a:lnTo>
                  <a:cubicBezTo>
                    <a:pt x="16058" y="18244"/>
                    <a:pt x="16183" y="18182"/>
                    <a:pt x="16299" y="18119"/>
                  </a:cubicBezTo>
                  <a:cubicBezTo>
                    <a:pt x="16308" y="18110"/>
                    <a:pt x="16317" y="18110"/>
                    <a:pt x="16326" y="18101"/>
                  </a:cubicBezTo>
                  <a:cubicBezTo>
                    <a:pt x="16442" y="18039"/>
                    <a:pt x="16558" y="17967"/>
                    <a:pt x="16683" y="17896"/>
                  </a:cubicBezTo>
                  <a:cubicBezTo>
                    <a:pt x="16683" y="17896"/>
                    <a:pt x="16692" y="17887"/>
                    <a:pt x="16692" y="17887"/>
                  </a:cubicBezTo>
                  <a:cubicBezTo>
                    <a:pt x="16816" y="17807"/>
                    <a:pt x="16941" y="17736"/>
                    <a:pt x="17066" y="17646"/>
                  </a:cubicBezTo>
                  <a:cubicBezTo>
                    <a:pt x="17066" y="17646"/>
                    <a:pt x="17075" y="17646"/>
                    <a:pt x="17075" y="17637"/>
                  </a:cubicBezTo>
                  <a:cubicBezTo>
                    <a:pt x="17798" y="17156"/>
                    <a:pt x="18467" y="16567"/>
                    <a:pt x="19002" y="15951"/>
                  </a:cubicBezTo>
                  <a:cubicBezTo>
                    <a:pt x="20626" y="14069"/>
                    <a:pt x="21179" y="11303"/>
                    <a:pt x="20519" y="8351"/>
                  </a:cubicBezTo>
                  <a:cubicBezTo>
                    <a:pt x="20198" y="6897"/>
                    <a:pt x="19644" y="5639"/>
                    <a:pt x="18886" y="4604"/>
                  </a:cubicBezTo>
                  <a:cubicBezTo>
                    <a:pt x="16968" y="1972"/>
                    <a:pt x="13623" y="259"/>
                    <a:pt x="9920" y="18"/>
                  </a:cubicBezTo>
                  <a:cubicBezTo>
                    <a:pt x="9715" y="1"/>
                    <a:pt x="9501" y="1"/>
                    <a:pt x="92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1"/>
            <p:cNvSpPr/>
            <p:nvPr/>
          </p:nvSpPr>
          <p:spPr>
            <a:xfrm>
              <a:off x="433533" y="4140318"/>
              <a:ext cx="825538" cy="706375"/>
            </a:xfrm>
            <a:custGeom>
              <a:rect b="b" l="l" r="r" t="t"/>
              <a:pathLst>
                <a:path extrusionOk="0" h="16260" w="19003">
                  <a:moveTo>
                    <a:pt x="8670" y="1"/>
                  </a:moveTo>
                  <a:cubicBezTo>
                    <a:pt x="6954" y="1"/>
                    <a:pt x="5135" y="505"/>
                    <a:pt x="3712" y="1427"/>
                  </a:cubicBezTo>
                  <a:cubicBezTo>
                    <a:pt x="1152" y="3086"/>
                    <a:pt x="1" y="6636"/>
                    <a:pt x="1339" y="9607"/>
                  </a:cubicBezTo>
                  <a:cubicBezTo>
                    <a:pt x="2570" y="12328"/>
                    <a:pt x="4559" y="11820"/>
                    <a:pt x="6772" y="13042"/>
                  </a:cubicBezTo>
                  <a:cubicBezTo>
                    <a:pt x="8574" y="14032"/>
                    <a:pt x="9662" y="16039"/>
                    <a:pt x="11928" y="16244"/>
                  </a:cubicBezTo>
                  <a:cubicBezTo>
                    <a:pt x="12042" y="16255"/>
                    <a:pt x="12158" y="16260"/>
                    <a:pt x="12274" y="16260"/>
                  </a:cubicBezTo>
                  <a:cubicBezTo>
                    <a:pt x="12947" y="16260"/>
                    <a:pt x="13648" y="16089"/>
                    <a:pt x="14310" y="15807"/>
                  </a:cubicBezTo>
                  <a:cubicBezTo>
                    <a:pt x="15488" y="15317"/>
                    <a:pt x="16567" y="14478"/>
                    <a:pt x="17299" y="13630"/>
                  </a:cubicBezTo>
                  <a:cubicBezTo>
                    <a:pt x="18771" y="11935"/>
                    <a:pt x="19003" y="9447"/>
                    <a:pt x="18512" y="7252"/>
                  </a:cubicBezTo>
                  <a:cubicBezTo>
                    <a:pt x="18253" y="6101"/>
                    <a:pt x="17816" y="4977"/>
                    <a:pt x="17120" y="4031"/>
                  </a:cubicBezTo>
                  <a:cubicBezTo>
                    <a:pt x="15336" y="1578"/>
                    <a:pt x="12223" y="222"/>
                    <a:pt x="9198" y="17"/>
                  </a:cubicBezTo>
                  <a:cubicBezTo>
                    <a:pt x="9024" y="6"/>
                    <a:pt x="8847" y="1"/>
                    <a:pt x="8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1"/>
            <p:cNvSpPr/>
            <p:nvPr/>
          </p:nvSpPr>
          <p:spPr>
            <a:xfrm>
              <a:off x="856361" y="4379384"/>
              <a:ext cx="301578" cy="301534"/>
            </a:xfrm>
            <a:custGeom>
              <a:rect b="b" l="l" r="r" t="t"/>
              <a:pathLst>
                <a:path extrusionOk="0" h="6941" w="6942">
                  <a:moveTo>
                    <a:pt x="3471" y="0"/>
                  </a:moveTo>
                  <a:cubicBezTo>
                    <a:pt x="1553" y="0"/>
                    <a:pt x="1" y="1553"/>
                    <a:pt x="1" y="3471"/>
                  </a:cubicBezTo>
                  <a:cubicBezTo>
                    <a:pt x="1" y="5389"/>
                    <a:pt x="1553" y="6941"/>
                    <a:pt x="3471" y="6941"/>
                  </a:cubicBezTo>
                  <a:cubicBezTo>
                    <a:pt x="5389" y="6941"/>
                    <a:pt x="6941" y="5389"/>
                    <a:pt x="6941" y="3471"/>
                  </a:cubicBezTo>
                  <a:cubicBezTo>
                    <a:pt x="6941" y="1553"/>
                    <a:pt x="5389" y="0"/>
                    <a:pt x="3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1"/>
            <p:cNvSpPr/>
            <p:nvPr/>
          </p:nvSpPr>
          <p:spPr>
            <a:xfrm>
              <a:off x="856361" y="4397195"/>
              <a:ext cx="260872" cy="283723"/>
            </a:xfrm>
            <a:custGeom>
              <a:rect b="b" l="l" r="r" t="t"/>
              <a:pathLst>
                <a:path extrusionOk="0" h="6531" w="6005">
                  <a:moveTo>
                    <a:pt x="1838" y="1"/>
                  </a:moveTo>
                  <a:lnTo>
                    <a:pt x="1838" y="1"/>
                  </a:lnTo>
                  <a:cubicBezTo>
                    <a:pt x="741" y="590"/>
                    <a:pt x="1" y="1740"/>
                    <a:pt x="1" y="3061"/>
                  </a:cubicBezTo>
                  <a:cubicBezTo>
                    <a:pt x="1" y="4979"/>
                    <a:pt x="1553" y="6531"/>
                    <a:pt x="3471" y="6531"/>
                  </a:cubicBezTo>
                  <a:cubicBezTo>
                    <a:pt x="4470" y="6531"/>
                    <a:pt x="5371" y="6112"/>
                    <a:pt x="6004" y="5434"/>
                  </a:cubicBezTo>
                  <a:lnTo>
                    <a:pt x="6004" y="5434"/>
                  </a:lnTo>
                  <a:cubicBezTo>
                    <a:pt x="5514" y="5701"/>
                    <a:pt x="4961" y="5844"/>
                    <a:pt x="4363" y="5844"/>
                  </a:cubicBezTo>
                  <a:cubicBezTo>
                    <a:pt x="2445" y="5844"/>
                    <a:pt x="893" y="4292"/>
                    <a:pt x="893" y="2374"/>
                  </a:cubicBezTo>
                  <a:cubicBezTo>
                    <a:pt x="893" y="1455"/>
                    <a:pt x="1249" y="625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0" name="Google Shape;2980;p21"/>
          <p:cNvSpPr/>
          <p:nvPr/>
        </p:nvSpPr>
        <p:spPr>
          <a:xfrm rot="-2700000">
            <a:off x="3022430" y="4541013"/>
            <a:ext cx="254674" cy="269372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1" name="Google Shape;2981;p21"/>
          <p:cNvSpPr txBox="1"/>
          <p:nvPr>
            <p:ph type="title"/>
          </p:nvPr>
        </p:nvSpPr>
        <p:spPr>
          <a:xfrm>
            <a:off x="713100" y="1307100"/>
            <a:ext cx="5707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982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22"/>
          <p:cNvSpPr/>
          <p:nvPr/>
        </p:nvSpPr>
        <p:spPr>
          <a:xfrm>
            <a:off x="5429401" y="398561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4" name="Google Shape;2984;p22"/>
          <p:cNvGrpSpPr/>
          <p:nvPr/>
        </p:nvGrpSpPr>
        <p:grpSpPr>
          <a:xfrm rot="10800000">
            <a:off x="5533554" y="4122845"/>
            <a:ext cx="3836998" cy="2198307"/>
            <a:chOff x="-9376871" y="-61513"/>
            <a:chExt cx="3836998" cy="2198307"/>
          </a:xfrm>
        </p:grpSpPr>
        <p:sp>
          <p:nvSpPr>
            <p:cNvPr id="2985" name="Google Shape;2985;p22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5" name="Google Shape;3045;p22"/>
          <p:cNvSpPr/>
          <p:nvPr/>
        </p:nvSpPr>
        <p:spPr>
          <a:xfrm rot="10800000">
            <a:off x="-2093699" y="-1962025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6" name="Google Shape;3046;p22"/>
          <p:cNvGrpSpPr/>
          <p:nvPr/>
        </p:nvGrpSpPr>
        <p:grpSpPr>
          <a:xfrm rot="10800000">
            <a:off x="-1609067" y="-1918223"/>
            <a:ext cx="5830099" cy="3340185"/>
            <a:chOff x="-5991144" y="1964591"/>
            <a:chExt cx="5830099" cy="3340185"/>
          </a:xfrm>
        </p:grpSpPr>
        <p:sp>
          <p:nvSpPr>
            <p:cNvPr id="3047" name="Google Shape;3047;p22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2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2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7" name="Google Shape;3107;p22"/>
          <p:cNvSpPr/>
          <p:nvPr/>
        </p:nvSpPr>
        <p:spPr>
          <a:xfrm flipH="1" rot="3287884">
            <a:off x="4444663" y="31783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8" name="Google Shape;3108;p22"/>
          <p:cNvGrpSpPr/>
          <p:nvPr/>
        </p:nvGrpSpPr>
        <p:grpSpPr>
          <a:xfrm rot="4191619">
            <a:off x="6612428" y="4282703"/>
            <a:ext cx="911590" cy="817662"/>
            <a:chOff x="5215375" y="2178475"/>
            <a:chExt cx="273025" cy="244900"/>
          </a:xfrm>
        </p:grpSpPr>
        <p:sp>
          <p:nvSpPr>
            <p:cNvPr id="3109" name="Google Shape;3109;p22"/>
            <p:cNvSpPr/>
            <p:nvPr/>
          </p:nvSpPr>
          <p:spPr>
            <a:xfrm>
              <a:off x="5215375" y="2178475"/>
              <a:ext cx="273025" cy="244900"/>
            </a:xfrm>
            <a:custGeom>
              <a:rect b="b" l="l" r="r" t="t"/>
              <a:pathLst>
                <a:path extrusionOk="0" h="9796" w="10921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5236350" y="2199000"/>
              <a:ext cx="229075" cy="203550"/>
            </a:xfrm>
            <a:custGeom>
              <a:rect b="b" l="l" r="r" t="t"/>
              <a:pathLst>
                <a:path extrusionOk="0" h="8142" w="9163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5243050" y="2204800"/>
              <a:ext cx="209450" cy="185725"/>
            </a:xfrm>
            <a:custGeom>
              <a:rect b="b" l="l" r="r" t="t"/>
              <a:pathLst>
                <a:path extrusionOk="0" h="7429" w="8378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345850" y="2279425"/>
              <a:ext cx="33050" cy="9850"/>
            </a:xfrm>
            <a:custGeom>
              <a:rect b="b" l="l" r="r" t="t"/>
              <a:pathLst>
                <a:path extrusionOk="0" h="394" w="1322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5323100" y="2297800"/>
              <a:ext cx="10750" cy="32575"/>
            </a:xfrm>
            <a:custGeom>
              <a:rect b="b" l="l" r="r" t="t"/>
              <a:pathLst>
                <a:path extrusionOk="0" h="1303" w="43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4" name="Google Shape;3114;p22"/>
          <p:cNvSpPr/>
          <p:nvPr/>
        </p:nvSpPr>
        <p:spPr>
          <a:xfrm flipH="1" rot="-1410595">
            <a:off x="2875614" y="4436362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22"/>
          <p:cNvSpPr/>
          <p:nvPr/>
        </p:nvSpPr>
        <p:spPr>
          <a:xfrm flipH="1" rot="649699">
            <a:off x="8760662" y="2437071"/>
            <a:ext cx="254680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6" name="Google Shape;3116;p22"/>
          <p:cNvGrpSpPr/>
          <p:nvPr/>
        </p:nvGrpSpPr>
        <p:grpSpPr>
          <a:xfrm rot="-3809722">
            <a:off x="336796" y="3970944"/>
            <a:ext cx="848674" cy="1027708"/>
            <a:chOff x="5192425" y="1134275"/>
            <a:chExt cx="714600" cy="865350"/>
          </a:xfrm>
        </p:grpSpPr>
        <p:sp>
          <p:nvSpPr>
            <p:cNvPr id="3117" name="Google Shape;3117;p22"/>
            <p:cNvSpPr/>
            <p:nvPr/>
          </p:nvSpPr>
          <p:spPr>
            <a:xfrm>
              <a:off x="5207125" y="1134275"/>
              <a:ext cx="699900" cy="865350"/>
            </a:xfrm>
            <a:custGeom>
              <a:rect b="b" l="l" r="r" t="t"/>
              <a:pathLst>
                <a:path extrusionOk="0" h="34614" w="27996">
                  <a:moveTo>
                    <a:pt x="15550" y="0"/>
                  </a:moveTo>
                  <a:cubicBezTo>
                    <a:pt x="14738" y="0"/>
                    <a:pt x="14087" y="643"/>
                    <a:pt x="14069" y="1455"/>
                  </a:cubicBezTo>
                  <a:cubicBezTo>
                    <a:pt x="13971" y="5148"/>
                    <a:pt x="13409" y="8136"/>
                    <a:pt x="12892" y="10144"/>
                  </a:cubicBezTo>
                  <a:cubicBezTo>
                    <a:pt x="12883" y="10153"/>
                    <a:pt x="12874" y="10153"/>
                    <a:pt x="12865" y="10153"/>
                  </a:cubicBezTo>
                  <a:cubicBezTo>
                    <a:pt x="12365" y="10153"/>
                    <a:pt x="11866" y="10215"/>
                    <a:pt x="11366" y="10331"/>
                  </a:cubicBezTo>
                  <a:cubicBezTo>
                    <a:pt x="11241" y="10367"/>
                    <a:pt x="11108" y="10402"/>
                    <a:pt x="10974" y="10438"/>
                  </a:cubicBezTo>
                  <a:cubicBezTo>
                    <a:pt x="9109" y="10991"/>
                    <a:pt x="7370" y="12320"/>
                    <a:pt x="6076" y="14194"/>
                  </a:cubicBezTo>
                  <a:cubicBezTo>
                    <a:pt x="6049" y="14229"/>
                    <a:pt x="6023" y="14256"/>
                    <a:pt x="6005" y="14292"/>
                  </a:cubicBezTo>
                  <a:lnTo>
                    <a:pt x="5978" y="14328"/>
                  </a:lnTo>
                  <a:cubicBezTo>
                    <a:pt x="5969" y="14354"/>
                    <a:pt x="5951" y="14381"/>
                    <a:pt x="5933" y="14399"/>
                  </a:cubicBezTo>
                  <a:lnTo>
                    <a:pt x="5916" y="14435"/>
                  </a:lnTo>
                  <a:lnTo>
                    <a:pt x="5835" y="14559"/>
                  </a:lnTo>
                  <a:cubicBezTo>
                    <a:pt x="5817" y="14577"/>
                    <a:pt x="5808" y="14604"/>
                    <a:pt x="5791" y="14631"/>
                  </a:cubicBezTo>
                  <a:lnTo>
                    <a:pt x="5764" y="14675"/>
                  </a:lnTo>
                  <a:cubicBezTo>
                    <a:pt x="5746" y="14702"/>
                    <a:pt x="5693" y="14791"/>
                    <a:pt x="5693" y="14791"/>
                  </a:cubicBezTo>
                  <a:lnTo>
                    <a:pt x="5621" y="14916"/>
                  </a:lnTo>
                  <a:cubicBezTo>
                    <a:pt x="5568" y="14997"/>
                    <a:pt x="5523" y="15086"/>
                    <a:pt x="5469" y="15166"/>
                  </a:cubicBezTo>
                  <a:lnTo>
                    <a:pt x="5461" y="15193"/>
                  </a:lnTo>
                  <a:cubicBezTo>
                    <a:pt x="5461" y="15193"/>
                    <a:pt x="5416" y="15273"/>
                    <a:pt x="5398" y="15309"/>
                  </a:cubicBezTo>
                  <a:lnTo>
                    <a:pt x="5318" y="15443"/>
                  </a:lnTo>
                  <a:cubicBezTo>
                    <a:pt x="5318" y="15443"/>
                    <a:pt x="5264" y="15550"/>
                    <a:pt x="5246" y="15585"/>
                  </a:cubicBezTo>
                  <a:cubicBezTo>
                    <a:pt x="5246" y="15585"/>
                    <a:pt x="5184" y="15701"/>
                    <a:pt x="5166" y="15737"/>
                  </a:cubicBezTo>
                  <a:lnTo>
                    <a:pt x="5077" y="15924"/>
                  </a:lnTo>
                  <a:cubicBezTo>
                    <a:pt x="4997" y="16076"/>
                    <a:pt x="4916" y="16237"/>
                    <a:pt x="4836" y="16397"/>
                  </a:cubicBezTo>
                  <a:cubicBezTo>
                    <a:pt x="4836" y="16397"/>
                    <a:pt x="4783" y="16513"/>
                    <a:pt x="4756" y="16567"/>
                  </a:cubicBezTo>
                  <a:cubicBezTo>
                    <a:pt x="4756" y="16567"/>
                    <a:pt x="4702" y="16683"/>
                    <a:pt x="4676" y="16736"/>
                  </a:cubicBezTo>
                  <a:lnTo>
                    <a:pt x="4586" y="16932"/>
                  </a:lnTo>
                  <a:cubicBezTo>
                    <a:pt x="4452" y="17218"/>
                    <a:pt x="4310" y="17521"/>
                    <a:pt x="4176" y="17842"/>
                  </a:cubicBezTo>
                  <a:cubicBezTo>
                    <a:pt x="4176" y="17842"/>
                    <a:pt x="4087" y="18039"/>
                    <a:pt x="4087" y="18048"/>
                  </a:cubicBezTo>
                  <a:cubicBezTo>
                    <a:pt x="3757" y="18797"/>
                    <a:pt x="3427" y="19609"/>
                    <a:pt x="3105" y="20456"/>
                  </a:cubicBezTo>
                  <a:cubicBezTo>
                    <a:pt x="3105" y="20456"/>
                    <a:pt x="3105" y="20456"/>
                    <a:pt x="3105" y="20465"/>
                  </a:cubicBezTo>
                  <a:cubicBezTo>
                    <a:pt x="3043" y="20608"/>
                    <a:pt x="2989" y="20760"/>
                    <a:pt x="2927" y="20911"/>
                  </a:cubicBezTo>
                  <a:lnTo>
                    <a:pt x="2918" y="20938"/>
                  </a:lnTo>
                  <a:cubicBezTo>
                    <a:pt x="2865" y="21090"/>
                    <a:pt x="2811" y="21232"/>
                    <a:pt x="2757" y="21384"/>
                  </a:cubicBezTo>
                  <a:lnTo>
                    <a:pt x="2749" y="21402"/>
                  </a:lnTo>
                  <a:cubicBezTo>
                    <a:pt x="2695" y="21554"/>
                    <a:pt x="2633" y="21705"/>
                    <a:pt x="2579" y="21866"/>
                  </a:cubicBezTo>
                  <a:lnTo>
                    <a:pt x="2579" y="21875"/>
                  </a:lnTo>
                  <a:cubicBezTo>
                    <a:pt x="2517" y="22026"/>
                    <a:pt x="2463" y="22178"/>
                    <a:pt x="2410" y="22339"/>
                  </a:cubicBezTo>
                  <a:lnTo>
                    <a:pt x="2401" y="22356"/>
                  </a:lnTo>
                  <a:cubicBezTo>
                    <a:pt x="2294" y="22669"/>
                    <a:pt x="2187" y="22981"/>
                    <a:pt x="2079" y="23302"/>
                  </a:cubicBezTo>
                  <a:lnTo>
                    <a:pt x="2071" y="23329"/>
                  </a:lnTo>
                  <a:cubicBezTo>
                    <a:pt x="1964" y="23641"/>
                    <a:pt x="1856" y="23953"/>
                    <a:pt x="1758" y="24266"/>
                  </a:cubicBezTo>
                  <a:lnTo>
                    <a:pt x="1749" y="24292"/>
                  </a:lnTo>
                  <a:cubicBezTo>
                    <a:pt x="1705" y="24444"/>
                    <a:pt x="1651" y="24596"/>
                    <a:pt x="1607" y="24756"/>
                  </a:cubicBezTo>
                  <a:cubicBezTo>
                    <a:pt x="1607" y="24756"/>
                    <a:pt x="1598" y="24765"/>
                    <a:pt x="1598" y="24765"/>
                  </a:cubicBezTo>
                  <a:cubicBezTo>
                    <a:pt x="1553" y="24917"/>
                    <a:pt x="1509" y="25077"/>
                    <a:pt x="1455" y="25229"/>
                  </a:cubicBezTo>
                  <a:lnTo>
                    <a:pt x="1455" y="25247"/>
                  </a:lnTo>
                  <a:cubicBezTo>
                    <a:pt x="1401" y="25399"/>
                    <a:pt x="1357" y="25550"/>
                    <a:pt x="1312" y="25702"/>
                  </a:cubicBezTo>
                  <a:lnTo>
                    <a:pt x="1312" y="25720"/>
                  </a:lnTo>
                  <a:cubicBezTo>
                    <a:pt x="1259" y="25880"/>
                    <a:pt x="1214" y="26032"/>
                    <a:pt x="1178" y="26175"/>
                  </a:cubicBezTo>
                  <a:lnTo>
                    <a:pt x="1170" y="26192"/>
                  </a:lnTo>
                  <a:cubicBezTo>
                    <a:pt x="1125" y="26344"/>
                    <a:pt x="1089" y="26496"/>
                    <a:pt x="1045" y="26639"/>
                  </a:cubicBezTo>
                  <a:lnTo>
                    <a:pt x="1036" y="26665"/>
                  </a:lnTo>
                  <a:cubicBezTo>
                    <a:pt x="955" y="26969"/>
                    <a:pt x="875" y="27263"/>
                    <a:pt x="795" y="27557"/>
                  </a:cubicBezTo>
                  <a:lnTo>
                    <a:pt x="795" y="27584"/>
                  </a:lnTo>
                  <a:cubicBezTo>
                    <a:pt x="732" y="27825"/>
                    <a:pt x="670" y="28057"/>
                    <a:pt x="616" y="28280"/>
                  </a:cubicBezTo>
                  <a:lnTo>
                    <a:pt x="608" y="28316"/>
                  </a:lnTo>
                  <a:cubicBezTo>
                    <a:pt x="563" y="28503"/>
                    <a:pt x="518" y="28681"/>
                    <a:pt x="483" y="28842"/>
                  </a:cubicBezTo>
                  <a:cubicBezTo>
                    <a:pt x="483" y="28851"/>
                    <a:pt x="483" y="28860"/>
                    <a:pt x="483" y="28860"/>
                  </a:cubicBezTo>
                  <a:cubicBezTo>
                    <a:pt x="447" y="29020"/>
                    <a:pt x="411" y="29181"/>
                    <a:pt x="376" y="29342"/>
                  </a:cubicBezTo>
                  <a:lnTo>
                    <a:pt x="376" y="29351"/>
                  </a:lnTo>
                  <a:cubicBezTo>
                    <a:pt x="331" y="29565"/>
                    <a:pt x="295" y="29770"/>
                    <a:pt x="251" y="29966"/>
                  </a:cubicBezTo>
                  <a:cubicBezTo>
                    <a:pt x="251" y="29966"/>
                    <a:pt x="251" y="29984"/>
                    <a:pt x="251" y="29984"/>
                  </a:cubicBezTo>
                  <a:cubicBezTo>
                    <a:pt x="242" y="30046"/>
                    <a:pt x="233" y="30109"/>
                    <a:pt x="224" y="30162"/>
                  </a:cubicBezTo>
                  <a:lnTo>
                    <a:pt x="215" y="30189"/>
                  </a:lnTo>
                  <a:cubicBezTo>
                    <a:pt x="179" y="30385"/>
                    <a:pt x="153" y="30573"/>
                    <a:pt x="126" y="30760"/>
                  </a:cubicBezTo>
                  <a:lnTo>
                    <a:pt x="126" y="30778"/>
                  </a:lnTo>
                  <a:cubicBezTo>
                    <a:pt x="117" y="30840"/>
                    <a:pt x="108" y="30894"/>
                    <a:pt x="99" y="30947"/>
                  </a:cubicBezTo>
                  <a:lnTo>
                    <a:pt x="99" y="30965"/>
                  </a:lnTo>
                  <a:cubicBezTo>
                    <a:pt x="81" y="31081"/>
                    <a:pt x="72" y="31197"/>
                    <a:pt x="54" y="31322"/>
                  </a:cubicBezTo>
                  <a:lnTo>
                    <a:pt x="54" y="31340"/>
                  </a:lnTo>
                  <a:cubicBezTo>
                    <a:pt x="46" y="31384"/>
                    <a:pt x="46" y="31438"/>
                    <a:pt x="37" y="31483"/>
                  </a:cubicBezTo>
                  <a:lnTo>
                    <a:pt x="37" y="31518"/>
                  </a:lnTo>
                  <a:cubicBezTo>
                    <a:pt x="37" y="31563"/>
                    <a:pt x="28" y="31616"/>
                    <a:pt x="28" y="31661"/>
                  </a:cubicBezTo>
                  <a:cubicBezTo>
                    <a:pt x="28" y="31661"/>
                    <a:pt x="28" y="31679"/>
                    <a:pt x="28" y="31679"/>
                  </a:cubicBezTo>
                  <a:cubicBezTo>
                    <a:pt x="19" y="31786"/>
                    <a:pt x="10" y="31893"/>
                    <a:pt x="1" y="31991"/>
                  </a:cubicBezTo>
                  <a:lnTo>
                    <a:pt x="1" y="32027"/>
                  </a:lnTo>
                  <a:cubicBezTo>
                    <a:pt x="1" y="32071"/>
                    <a:pt x="1" y="32107"/>
                    <a:pt x="1" y="32152"/>
                  </a:cubicBezTo>
                  <a:lnTo>
                    <a:pt x="1" y="32187"/>
                  </a:lnTo>
                  <a:cubicBezTo>
                    <a:pt x="1" y="32232"/>
                    <a:pt x="1" y="32277"/>
                    <a:pt x="1" y="32312"/>
                  </a:cubicBezTo>
                  <a:lnTo>
                    <a:pt x="1" y="32330"/>
                  </a:lnTo>
                  <a:cubicBezTo>
                    <a:pt x="1" y="32384"/>
                    <a:pt x="1" y="32428"/>
                    <a:pt x="1" y="32482"/>
                  </a:cubicBezTo>
                  <a:lnTo>
                    <a:pt x="1" y="32500"/>
                  </a:lnTo>
                  <a:cubicBezTo>
                    <a:pt x="1" y="32535"/>
                    <a:pt x="1" y="32580"/>
                    <a:pt x="10" y="32625"/>
                  </a:cubicBezTo>
                  <a:lnTo>
                    <a:pt x="10" y="32651"/>
                  </a:lnTo>
                  <a:cubicBezTo>
                    <a:pt x="10" y="32687"/>
                    <a:pt x="10" y="32723"/>
                    <a:pt x="19" y="32758"/>
                  </a:cubicBezTo>
                  <a:lnTo>
                    <a:pt x="19" y="32794"/>
                  </a:lnTo>
                  <a:cubicBezTo>
                    <a:pt x="28" y="32883"/>
                    <a:pt x="37" y="32972"/>
                    <a:pt x="46" y="33053"/>
                  </a:cubicBezTo>
                  <a:lnTo>
                    <a:pt x="54" y="33088"/>
                  </a:lnTo>
                  <a:cubicBezTo>
                    <a:pt x="63" y="33124"/>
                    <a:pt x="63" y="33151"/>
                    <a:pt x="72" y="33187"/>
                  </a:cubicBezTo>
                  <a:lnTo>
                    <a:pt x="81" y="33222"/>
                  </a:lnTo>
                  <a:cubicBezTo>
                    <a:pt x="90" y="33258"/>
                    <a:pt x="90" y="33294"/>
                    <a:pt x="99" y="33320"/>
                  </a:cubicBezTo>
                  <a:lnTo>
                    <a:pt x="108" y="33356"/>
                  </a:lnTo>
                  <a:cubicBezTo>
                    <a:pt x="117" y="33392"/>
                    <a:pt x="135" y="33436"/>
                    <a:pt x="144" y="33472"/>
                  </a:cubicBezTo>
                  <a:cubicBezTo>
                    <a:pt x="144" y="33481"/>
                    <a:pt x="153" y="33490"/>
                    <a:pt x="153" y="33499"/>
                  </a:cubicBezTo>
                  <a:cubicBezTo>
                    <a:pt x="161" y="33534"/>
                    <a:pt x="170" y="33570"/>
                    <a:pt x="188" y="33597"/>
                  </a:cubicBezTo>
                  <a:cubicBezTo>
                    <a:pt x="188" y="33615"/>
                    <a:pt x="197" y="33624"/>
                    <a:pt x="197" y="33633"/>
                  </a:cubicBezTo>
                  <a:cubicBezTo>
                    <a:pt x="215" y="33668"/>
                    <a:pt x="224" y="33695"/>
                    <a:pt x="233" y="33722"/>
                  </a:cubicBezTo>
                  <a:cubicBezTo>
                    <a:pt x="242" y="33731"/>
                    <a:pt x="251" y="33749"/>
                    <a:pt x="251" y="33757"/>
                  </a:cubicBezTo>
                  <a:cubicBezTo>
                    <a:pt x="269" y="33793"/>
                    <a:pt x="286" y="33820"/>
                    <a:pt x="304" y="33847"/>
                  </a:cubicBezTo>
                  <a:cubicBezTo>
                    <a:pt x="304" y="33865"/>
                    <a:pt x="313" y="33873"/>
                    <a:pt x="322" y="33882"/>
                  </a:cubicBezTo>
                  <a:cubicBezTo>
                    <a:pt x="340" y="33918"/>
                    <a:pt x="367" y="33963"/>
                    <a:pt x="393" y="33998"/>
                  </a:cubicBezTo>
                  <a:cubicBezTo>
                    <a:pt x="402" y="34007"/>
                    <a:pt x="411" y="34025"/>
                    <a:pt x="420" y="34034"/>
                  </a:cubicBezTo>
                  <a:cubicBezTo>
                    <a:pt x="438" y="34061"/>
                    <a:pt x="456" y="34088"/>
                    <a:pt x="483" y="34114"/>
                  </a:cubicBezTo>
                  <a:cubicBezTo>
                    <a:pt x="492" y="34123"/>
                    <a:pt x="509" y="34141"/>
                    <a:pt x="518" y="34150"/>
                  </a:cubicBezTo>
                  <a:cubicBezTo>
                    <a:pt x="536" y="34177"/>
                    <a:pt x="563" y="34204"/>
                    <a:pt x="590" y="34221"/>
                  </a:cubicBezTo>
                  <a:cubicBezTo>
                    <a:pt x="590" y="34221"/>
                    <a:pt x="590" y="34221"/>
                    <a:pt x="590" y="34230"/>
                  </a:cubicBezTo>
                  <a:cubicBezTo>
                    <a:pt x="599" y="34239"/>
                    <a:pt x="616" y="34248"/>
                    <a:pt x="625" y="34257"/>
                  </a:cubicBezTo>
                  <a:cubicBezTo>
                    <a:pt x="661" y="34293"/>
                    <a:pt x="706" y="34320"/>
                    <a:pt x="741" y="34355"/>
                  </a:cubicBezTo>
                  <a:lnTo>
                    <a:pt x="750" y="34355"/>
                  </a:lnTo>
                  <a:cubicBezTo>
                    <a:pt x="786" y="34382"/>
                    <a:pt x="822" y="34400"/>
                    <a:pt x="857" y="34427"/>
                  </a:cubicBezTo>
                  <a:cubicBezTo>
                    <a:pt x="875" y="34435"/>
                    <a:pt x="893" y="34444"/>
                    <a:pt x="902" y="34444"/>
                  </a:cubicBezTo>
                  <a:cubicBezTo>
                    <a:pt x="929" y="34462"/>
                    <a:pt x="947" y="34471"/>
                    <a:pt x="973" y="34480"/>
                  </a:cubicBezTo>
                  <a:lnTo>
                    <a:pt x="982" y="34480"/>
                  </a:lnTo>
                  <a:cubicBezTo>
                    <a:pt x="991" y="34489"/>
                    <a:pt x="1009" y="34498"/>
                    <a:pt x="1027" y="34498"/>
                  </a:cubicBezTo>
                  <a:cubicBezTo>
                    <a:pt x="1045" y="34507"/>
                    <a:pt x="1071" y="34516"/>
                    <a:pt x="1089" y="34525"/>
                  </a:cubicBezTo>
                  <a:cubicBezTo>
                    <a:pt x="1107" y="34534"/>
                    <a:pt x="1125" y="34534"/>
                    <a:pt x="1143" y="34543"/>
                  </a:cubicBezTo>
                  <a:cubicBezTo>
                    <a:pt x="1161" y="34551"/>
                    <a:pt x="1187" y="34551"/>
                    <a:pt x="1205" y="34560"/>
                  </a:cubicBezTo>
                  <a:cubicBezTo>
                    <a:pt x="1223" y="34569"/>
                    <a:pt x="1241" y="34569"/>
                    <a:pt x="1268" y="34578"/>
                  </a:cubicBezTo>
                  <a:cubicBezTo>
                    <a:pt x="1286" y="34578"/>
                    <a:pt x="1303" y="34587"/>
                    <a:pt x="1321" y="34587"/>
                  </a:cubicBezTo>
                  <a:cubicBezTo>
                    <a:pt x="1339" y="34587"/>
                    <a:pt x="1357" y="34587"/>
                    <a:pt x="1375" y="34596"/>
                  </a:cubicBezTo>
                  <a:lnTo>
                    <a:pt x="1384" y="34596"/>
                  </a:lnTo>
                  <a:cubicBezTo>
                    <a:pt x="1401" y="34596"/>
                    <a:pt x="1419" y="34596"/>
                    <a:pt x="1446" y="34605"/>
                  </a:cubicBezTo>
                  <a:lnTo>
                    <a:pt x="1500" y="34605"/>
                  </a:lnTo>
                  <a:cubicBezTo>
                    <a:pt x="1517" y="34605"/>
                    <a:pt x="1535" y="34614"/>
                    <a:pt x="1553" y="34614"/>
                  </a:cubicBezTo>
                  <a:lnTo>
                    <a:pt x="1776" y="34614"/>
                  </a:lnTo>
                  <a:cubicBezTo>
                    <a:pt x="1785" y="34605"/>
                    <a:pt x="1830" y="34605"/>
                    <a:pt x="1830" y="34605"/>
                  </a:cubicBezTo>
                  <a:lnTo>
                    <a:pt x="1883" y="34605"/>
                  </a:lnTo>
                  <a:cubicBezTo>
                    <a:pt x="1892" y="34596"/>
                    <a:pt x="1910" y="34596"/>
                    <a:pt x="1928" y="34596"/>
                  </a:cubicBezTo>
                  <a:cubicBezTo>
                    <a:pt x="1946" y="34596"/>
                    <a:pt x="1964" y="34596"/>
                    <a:pt x="1981" y="34587"/>
                  </a:cubicBezTo>
                  <a:cubicBezTo>
                    <a:pt x="1999" y="34587"/>
                    <a:pt x="2017" y="34587"/>
                    <a:pt x="2035" y="34578"/>
                  </a:cubicBezTo>
                  <a:cubicBezTo>
                    <a:pt x="2053" y="34578"/>
                    <a:pt x="2071" y="34578"/>
                    <a:pt x="2088" y="34569"/>
                  </a:cubicBezTo>
                  <a:cubicBezTo>
                    <a:pt x="2106" y="34569"/>
                    <a:pt x="2124" y="34569"/>
                    <a:pt x="2151" y="34560"/>
                  </a:cubicBezTo>
                  <a:cubicBezTo>
                    <a:pt x="2160" y="34560"/>
                    <a:pt x="2178" y="34560"/>
                    <a:pt x="2204" y="34551"/>
                  </a:cubicBezTo>
                  <a:cubicBezTo>
                    <a:pt x="2213" y="34551"/>
                    <a:pt x="2231" y="34543"/>
                    <a:pt x="2258" y="34543"/>
                  </a:cubicBezTo>
                  <a:cubicBezTo>
                    <a:pt x="2267" y="34534"/>
                    <a:pt x="2285" y="34534"/>
                    <a:pt x="2311" y="34525"/>
                  </a:cubicBezTo>
                  <a:lnTo>
                    <a:pt x="2356" y="34516"/>
                  </a:lnTo>
                  <a:cubicBezTo>
                    <a:pt x="2383" y="34507"/>
                    <a:pt x="2401" y="34507"/>
                    <a:pt x="2418" y="34498"/>
                  </a:cubicBezTo>
                  <a:cubicBezTo>
                    <a:pt x="2436" y="34498"/>
                    <a:pt x="2445" y="34489"/>
                    <a:pt x="2472" y="34489"/>
                  </a:cubicBezTo>
                  <a:cubicBezTo>
                    <a:pt x="2490" y="34480"/>
                    <a:pt x="2508" y="34480"/>
                    <a:pt x="2526" y="34471"/>
                  </a:cubicBezTo>
                  <a:cubicBezTo>
                    <a:pt x="2543" y="34462"/>
                    <a:pt x="2561" y="34462"/>
                    <a:pt x="2579" y="34453"/>
                  </a:cubicBezTo>
                  <a:cubicBezTo>
                    <a:pt x="2597" y="34444"/>
                    <a:pt x="2615" y="34444"/>
                    <a:pt x="2633" y="34435"/>
                  </a:cubicBezTo>
                  <a:cubicBezTo>
                    <a:pt x="2650" y="34435"/>
                    <a:pt x="2668" y="34427"/>
                    <a:pt x="2686" y="34418"/>
                  </a:cubicBezTo>
                  <a:lnTo>
                    <a:pt x="2740" y="34400"/>
                  </a:lnTo>
                  <a:lnTo>
                    <a:pt x="2802" y="34382"/>
                  </a:lnTo>
                  <a:lnTo>
                    <a:pt x="2847" y="34364"/>
                  </a:lnTo>
                  <a:lnTo>
                    <a:pt x="2909" y="34337"/>
                  </a:lnTo>
                  <a:lnTo>
                    <a:pt x="3025" y="34293"/>
                  </a:lnTo>
                  <a:lnTo>
                    <a:pt x="3141" y="34248"/>
                  </a:lnTo>
                  <a:lnTo>
                    <a:pt x="3257" y="34204"/>
                  </a:lnTo>
                  <a:lnTo>
                    <a:pt x="3382" y="34150"/>
                  </a:lnTo>
                  <a:cubicBezTo>
                    <a:pt x="3382" y="34150"/>
                    <a:pt x="3471" y="34105"/>
                    <a:pt x="3498" y="34096"/>
                  </a:cubicBezTo>
                  <a:lnTo>
                    <a:pt x="3614" y="34043"/>
                  </a:lnTo>
                  <a:lnTo>
                    <a:pt x="3739" y="33981"/>
                  </a:lnTo>
                  <a:lnTo>
                    <a:pt x="3774" y="33963"/>
                  </a:lnTo>
                  <a:cubicBezTo>
                    <a:pt x="3917" y="33891"/>
                    <a:pt x="4060" y="33820"/>
                    <a:pt x="4212" y="33740"/>
                  </a:cubicBezTo>
                  <a:lnTo>
                    <a:pt x="4310" y="33686"/>
                  </a:lnTo>
                  <a:lnTo>
                    <a:pt x="4452" y="33606"/>
                  </a:lnTo>
                  <a:lnTo>
                    <a:pt x="4577" y="33534"/>
                  </a:lnTo>
                  <a:lnTo>
                    <a:pt x="4693" y="33472"/>
                  </a:lnTo>
                  <a:lnTo>
                    <a:pt x="4907" y="33347"/>
                  </a:lnTo>
                  <a:lnTo>
                    <a:pt x="5041" y="33267"/>
                  </a:lnTo>
                  <a:lnTo>
                    <a:pt x="5130" y="33213"/>
                  </a:lnTo>
                  <a:lnTo>
                    <a:pt x="5273" y="33124"/>
                  </a:lnTo>
                  <a:lnTo>
                    <a:pt x="5407" y="33044"/>
                  </a:lnTo>
                  <a:lnTo>
                    <a:pt x="5559" y="32946"/>
                  </a:lnTo>
                  <a:lnTo>
                    <a:pt x="5693" y="32856"/>
                  </a:lnTo>
                  <a:lnTo>
                    <a:pt x="5844" y="32767"/>
                  </a:lnTo>
                  <a:lnTo>
                    <a:pt x="5987" y="32669"/>
                  </a:lnTo>
                  <a:lnTo>
                    <a:pt x="6130" y="32580"/>
                  </a:lnTo>
                  <a:lnTo>
                    <a:pt x="6281" y="32482"/>
                  </a:lnTo>
                  <a:lnTo>
                    <a:pt x="6433" y="32375"/>
                  </a:lnTo>
                  <a:lnTo>
                    <a:pt x="6585" y="32277"/>
                  </a:lnTo>
                  <a:lnTo>
                    <a:pt x="6736" y="32170"/>
                  </a:lnTo>
                  <a:lnTo>
                    <a:pt x="6879" y="32071"/>
                  </a:lnTo>
                  <a:cubicBezTo>
                    <a:pt x="6879" y="32071"/>
                    <a:pt x="6995" y="31991"/>
                    <a:pt x="7031" y="31964"/>
                  </a:cubicBezTo>
                  <a:lnTo>
                    <a:pt x="7191" y="31848"/>
                  </a:lnTo>
                  <a:cubicBezTo>
                    <a:pt x="7191" y="31848"/>
                    <a:pt x="7352" y="31741"/>
                    <a:pt x="7352" y="31741"/>
                  </a:cubicBezTo>
                  <a:cubicBezTo>
                    <a:pt x="8030" y="31260"/>
                    <a:pt x="8744" y="30724"/>
                    <a:pt x="9475" y="30153"/>
                  </a:cubicBezTo>
                  <a:cubicBezTo>
                    <a:pt x="9475" y="30153"/>
                    <a:pt x="9493" y="30144"/>
                    <a:pt x="9493" y="30144"/>
                  </a:cubicBezTo>
                  <a:cubicBezTo>
                    <a:pt x="9939" y="29788"/>
                    <a:pt x="10394" y="29431"/>
                    <a:pt x="10840" y="29056"/>
                  </a:cubicBezTo>
                  <a:lnTo>
                    <a:pt x="10849" y="29056"/>
                  </a:lnTo>
                  <a:cubicBezTo>
                    <a:pt x="10947" y="28967"/>
                    <a:pt x="11045" y="28887"/>
                    <a:pt x="11143" y="28806"/>
                  </a:cubicBezTo>
                  <a:lnTo>
                    <a:pt x="11161" y="28797"/>
                  </a:lnTo>
                  <a:cubicBezTo>
                    <a:pt x="11250" y="28717"/>
                    <a:pt x="11348" y="28637"/>
                    <a:pt x="11438" y="28557"/>
                  </a:cubicBezTo>
                  <a:lnTo>
                    <a:pt x="11464" y="28539"/>
                  </a:lnTo>
                  <a:cubicBezTo>
                    <a:pt x="11563" y="28458"/>
                    <a:pt x="11652" y="28378"/>
                    <a:pt x="11750" y="28298"/>
                  </a:cubicBezTo>
                  <a:lnTo>
                    <a:pt x="11777" y="28280"/>
                  </a:lnTo>
                  <a:cubicBezTo>
                    <a:pt x="11866" y="28200"/>
                    <a:pt x="11955" y="28119"/>
                    <a:pt x="12053" y="28039"/>
                  </a:cubicBezTo>
                  <a:lnTo>
                    <a:pt x="12071" y="28021"/>
                  </a:lnTo>
                  <a:cubicBezTo>
                    <a:pt x="12169" y="27941"/>
                    <a:pt x="12258" y="27861"/>
                    <a:pt x="12348" y="27789"/>
                  </a:cubicBezTo>
                  <a:lnTo>
                    <a:pt x="12374" y="27763"/>
                  </a:lnTo>
                  <a:cubicBezTo>
                    <a:pt x="12464" y="27682"/>
                    <a:pt x="12553" y="27602"/>
                    <a:pt x="12651" y="27531"/>
                  </a:cubicBezTo>
                  <a:lnTo>
                    <a:pt x="12660" y="27513"/>
                  </a:lnTo>
                  <a:cubicBezTo>
                    <a:pt x="12758" y="27432"/>
                    <a:pt x="12847" y="27343"/>
                    <a:pt x="12936" y="27272"/>
                  </a:cubicBezTo>
                  <a:cubicBezTo>
                    <a:pt x="12945" y="27263"/>
                    <a:pt x="12945" y="27263"/>
                    <a:pt x="12954" y="27254"/>
                  </a:cubicBezTo>
                  <a:cubicBezTo>
                    <a:pt x="13240" y="27004"/>
                    <a:pt x="13516" y="26754"/>
                    <a:pt x="13793" y="26505"/>
                  </a:cubicBezTo>
                  <a:lnTo>
                    <a:pt x="13793" y="26496"/>
                  </a:lnTo>
                  <a:cubicBezTo>
                    <a:pt x="13882" y="26415"/>
                    <a:pt x="13971" y="26335"/>
                    <a:pt x="14052" y="26255"/>
                  </a:cubicBezTo>
                  <a:lnTo>
                    <a:pt x="14078" y="26237"/>
                  </a:lnTo>
                  <a:cubicBezTo>
                    <a:pt x="14159" y="26166"/>
                    <a:pt x="14239" y="26085"/>
                    <a:pt x="14319" y="26014"/>
                  </a:cubicBezTo>
                  <a:lnTo>
                    <a:pt x="14346" y="25987"/>
                  </a:lnTo>
                  <a:cubicBezTo>
                    <a:pt x="14426" y="25907"/>
                    <a:pt x="14507" y="25836"/>
                    <a:pt x="14587" y="25764"/>
                  </a:cubicBezTo>
                  <a:lnTo>
                    <a:pt x="14614" y="25738"/>
                  </a:lnTo>
                  <a:cubicBezTo>
                    <a:pt x="14685" y="25657"/>
                    <a:pt x="14765" y="25586"/>
                    <a:pt x="14846" y="25514"/>
                  </a:cubicBezTo>
                  <a:lnTo>
                    <a:pt x="14872" y="25488"/>
                  </a:lnTo>
                  <a:cubicBezTo>
                    <a:pt x="14944" y="25416"/>
                    <a:pt x="15024" y="25345"/>
                    <a:pt x="15095" y="25274"/>
                  </a:cubicBezTo>
                  <a:lnTo>
                    <a:pt x="15122" y="25247"/>
                  </a:lnTo>
                  <a:cubicBezTo>
                    <a:pt x="15193" y="25175"/>
                    <a:pt x="15265" y="25095"/>
                    <a:pt x="15336" y="25033"/>
                  </a:cubicBezTo>
                  <a:lnTo>
                    <a:pt x="15363" y="25006"/>
                  </a:lnTo>
                  <a:cubicBezTo>
                    <a:pt x="15434" y="24935"/>
                    <a:pt x="15506" y="24863"/>
                    <a:pt x="15586" y="24783"/>
                  </a:cubicBezTo>
                  <a:lnTo>
                    <a:pt x="15595" y="24774"/>
                  </a:lnTo>
                  <a:cubicBezTo>
                    <a:pt x="15666" y="24694"/>
                    <a:pt x="15747" y="24622"/>
                    <a:pt x="15818" y="24551"/>
                  </a:cubicBezTo>
                  <a:lnTo>
                    <a:pt x="15818" y="24542"/>
                  </a:lnTo>
                  <a:cubicBezTo>
                    <a:pt x="15970" y="24390"/>
                    <a:pt x="16112" y="24248"/>
                    <a:pt x="16246" y="24105"/>
                  </a:cubicBezTo>
                  <a:lnTo>
                    <a:pt x="16255" y="24087"/>
                  </a:lnTo>
                  <a:cubicBezTo>
                    <a:pt x="16317" y="24025"/>
                    <a:pt x="16380" y="23953"/>
                    <a:pt x="16442" y="23891"/>
                  </a:cubicBezTo>
                  <a:lnTo>
                    <a:pt x="16460" y="23864"/>
                  </a:lnTo>
                  <a:cubicBezTo>
                    <a:pt x="16523" y="23802"/>
                    <a:pt x="16585" y="23739"/>
                    <a:pt x="16639" y="23668"/>
                  </a:cubicBezTo>
                  <a:lnTo>
                    <a:pt x="16665" y="23650"/>
                  </a:lnTo>
                  <a:cubicBezTo>
                    <a:pt x="16719" y="23588"/>
                    <a:pt x="16772" y="23525"/>
                    <a:pt x="16826" y="23463"/>
                  </a:cubicBezTo>
                  <a:lnTo>
                    <a:pt x="16853" y="23436"/>
                  </a:lnTo>
                  <a:cubicBezTo>
                    <a:pt x="16906" y="23373"/>
                    <a:pt x="16960" y="23311"/>
                    <a:pt x="17004" y="23257"/>
                  </a:cubicBezTo>
                  <a:lnTo>
                    <a:pt x="17031" y="23231"/>
                  </a:lnTo>
                  <a:cubicBezTo>
                    <a:pt x="17085" y="23168"/>
                    <a:pt x="17129" y="23106"/>
                    <a:pt x="17183" y="23052"/>
                  </a:cubicBezTo>
                  <a:lnTo>
                    <a:pt x="17201" y="23026"/>
                  </a:lnTo>
                  <a:cubicBezTo>
                    <a:pt x="17245" y="22963"/>
                    <a:pt x="17290" y="22910"/>
                    <a:pt x="17343" y="22847"/>
                  </a:cubicBezTo>
                  <a:lnTo>
                    <a:pt x="17361" y="22829"/>
                  </a:lnTo>
                  <a:cubicBezTo>
                    <a:pt x="17406" y="22776"/>
                    <a:pt x="17450" y="22713"/>
                    <a:pt x="17495" y="22660"/>
                  </a:cubicBezTo>
                  <a:lnTo>
                    <a:pt x="17504" y="22642"/>
                  </a:lnTo>
                  <a:cubicBezTo>
                    <a:pt x="17549" y="22579"/>
                    <a:pt x="17593" y="22526"/>
                    <a:pt x="17629" y="22472"/>
                  </a:cubicBezTo>
                  <a:lnTo>
                    <a:pt x="17638" y="22463"/>
                  </a:lnTo>
                  <a:cubicBezTo>
                    <a:pt x="17682" y="22401"/>
                    <a:pt x="17727" y="22348"/>
                    <a:pt x="17763" y="22285"/>
                  </a:cubicBezTo>
                  <a:cubicBezTo>
                    <a:pt x="17807" y="22232"/>
                    <a:pt x="17843" y="22169"/>
                    <a:pt x="17879" y="22116"/>
                  </a:cubicBezTo>
                  <a:cubicBezTo>
                    <a:pt x="17888" y="22098"/>
                    <a:pt x="17923" y="22053"/>
                    <a:pt x="17923" y="22053"/>
                  </a:cubicBezTo>
                  <a:cubicBezTo>
                    <a:pt x="17941" y="22017"/>
                    <a:pt x="17968" y="21982"/>
                    <a:pt x="17995" y="21937"/>
                  </a:cubicBezTo>
                  <a:cubicBezTo>
                    <a:pt x="18004" y="21919"/>
                    <a:pt x="18039" y="21866"/>
                    <a:pt x="18039" y="21866"/>
                  </a:cubicBezTo>
                  <a:cubicBezTo>
                    <a:pt x="18066" y="21830"/>
                    <a:pt x="18084" y="21803"/>
                    <a:pt x="18102" y="21768"/>
                  </a:cubicBezTo>
                  <a:cubicBezTo>
                    <a:pt x="18120" y="21741"/>
                    <a:pt x="18137" y="21714"/>
                    <a:pt x="18155" y="21687"/>
                  </a:cubicBezTo>
                  <a:cubicBezTo>
                    <a:pt x="18173" y="21652"/>
                    <a:pt x="18191" y="21625"/>
                    <a:pt x="18209" y="21589"/>
                  </a:cubicBezTo>
                  <a:cubicBezTo>
                    <a:pt x="18227" y="21562"/>
                    <a:pt x="18244" y="21536"/>
                    <a:pt x="18262" y="21500"/>
                  </a:cubicBezTo>
                  <a:cubicBezTo>
                    <a:pt x="18280" y="21473"/>
                    <a:pt x="18289" y="21447"/>
                    <a:pt x="18307" y="21420"/>
                  </a:cubicBezTo>
                  <a:cubicBezTo>
                    <a:pt x="18325" y="21384"/>
                    <a:pt x="18343" y="21357"/>
                    <a:pt x="18360" y="21322"/>
                  </a:cubicBezTo>
                  <a:cubicBezTo>
                    <a:pt x="18378" y="21304"/>
                    <a:pt x="18387" y="21277"/>
                    <a:pt x="18405" y="21250"/>
                  </a:cubicBezTo>
                  <a:cubicBezTo>
                    <a:pt x="18423" y="21215"/>
                    <a:pt x="18441" y="21179"/>
                    <a:pt x="18459" y="21143"/>
                  </a:cubicBezTo>
                  <a:cubicBezTo>
                    <a:pt x="18467" y="21125"/>
                    <a:pt x="18494" y="21081"/>
                    <a:pt x="18494" y="21081"/>
                  </a:cubicBezTo>
                  <a:cubicBezTo>
                    <a:pt x="18512" y="21045"/>
                    <a:pt x="18530" y="21009"/>
                    <a:pt x="18557" y="20965"/>
                  </a:cubicBezTo>
                  <a:lnTo>
                    <a:pt x="18566" y="20938"/>
                  </a:lnTo>
                  <a:cubicBezTo>
                    <a:pt x="18673" y="20724"/>
                    <a:pt x="18771" y="20510"/>
                    <a:pt x="18860" y="20296"/>
                  </a:cubicBezTo>
                  <a:cubicBezTo>
                    <a:pt x="18869" y="20287"/>
                    <a:pt x="18869" y="20287"/>
                    <a:pt x="18869" y="20287"/>
                  </a:cubicBezTo>
                  <a:cubicBezTo>
                    <a:pt x="18887" y="20233"/>
                    <a:pt x="18914" y="20180"/>
                    <a:pt x="18931" y="20126"/>
                  </a:cubicBezTo>
                  <a:cubicBezTo>
                    <a:pt x="18931" y="20126"/>
                    <a:pt x="18940" y="20108"/>
                    <a:pt x="18940" y="20108"/>
                  </a:cubicBezTo>
                  <a:cubicBezTo>
                    <a:pt x="18958" y="20064"/>
                    <a:pt x="18976" y="20010"/>
                    <a:pt x="18994" y="19957"/>
                  </a:cubicBezTo>
                  <a:lnTo>
                    <a:pt x="19003" y="19939"/>
                  </a:lnTo>
                  <a:cubicBezTo>
                    <a:pt x="19021" y="19885"/>
                    <a:pt x="19047" y="19832"/>
                    <a:pt x="19065" y="19778"/>
                  </a:cubicBezTo>
                  <a:lnTo>
                    <a:pt x="19065" y="19769"/>
                  </a:lnTo>
                  <a:cubicBezTo>
                    <a:pt x="19083" y="19716"/>
                    <a:pt x="19101" y="19662"/>
                    <a:pt x="19119" y="19609"/>
                  </a:cubicBezTo>
                  <a:cubicBezTo>
                    <a:pt x="19190" y="19413"/>
                    <a:pt x="19244" y="19216"/>
                    <a:pt x="19297" y="19020"/>
                  </a:cubicBezTo>
                  <a:cubicBezTo>
                    <a:pt x="19297" y="19020"/>
                    <a:pt x="19297" y="19011"/>
                    <a:pt x="19297" y="19011"/>
                  </a:cubicBezTo>
                  <a:cubicBezTo>
                    <a:pt x="19529" y="18128"/>
                    <a:pt x="19618" y="17245"/>
                    <a:pt x="19556" y="16397"/>
                  </a:cubicBezTo>
                  <a:cubicBezTo>
                    <a:pt x="19556" y="16397"/>
                    <a:pt x="19556" y="16388"/>
                    <a:pt x="19556" y="16388"/>
                  </a:cubicBezTo>
                  <a:cubicBezTo>
                    <a:pt x="19538" y="16139"/>
                    <a:pt x="19511" y="15898"/>
                    <a:pt x="19467" y="15657"/>
                  </a:cubicBezTo>
                  <a:lnTo>
                    <a:pt x="19467" y="15639"/>
                  </a:lnTo>
                  <a:cubicBezTo>
                    <a:pt x="19431" y="15478"/>
                    <a:pt x="19404" y="15318"/>
                    <a:pt x="19360" y="15166"/>
                  </a:cubicBezTo>
                  <a:cubicBezTo>
                    <a:pt x="19342" y="15095"/>
                    <a:pt x="19324" y="15014"/>
                    <a:pt x="19297" y="14934"/>
                  </a:cubicBezTo>
                  <a:lnTo>
                    <a:pt x="19297" y="14916"/>
                  </a:lnTo>
                  <a:cubicBezTo>
                    <a:pt x="19253" y="14765"/>
                    <a:pt x="19199" y="14613"/>
                    <a:pt x="19145" y="14470"/>
                  </a:cubicBezTo>
                  <a:lnTo>
                    <a:pt x="19137" y="14444"/>
                  </a:lnTo>
                  <a:cubicBezTo>
                    <a:pt x="19119" y="14408"/>
                    <a:pt x="19101" y="14363"/>
                    <a:pt x="19092" y="14319"/>
                  </a:cubicBezTo>
                  <a:cubicBezTo>
                    <a:pt x="20662" y="13150"/>
                    <a:pt x="23169" y="11616"/>
                    <a:pt x="26809" y="10349"/>
                  </a:cubicBezTo>
                  <a:cubicBezTo>
                    <a:pt x="27585" y="10081"/>
                    <a:pt x="27995" y="9225"/>
                    <a:pt x="27719" y="8449"/>
                  </a:cubicBezTo>
                  <a:cubicBezTo>
                    <a:pt x="27513" y="7851"/>
                    <a:pt x="26951" y="7449"/>
                    <a:pt x="26318" y="7449"/>
                  </a:cubicBezTo>
                  <a:cubicBezTo>
                    <a:pt x="26148" y="7449"/>
                    <a:pt x="25979" y="7476"/>
                    <a:pt x="25827" y="7539"/>
                  </a:cubicBezTo>
                  <a:cubicBezTo>
                    <a:pt x="25792" y="7548"/>
                    <a:pt x="25756" y="7557"/>
                    <a:pt x="25720" y="7574"/>
                  </a:cubicBezTo>
                  <a:cubicBezTo>
                    <a:pt x="25774" y="7218"/>
                    <a:pt x="25702" y="6834"/>
                    <a:pt x="25488" y="6513"/>
                  </a:cubicBezTo>
                  <a:cubicBezTo>
                    <a:pt x="25203" y="6102"/>
                    <a:pt x="24748" y="5862"/>
                    <a:pt x="24248" y="5862"/>
                  </a:cubicBezTo>
                  <a:cubicBezTo>
                    <a:pt x="24186" y="5862"/>
                    <a:pt x="24132" y="5862"/>
                    <a:pt x="24079" y="5870"/>
                  </a:cubicBezTo>
                  <a:cubicBezTo>
                    <a:pt x="24168" y="5415"/>
                    <a:pt x="24052" y="4934"/>
                    <a:pt x="23722" y="4568"/>
                  </a:cubicBezTo>
                  <a:cubicBezTo>
                    <a:pt x="23445" y="4256"/>
                    <a:pt x="23035" y="4077"/>
                    <a:pt x="22616" y="4077"/>
                  </a:cubicBezTo>
                  <a:cubicBezTo>
                    <a:pt x="22250" y="4077"/>
                    <a:pt x="21893" y="4211"/>
                    <a:pt x="21617" y="4461"/>
                  </a:cubicBezTo>
                  <a:cubicBezTo>
                    <a:pt x="21197" y="4836"/>
                    <a:pt x="20787" y="5219"/>
                    <a:pt x="20377" y="5594"/>
                  </a:cubicBezTo>
                  <a:cubicBezTo>
                    <a:pt x="20582" y="5076"/>
                    <a:pt x="20796" y="4559"/>
                    <a:pt x="21001" y="4033"/>
                  </a:cubicBezTo>
                  <a:cubicBezTo>
                    <a:pt x="21144" y="3658"/>
                    <a:pt x="21135" y="3257"/>
                    <a:pt x="20974" y="2891"/>
                  </a:cubicBezTo>
                  <a:cubicBezTo>
                    <a:pt x="20823" y="2525"/>
                    <a:pt x="20528" y="2240"/>
                    <a:pt x="20154" y="2097"/>
                  </a:cubicBezTo>
                  <a:cubicBezTo>
                    <a:pt x="19984" y="2025"/>
                    <a:pt x="19797" y="1999"/>
                    <a:pt x="19609" y="1999"/>
                  </a:cubicBezTo>
                  <a:cubicBezTo>
                    <a:pt x="19422" y="1999"/>
                    <a:pt x="19235" y="2034"/>
                    <a:pt x="19065" y="2097"/>
                  </a:cubicBezTo>
                  <a:cubicBezTo>
                    <a:pt x="18869" y="1776"/>
                    <a:pt x="18548" y="1535"/>
                    <a:pt x="18155" y="1437"/>
                  </a:cubicBezTo>
                  <a:cubicBezTo>
                    <a:pt x="18039" y="1410"/>
                    <a:pt x="17923" y="1401"/>
                    <a:pt x="17807" y="1401"/>
                  </a:cubicBezTo>
                  <a:cubicBezTo>
                    <a:pt x="17531" y="1401"/>
                    <a:pt x="17272" y="1472"/>
                    <a:pt x="17040" y="1606"/>
                  </a:cubicBezTo>
                  <a:cubicBezTo>
                    <a:pt x="17040" y="1579"/>
                    <a:pt x="17049" y="1553"/>
                    <a:pt x="17049" y="1526"/>
                  </a:cubicBezTo>
                  <a:cubicBezTo>
                    <a:pt x="17058" y="1133"/>
                    <a:pt x="16906" y="750"/>
                    <a:pt x="16639" y="464"/>
                  </a:cubicBezTo>
                  <a:cubicBezTo>
                    <a:pt x="16362" y="179"/>
                    <a:pt x="15996" y="9"/>
                    <a:pt x="155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5563075" y="1301375"/>
              <a:ext cx="269000" cy="207600"/>
            </a:xfrm>
            <a:custGeom>
              <a:rect b="b" l="l" r="r" t="t"/>
              <a:pathLst>
                <a:path extrusionOk="0" h="8304" w="10760">
                  <a:moveTo>
                    <a:pt x="10014" y="1"/>
                  </a:moveTo>
                  <a:cubicBezTo>
                    <a:pt x="9887" y="1"/>
                    <a:pt x="9758" y="37"/>
                    <a:pt x="9645" y="114"/>
                  </a:cubicBezTo>
                  <a:cubicBezTo>
                    <a:pt x="3632" y="4164"/>
                    <a:pt x="429" y="7028"/>
                    <a:pt x="295" y="7144"/>
                  </a:cubicBezTo>
                  <a:cubicBezTo>
                    <a:pt x="28" y="7394"/>
                    <a:pt x="1" y="7813"/>
                    <a:pt x="251" y="8081"/>
                  </a:cubicBezTo>
                  <a:cubicBezTo>
                    <a:pt x="384" y="8232"/>
                    <a:pt x="563" y="8304"/>
                    <a:pt x="741" y="8304"/>
                  </a:cubicBezTo>
                  <a:cubicBezTo>
                    <a:pt x="902" y="8304"/>
                    <a:pt x="1062" y="8250"/>
                    <a:pt x="1187" y="8134"/>
                  </a:cubicBezTo>
                  <a:cubicBezTo>
                    <a:pt x="1214" y="8107"/>
                    <a:pt x="4452" y="5208"/>
                    <a:pt x="10385" y="1212"/>
                  </a:cubicBezTo>
                  <a:cubicBezTo>
                    <a:pt x="10688" y="1006"/>
                    <a:pt x="10760" y="596"/>
                    <a:pt x="10563" y="293"/>
                  </a:cubicBezTo>
                  <a:cubicBezTo>
                    <a:pt x="10435" y="103"/>
                    <a:pt x="10227" y="1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5526275" y="1155000"/>
              <a:ext cx="86575" cy="324550"/>
            </a:xfrm>
            <a:custGeom>
              <a:rect b="b" l="l" r="r" t="t"/>
              <a:pathLst>
                <a:path extrusionOk="0" h="12982" w="3463">
                  <a:moveTo>
                    <a:pt x="2794" y="1"/>
                  </a:moveTo>
                  <a:cubicBezTo>
                    <a:pt x="2427" y="1"/>
                    <a:pt x="2133" y="283"/>
                    <a:pt x="2124" y="643"/>
                  </a:cubicBezTo>
                  <a:cubicBezTo>
                    <a:pt x="1955" y="7521"/>
                    <a:pt x="161" y="12018"/>
                    <a:pt x="144" y="12071"/>
                  </a:cubicBezTo>
                  <a:cubicBezTo>
                    <a:pt x="1" y="12410"/>
                    <a:pt x="161" y="12794"/>
                    <a:pt x="500" y="12937"/>
                  </a:cubicBezTo>
                  <a:cubicBezTo>
                    <a:pt x="590" y="12972"/>
                    <a:pt x="670" y="12981"/>
                    <a:pt x="750" y="12981"/>
                  </a:cubicBezTo>
                  <a:cubicBezTo>
                    <a:pt x="1018" y="12981"/>
                    <a:pt x="1259" y="12829"/>
                    <a:pt x="1366" y="12571"/>
                  </a:cubicBezTo>
                  <a:cubicBezTo>
                    <a:pt x="1446" y="12383"/>
                    <a:pt x="3266" y="7825"/>
                    <a:pt x="3453" y="679"/>
                  </a:cubicBezTo>
                  <a:cubicBezTo>
                    <a:pt x="3462" y="313"/>
                    <a:pt x="3177" y="10"/>
                    <a:pt x="2811" y="1"/>
                  </a:cubicBezTo>
                  <a:cubicBezTo>
                    <a:pt x="2805" y="1"/>
                    <a:pt x="2800" y="1"/>
                    <a:pt x="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5591625" y="1341250"/>
              <a:ext cx="291975" cy="183350"/>
            </a:xfrm>
            <a:custGeom>
              <a:rect b="b" l="l" r="r" t="t"/>
              <a:pathLst>
                <a:path extrusionOk="0" h="7334" w="11679">
                  <a:moveTo>
                    <a:pt x="10931" y="1"/>
                  </a:moveTo>
                  <a:cubicBezTo>
                    <a:pt x="10859" y="1"/>
                    <a:pt x="10787" y="12"/>
                    <a:pt x="10715" y="36"/>
                  </a:cubicBezTo>
                  <a:cubicBezTo>
                    <a:pt x="3435" y="2578"/>
                    <a:pt x="367" y="6093"/>
                    <a:pt x="233" y="6236"/>
                  </a:cubicBezTo>
                  <a:cubicBezTo>
                    <a:pt x="1" y="6521"/>
                    <a:pt x="28" y="6932"/>
                    <a:pt x="304" y="7173"/>
                  </a:cubicBezTo>
                  <a:cubicBezTo>
                    <a:pt x="429" y="7280"/>
                    <a:pt x="590" y="7333"/>
                    <a:pt x="741" y="7333"/>
                  </a:cubicBezTo>
                  <a:cubicBezTo>
                    <a:pt x="929" y="7333"/>
                    <a:pt x="1107" y="7253"/>
                    <a:pt x="1241" y="7101"/>
                  </a:cubicBezTo>
                  <a:cubicBezTo>
                    <a:pt x="1268" y="7066"/>
                    <a:pt x="4238" y="3702"/>
                    <a:pt x="11152" y="1285"/>
                  </a:cubicBezTo>
                  <a:cubicBezTo>
                    <a:pt x="11500" y="1169"/>
                    <a:pt x="11678" y="794"/>
                    <a:pt x="11562" y="446"/>
                  </a:cubicBezTo>
                  <a:cubicBezTo>
                    <a:pt x="11463" y="170"/>
                    <a:pt x="11207" y="1"/>
                    <a:pt x="10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5549025" y="1256850"/>
              <a:ext cx="242025" cy="238300"/>
            </a:xfrm>
            <a:custGeom>
              <a:rect b="b" l="l" r="r" t="t"/>
              <a:pathLst>
                <a:path extrusionOk="0" h="9532" w="9681">
                  <a:moveTo>
                    <a:pt x="8940" y="1"/>
                  </a:moveTo>
                  <a:cubicBezTo>
                    <a:pt x="8782" y="1"/>
                    <a:pt x="8622" y="57"/>
                    <a:pt x="8494" y="173"/>
                  </a:cubicBezTo>
                  <a:cubicBezTo>
                    <a:pt x="3114" y="5018"/>
                    <a:pt x="349" y="8301"/>
                    <a:pt x="233" y="8443"/>
                  </a:cubicBezTo>
                  <a:cubicBezTo>
                    <a:pt x="1" y="8720"/>
                    <a:pt x="37" y="9139"/>
                    <a:pt x="313" y="9371"/>
                  </a:cubicBezTo>
                  <a:cubicBezTo>
                    <a:pt x="438" y="9478"/>
                    <a:pt x="590" y="9532"/>
                    <a:pt x="741" y="9532"/>
                  </a:cubicBezTo>
                  <a:cubicBezTo>
                    <a:pt x="929" y="9532"/>
                    <a:pt x="1116" y="9451"/>
                    <a:pt x="1250" y="9291"/>
                  </a:cubicBezTo>
                  <a:cubicBezTo>
                    <a:pt x="1277" y="9264"/>
                    <a:pt x="4078" y="5936"/>
                    <a:pt x="9386" y="1155"/>
                  </a:cubicBezTo>
                  <a:cubicBezTo>
                    <a:pt x="9653" y="914"/>
                    <a:pt x="9680" y="495"/>
                    <a:pt x="9430" y="218"/>
                  </a:cubicBezTo>
                  <a:cubicBezTo>
                    <a:pt x="9302" y="75"/>
                    <a:pt x="9122" y="1"/>
                    <a:pt x="8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5551925" y="1189850"/>
              <a:ext cx="118675" cy="311550"/>
            </a:xfrm>
            <a:custGeom>
              <a:rect b="b" l="l" r="r" t="t"/>
              <a:pathLst>
                <a:path extrusionOk="0" h="12462" w="4747">
                  <a:moveTo>
                    <a:pt x="4020" y="0"/>
                  </a:moveTo>
                  <a:cubicBezTo>
                    <a:pt x="3717" y="0"/>
                    <a:pt x="3442" y="208"/>
                    <a:pt x="3373" y="516"/>
                  </a:cubicBezTo>
                  <a:cubicBezTo>
                    <a:pt x="1723" y="7457"/>
                    <a:pt x="144" y="11516"/>
                    <a:pt x="126" y="11551"/>
                  </a:cubicBezTo>
                  <a:cubicBezTo>
                    <a:pt x="1" y="11890"/>
                    <a:pt x="161" y="12283"/>
                    <a:pt x="509" y="12417"/>
                  </a:cubicBezTo>
                  <a:cubicBezTo>
                    <a:pt x="581" y="12444"/>
                    <a:pt x="670" y="12461"/>
                    <a:pt x="750" y="12461"/>
                  </a:cubicBezTo>
                  <a:cubicBezTo>
                    <a:pt x="1009" y="12461"/>
                    <a:pt x="1259" y="12301"/>
                    <a:pt x="1366" y="12033"/>
                  </a:cubicBezTo>
                  <a:cubicBezTo>
                    <a:pt x="1428" y="11873"/>
                    <a:pt x="2980" y="7867"/>
                    <a:pt x="4658" y="819"/>
                  </a:cubicBezTo>
                  <a:cubicBezTo>
                    <a:pt x="4747" y="463"/>
                    <a:pt x="4524" y="106"/>
                    <a:pt x="4167" y="17"/>
                  </a:cubicBezTo>
                  <a:cubicBezTo>
                    <a:pt x="4118" y="6"/>
                    <a:pt x="4069" y="0"/>
                    <a:pt x="4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5558625" y="1204925"/>
              <a:ext cx="157475" cy="297150"/>
            </a:xfrm>
            <a:custGeom>
              <a:rect b="b" l="l" r="r" t="t"/>
              <a:pathLst>
                <a:path extrusionOk="0" h="11886" w="6299">
                  <a:moveTo>
                    <a:pt x="5545" y="0"/>
                  </a:moveTo>
                  <a:cubicBezTo>
                    <a:pt x="5283" y="0"/>
                    <a:pt x="5036" y="156"/>
                    <a:pt x="4934" y="422"/>
                  </a:cubicBezTo>
                  <a:cubicBezTo>
                    <a:pt x="2329" y="7068"/>
                    <a:pt x="206" y="10859"/>
                    <a:pt x="179" y="10895"/>
                  </a:cubicBezTo>
                  <a:cubicBezTo>
                    <a:pt x="0" y="11216"/>
                    <a:pt x="116" y="11618"/>
                    <a:pt x="429" y="11796"/>
                  </a:cubicBezTo>
                  <a:cubicBezTo>
                    <a:pt x="536" y="11858"/>
                    <a:pt x="652" y="11885"/>
                    <a:pt x="759" y="11885"/>
                  </a:cubicBezTo>
                  <a:cubicBezTo>
                    <a:pt x="991" y="11885"/>
                    <a:pt x="1214" y="11760"/>
                    <a:pt x="1339" y="11546"/>
                  </a:cubicBezTo>
                  <a:cubicBezTo>
                    <a:pt x="1428" y="11394"/>
                    <a:pt x="3524" y="7639"/>
                    <a:pt x="6165" y="903"/>
                  </a:cubicBezTo>
                  <a:cubicBezTo>
                    <a:pt x="6299" y="564"/>
                    <a:pt x="6138" y="181"/>
                    <a:pt x="5790" y="47"/>
                  </a:cubicBezTo>
                  <a:cubicBezTo>
                    <a:pt x="5710" y="15"/>
                    <a:pt x="5627" y="0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5192425" y="1408625"/>
              <a:ext cx="504275" cy="570400"/>
            </a:xfrm>
            <a:custGeom>
              <a:rect b="b" l="l" r="r" t="t"/>
              <a:pathLst>
                <a:path extrusionOk="0" h="22816" w="20171">
                  <a:moveTo>
                    <a:pt x="13529" y="0"/>
                  </a:moveTo>
                  <a:cubicBezTo>
                    <a:pt x="11292" y="0"/>
                    <a:pt x="8998" y="1298"/>
                    <a:pt x="7342" y="3693"/>
                  </a:cubicBezTo>
                  <a:cubicBezTo>
                    <a:pt x="4871" y="7252"/>
                    <a:pt x="0" y="21454"/>
                    <a:pt x="1802" y="22703"/>
                  </a:cubicBezTo>
                  <a:cubicBezTo>
                    <a:pt x="1912" y="22779"/>
                    <a:pt x="2058" y="22815"/>
                    <a:pt x="2236" y="22815"/>
                  </a:cubicBezTo>
                  <a:cubicBezTo>
                    <a:pt x="4987" y="22815"/>
                    <a:pt x="15352" y="14190"/>
                    <a:pt x="17673" y="10838"/>
                  </a:cubicBezTo>
                  <a:cubicBezTo>
                    <a:pt x="20171" y="7225"/>
                    <a:pt x="19823" y="3148"/>
                    <a:pt x="16825" y="1052"/>
                  </a:cubicBezTo>
                  <a:cubicBezTo>
                    <a:pt x="16825" y="1043"/>
                    <a:pt x="16816" y="1043"/>
                    <a:pt x="16816" y="1043"/>
                  </a:cubicBezTo>
                  <a:cubicBezTo>
                    <a:pt x="16807" y="1043"/>
                    <a:pt x="16807" y="1043"/>
                    <a:pt x="16807" y="1034"/>
                  </a:cubicBezTo>
                  <a:cubicBezTo>
                    <a:pt x="15791" y="336"/>
                    <a:pt x="14667" y="0"/>
                    <a:pt x="1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5542350" y="1514025"/>
              <a:ext cx="130275" cy="103800"/>
            </a:xfrm>
            <a:custGeom>
              <a:rect b="b" l="l" r="r" t="t"/>
              <a:pathLst>
                <a:path extrusionOk="0" h="4152" w="5211">
                  <a:moveTo>
                    <a:pt x="590" y="0"/>
                  </a:moveTo>
                  <a:cubicBezTo>
                    <a:pt x="427" y="0"/>
                    <a:pt x="265" y="78"/>
                    <a:pt x="161" y="226"/>
                  </a:cubicBezTo>
                  <a:cubicBezTo>
                    <a:pt x="0" y="458"/>
                    <a:pt x="63" y="788"/>
                    <a:pt x="295" y="949"/>
                  </a:cubicBezTo>
                  <a:lnTo>
                    <a:pt x="4925" y="4151"/>
                  </a:lnTo>
                  <a:cubicBezTo>
                    <a:pt x="5050" y="3794"/>
                    <a:pt x="5139" y="3437"/>
                    <a:pt x="5210" y="3081"/>
                  </a:cubicBezTo>
                  <a:lnTo>
                    <a:pt x="883" y="92"/>
                  </a:lnTo>
                  <a:cubicBezTo>
                    <a:pt x="794" y="30"/>
                    <a:pt x="692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5303925" y="1628275"/>
              <a:ext cx="119350" cy="94425"/>
            </a:xfrm>
            <a:custGeom>
              <a:rect b="b" l="l" r="r" t="t"/>
              <a:pathLst>
                <a:path extrusionOk="0" h="3777" w="4774">
                  <a:moveTo>
                    <a:pt x="393" y="0"/>
                  </a:moveTo>
                  <a:cubicBezTo>
                    <a:pt x="259" y="322"/>
                    <a:pt x="134" y="661"/>
                    <a:pt x="1" y="991"/>
                  </a:cubicBezTo>
                  <a:lnTo>
                    <a:pt x="3890" y="3685"/>
                  </a:lnTo>
                  <a:cubicBezTo>
                    <a:pt x="3979" y="3747"/>
                    <a:pt x="4083" y="3777"/>
                    <a:pt x="4186" y="3777"/>
                  </a:cubicBezTo>
                  <a:cubicBezTo>
                    <a:pt x="4351" y="3777"/>
                    <a:pt x="4514" y="3699"/>
                    <a:pt x="4613" y="3551"/>
                  </a:cubicBezTo>
                  <a:cubicBezTo>
                    <a:pt x="4773" y="3319"/>
                    <a:pt x="4720" y="2998"/>
                    <a:pt x="4479" y="282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5361025" y="1820000"/>
              <a:ext cx="81200" cy="59875"/>
            </a:xfrm>
            <a:custGeom>
              <a:rect b="b" l="l" r="r" t="t"/>
              <a:pathLst>
                <a:path extrusionOk="0" h="2395" w="3248">
                  <a:moveTo>
                    <a:pt x="592" y="1"/>
                  </a:moveTo>
                  <a:cubicBezTo>
                    <a:pt x="427" y="1"/>
                    <a:pt x="265" y="78"/>
                    <a:pt x="161" y="227"/>
                  </a:cubicBezTo>
                  <a:cubicBezTo>
                    <a:pt x="0" y="458"/>
                    <a:pt x="63" y="789"/>
                    <a:pt x="295" y="949"/>
                  </a:cubicBezTo>
                  <a:lnTo>
                    <a:pt x="2391" y="2394"/>
                  </a:lnTo>
                  <a:cubicBezTo>
                    <a:pt x="2677" y="2180"/>
                    <a:pt x="2962" y="1957"/>
                    <a:pt x="3248" y="1725"/>
                  </a:cubicBezTo>
                  <a:lnTo>
                    <a:pt x="893" y="93"/>
                  </a:lnTo>
                  <a:cubicBezTo>
                    <a:pt x="800" y="31"/>
                    <a:pt x="696" y="1"/>
                    <a:pt x="592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5237900" y="1839700"/>
              <a:ext cx="100625" cy="83825"/>
            </a:xfrm>
            <a:custGeom>
              <a:rect b="b" l="l" r="r" t="t"/>
              <a:pathLst>
                <a:path extrusionOk="0" h="3353" w="4025">
                  <a:moveTo>
                    <a:pt x="251" y="1"/>
                  </a:moveTo>
                  <a:cubicBezTo>
                    <a:pt x="162" y="375"/>
                    <a:pt x="72" y="732"/>
                    <a:pt x="1" y="1089"/>
                  </a:cubicBezTo>
                  <a:lnTo>
                    <a:pt x="3141" y="3257"/>
                  </a:lnTo>
                  <a:cubicBezTo>
                    <a:pt x="3230" y="3321"/>
                    <a:pt x="3332" y="3352"/>
                    <a:pt x="3433" y="3352"/>
                  </a:cubicBezTo>
                  <a:cubicBezTo>
                    <a:pt x="3597" y="3352"/>
                    <a:pt x="3759" y="3272"/>
                    <a:pt x="3864" y="3123"/>
                  </a:cubicBezTo>
                  <a:cubicBezTo>
                    <a:pt x="4024" y="2891"/>
                    <a:pt x="3962" y="2570"/>
                    <a:pt x="3730" y="240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9" name="Google Shape;3129;p22"/>
          <p:cNvGrpSpPr/>
          <p:nvPr/>
        </p:nvGrpSpPr>
        <p:grpSpPr>
          <a:xfrm rot="-5834507">
            <a:off x="7884468" y="-72152"/>
            <a:ext cx="1298400" cy="1298400"/>
            <a:chOff x="298130" y="942694"/>
            <a:chExt cx="1628579" cy="1628579"/>
          </a:xfrm>
        </p:grpSpPr>
        <p:sp>
          <p:nvSpPr>
            <p:cNvPr id="3130" name="Google Shape;3130;p22"/>
            <p:cNvSpPr/>
            <p:nvPr/>
          </p:nvSpPr>
          <p:spPr>
            <a:xfrm rot="-2700000">
              <a:off x="334730" y="1383094"/>
              <a:ext cx="1555379" cy="747779"/>
            </a:xfrm>
            <a:custGeom>
              <a:rect b="b" l="l" r="r" t="t"/>
              <a:pathLst>
                <a:path extrusionOk="0" h="12182" w="25340">
                  <a:moveTo>
                    <a:pt x="15064" y="1129"/>
                  </a:moveTo>
                  <a:cubicBezTo>
                    <a:pt x="15640" y="1129"/>
                    <a:pt x="16166" y="1103"/>
                    <a:pt x="16643" y="1078"/>
                  </a:cubicBezTo>
                  <a:cubicBezTo>
                    <a:pt x="17119" y="1028"/>
                    <a:pt x="16718" y="1053"/>
                    <a:pt x="16843" y="1053"/>
                  </a:cubicBezTo>
                  <a:cubicBezTo>
                    <a:pt x="17044" y="1028"/>
                    <a:pt x="17269" y="1003"/>
                    <a:pt x="17495" y="978"/>
                  </a:cubicBezTo>
                  <a:cubicBezTo>
                    <a:pt x="17971" y="677"/>
                    <a:pt x="18497" y="427"/>
                    <a:pt x="19049" y="327"/>
                  </a:cubicBezTo>
                  <a:cubicBezTo>
                    <a:pt x="19725" y="226"/>
                    <a:pt x="20402" y="276"/>
                    <a:pt x="21054" y="577"/>
                  </a:cubicBezTo>
                  <a:cubicBezTo>
                    <a:pt x="21505" y="778"/>
                    <a:pt x="21981" y="1129"/>
                    <a:pt x="22307" y="1404"/>
                  </a:cubicBezTo>
                  <a:cubicBezTo>
                    <a:pt x="22332" y="1404"/>
                    <a:pt x="22332" y="1404"/>
                    <a:pt x="22357" y="1404"/>
                  </a:cubicBezTo>
                  <a:cubicBezTo>
                    <a:pt x="22532" y="1304"/>
                    <a:pt x="22683" y="1179"/>
                    <a:pt x="22858" y="978"/>
                  </a:cubicBezTo>
                  <a:lnTo>
                    <a:pt x="22858" y="978"/>
                  </a:lnTo>
                  <a:cubicBezTo>
                    <a:pt x="22933" y="903"/>
                    <a:pt x="22984" y="853"/>
                    <a:pt x="23059" y="803"/>
                  </a:cubicBezTo>
                  <a:cubicBezTo>
                    <a:pt x="23560" y="477"/>
                    <a:pt x="24212" y="602"/>
                    <a:pt x="24512" y="1103"/>
                  </a:cubicBezTo>
                  <a:lnTo>
                    <a:pt x="25014" y="1805"/>
                  </a:lnTo>
                  <a:cubicBezTo>
                    <a:pt x="25339" y="2206"/>
                    <a:pt x="25314" y="2808"/>
                    <a:pt x="24938" y="3184"/>
                  </a:cubicBezTo>
                  <a:cubicBezTo>
                    <a:pt x="24562" y="3585"/>
                    <a:pt x="24212" y="3860"/>
                    <a:pt x="23760" y="4036"/>
                  </a:cubicBezTo>
                  <a:cubicBezTo>
                    <a:pt x="23560" y="4136"/>
                    <a:pt x="23385" y="4186"/>
                    <a:pt x="23159" y="4236"/>
                  </a:cubicBezTo>
                  <a:cubicBezTo>
                    <a:pt x="23034" y="4938"/>
                    <a:pt x="22833" y="5464"/>
                    <a:pt x="22156" y="6266"/>
                  </a:cubicBezTo>
                  <a:cubicBezTo>
                    <a:pt x="21304" y="7269"/>
                    <a:pt x="20076" y="7845"/>
                    <a:pt x="19725" y="7996"/>
                  </a:cubicBezTo>
                  <a:cubicBezTo>
                    <a:pt x="19575" y="8071"/>
                    <a:pt x="19374" y="8121"/>
                    <a:pt x="19199" y="8121"/>
                  </a:cubicBezTo>
                  <a:cubicBezTo>
                    <a:pt x="18598" y="8472"/>
                    <a:pt x="17946" y="8848"/>
                    <a:pt x="17269" y="9224"/>
                  </a:cubicBezTo>
                  <a:cubicBezTo>
                    <a:pt x="16342" y="9700"/>
                    <a:pt x="15339" y="10126"/>
                    <a:pt x="14362" y="10502"/>
                  </a:cubicBezTo>
                  <a:cubicBezTo>
                    <a:pt x="12633" y="11154"/>
                    <a:pt x="9851" y="11855"/>
                    <a:pt x="7344" y="12031"/>
                  </a:cubicBezTo>
                  <a:cubicBezTo>
                    <a:pt x="5339" y="12181"/>
                    <a:pt x="3460" y="12006"/>
                    <a:pt x="2206" y="11279"/>
                  </a:cubicBezTo>
                  <a:cubicBezTo>
                    <a:pt x="1605" y="10903"/>
                    <a:pt x="1129" y="10402"/>
                    <a:pt x="778" y="9775"/>
                  </a:cubicBezTo>
                  <a:cubicBezTo>
                    <a:pt x="227" y="8823"/>
                    <a:pt x="1" y="7570"/>
                    <a:pt x="76" y="6367"/>
                  </a:cubicBezTo>
                  <a:cubicBezTo>
                    <a:pt x="126" y="5164"/>
                    <a:pt x="452" y="3961"/>
                    <a:pt x="1003" y="3008"/>
                  </a:cubicBezTo>
                  <a:cubicBezTo>
                    <a:pt x="1404" y="2332"/>
                    <a:pt x="1931" y="1780"/>
                    <a:pt x="2557" y="1429"/>
                  </a:cubicBezTo>
                  <a:cubicBezTo>
                    <a:pt x="5114" y="1"/>
                    <a:pt x="8222" y="377"/>
                    <a:pt x="12758" y="953"/>
                  </a:cubicBezTo>
                  <a:lnTo>
                    <a:pt x="13184" y="1003"/>
                  </a:lnTo>
                  <a:cubicBezTo>
                    <a:pt x="13836" y="1078"/>
                    <a:pt x="14462" y="1129"/>
                    <a:pt x="15064" y="11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 rot="-2700000">
              <a:off x="392361" y="1502876"/>
              <a:ext cx="1347668" cy="661596"/>
            </a:xfrm>
            <a:custGeom>
              <a:rect b="b" l="l" r="r" t="t"/>
              <a:pathLst>
                <a:path extrusionOk="0" h="10778" w="21956">
                  <a:moveTo>
                    <a:pt x="16467" y="1053"/>
                  </a:moveTo>
                  <a:cubicBezTo>
                    <a:pt x="15439" y="1153"/>
                    <a:pt x="14211" y="1178"/>
                    <a:pt x="12758" y="978"/>
                  </a:cubicBezTo>
                  <a:cubicBezTo>
                    <a:pt x="8196" y="426"/>
                    <a:pt x="5113" y="0"/>
                    <a:pt x="2808" y="1304"/>
                  </a:cubicBezTo>
                  <a:cubicBezTo>
                    <a:pt x="502" y="2607"/>
                    <a:pt x="1" y="7845"/>
                    <a:pt x="2457" y="9299"/>
                  </a:cubicBezTo>
                  <a:cubicBezTo>
                    <a:pt x="4938" y="10777"/>
                    <a:pt x="10828" y="9524"/>
                    <a:pt x="13735" y="8472"/>
                  </a:cubicBezTo>
                  <a:cubicBezTo>
                    <a:pt x="16642" y="7394"/>
                    <a:pt x="19625" y="5489"/>
                    <a:pt x="20753" y="4386"/>
                  </a:cubicBezTo>
                  <a:cubicBezTo>
                    <a:pt x="21956" y="3208"/>
                    <a:pt x="21705" y="2431"/>
                    <a:pt x="21505" y="1905"/>
                  </a:cubicBezTo>
                  <a:cubicBezTo>
                    <a:pt x="21003" y="527"/>
                    <a:pt x="17469" y="978"/>
                    <a:pt x="16467" y="10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 rot="-2700000">
              <a:off x="1161420" y="1130007"/>
              <a:ext cx="423095" cy="373890"/>
            </a:xfrm>
            <a:custGeom>
              <a:rect b="b" l="l" r="r" t="t"/>
              <a:pathLst>
                <a:path extrusionOk="0" h="6091" w="6893">
                  <a:moveTo>
                    <a:pt x="4060" y="4612"/>
                  </a:moveTo>
                  <a:cubicBezTo>
                    <a:pt x="3233" y="5564"/>
                    <a:pt x="1955" y="6090"/>
                    <a:pt x="1955" y="6090"/>
                  </a:cubicBezTo>
                  <a:lnTo>
                    <a:pt x="2732" y="4737"/>
                  </a:lnTo>
                  <a:cubicBezTo>
                    <a:pt x="2732" y="4737"/>
                    <a:pt x="1579" y="4712"/>
                    <a:pt x="1078" y="4411"/>
                  </a:cubicBezTo>
                  <a:cubicBezTo>
                    <a:pt x="602" y="4110"/>
                    <a:pt x="326" y="3785"/>
                    <a:pt x="326" y="3785"/>
                  </a:cubicBezTo>
                  <a:cubicBezTo>
                    <a:pt x="326" y="3785"/>
                    <a:pt x="1028" y="3659"/>
                    <a:pt x="1579" y="3083"/>
                  </a:cubicBezTo>
                  <a:cubicBezTo>
                    <a:pt x="2131" y="2506"/>
                    <a:pt x="2181" y="2080"/>
                    <a:pt x="2181" y="2080"/>
                  </a:cubicBezTo>
                  <a:cubicBezTo>
                    <a:pt x="2181" y="2080"/>
                    <a:pt x="1705" y="1704"/>
                    <a:pt x="1028" y="1679"/>
                  </a:cubicBezTo>
                  <a:cubicBezTo>
                    <a:pt x="351" y="1654"/>
                    <a:pt x="0" y="1855"/>
                    <a:pt x="0" y="1855"/>
                  </a:cubicBezTo>
                  <a:cubicBezTo>
                    <a:pt x="502" y="677"/>
                    <a:pt x="2106" y="0"/>
                    <a:pt x="3309" y="552"/>
                  </a:cubicBezTo>
                  <a:cubicBezTo>
                    <a:pt x="3960" y="827"/>
                    <a:pt x="4712" y="1554"/>
                    <a:pt x="4712" y="1554"/>
                  </a:cubicBezTo>
                  <a:cubicBezTo>
                    <a:pt x="5188" y="1579"/>
                    <a:pt x="5815" y="1303"/>
                    <a:pt x="6366" y="702"/>
                  </a:cubicBezTo>
                  <a:lnTo>
                    <a:pt x="6893" y="1479"/>
                  </a:lnTo>
                  <a:cubicBezTo>
                    <a:pt x="6316" y="2080"/>
                    <a:pt x="5865" y="2256"/>
                    <a:pt x="4938" y="2331"/>
                  </a:cubicBezTo>
                  <a:cubicBezTo>
                    <a:pt x="4812" y="3283"/>
                    <a:pt x="4787" y="3760"/>
                    <a:pt x="4060" y="46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3" name="Google Shape;3133;p22"/>
          <p:cNvGrpSpPr/>
          <p:nvPr/>
        </p:nvGrpSpPr>
        <p:grpSpPr>
          <a:xfrm flipH="1">
            <a:off x="329513" y="539403"/>
            <a:ext cx="630019" cy="676032"/>
            <a:chOff x="4636200" y="2444325"/>
            <a:chExt cx="409050" cy="438925"/>
          </a:xfrm>
        </p:grpSpPr>
        <p:sp>
          <p:nvSpPr>
            <p:cNvPr id="3134" name="Google Shape;3134;p22"/>
            <p:cNvSpPr/>
            <p:nvPr/>
          </p:nvSpPr>
          <p:spPr>
            <a:xfrm>
              <a:off x="4636200" y="2444325"/>
              <a:ext cx="399450" cy="438925"/>
            </a:xfrm>
            <a:custGeom>
              <a:rect b="b" l="l" r="r" t="t"/>
              <a:pathLst>
                <a:path extrusionOk="0" h="17557" w="15978">
                  <a:moveTo>
                    <a:pt x="11374" y="0"/>
                  </a:moveTo>
                  <a:cubicBezTo>
                    <a:pt x="11330" y="0"/>
                    <a:pt x="11276" y="9"/>
                    <a:pt x="11223" y="18"/>
                  </a:cubicBezTo>
                  <a:cubicBezTo>
                    <a:pt x="8957" y="455"/>
                    <a:pt x="7654" y="1446"/>
                    <a:pt x="6905" y="2489"/>
                  </a:cubicBezTo>
                  <a:cubicBezTo>
                    <a:pt x="6869" y="2480"/>
                    <a:pt x="6825" y="2480"/>
                    <a:pt x="6780" y="2480"/>
                  </a:cubicBezTo>
                  <a:cubicBezTo>
                    <a:pt x="6726" y="2480"/>
                    <a:pt x="6673" y="2480"/>
                    <a:pt x="6619" y="2489"/>
                  </a:cubicBezTo>
                  <a:cubicBezTo>
                    <a:pt x="5924" y="2614"/>
                    <a:pt x="5558" y="2891"/>
                    <a:pt x="5460" y="2971"/>
                  </a:cubicBezTo>
                  <a:cubicBezTo>
                    <a:pt x="5210" y="3185"/>
                    <a:pt x="5112" y="3524"/>
                    <a:pt x="5210" y="3836"/>
                  </a:cubicBezTo>
                  <a:lnTo>
                    <a:pt x="5317" y="4202"/>
                  </a:lnTo>
                  <a:cubicBezTo>
                    <a:pt x="5183" y="4193"/>
                    <a:pt x="5040" y="4184"/>
                    <a:pt x="4898" y="4184"/>
                  </a:cubicBezTo>
                  <a:cubicBezTo>
                    <a:pt x="3702" y="4184"/>
                    <a:pt x="2016" y="4595"/>
                    <a:pt x="749" y="6531"/>
                  </a:cubicBezTo>
                  <a:cubicBezTo>
                    <a:pt x="178" y="7405"/>
                    <a:pt x="0" y="8743"/>
                    <a:pt x="259" y="10295"/>
                  </a:cubicBezTo>
                  <a:cubicBezTo>
                    <a:pt x="509" y="11758"/>
                    <a:pt x="1097" y="13239"/>
                    <a:pt x="1936" y="14470"/>
                  </a:cubicBezTo>
                  <a:cubicBezTo>
                    <a:pt x="2971" y="15996"/>
                    <a:pt x="4380" y="17557"/>
                    <a:pt x="6950" y="17557"/>
                  </a:cubicBezTo>
                  <a:cubicBezTo>
                    <a:pt x="7654" y="17557"/>
                    <a:pt x="8421" y="17432"/>
                    <a:pt x="9242" y="17191"/>
                  </a:cubicBezTo>
                  <a:cubicBezTo>
                    <a:pt x="9314" y="17173"/>
                    <a:pt x="9376" y="17147"/>
                    <a:pt x="9438" y="17111"/>
                  </a:cubicBezTo>
                  <a:lnTo>
                    <a:pt x="10108" y="16709"/>
                  </a:lnTo>
                  <a:cubicBezTo>
                    <a:pt x="10232" y="16727"/>
                    <a:pt x="10384" y="16745"/>
                    <a:pt x="10563" y="16745"/>
                  </a:cubicBezTo>
                  <a:cubicBezTo>
                    <a:pt x="11009" y="16745"/>
                    <a:pt x="11526" y="16665"/>
                    <a:pt x="12124" y="16513"/>
                  </a:cubicBezTo>
                  <a:cubicBezTo>
                    <a:pt x="13292" y="16201"/>
                    <a:pt x="14318" y="14345"/>
                    <a:pt x="14818" y="12641"/>
                  </a:cubicBezTo>
                  <a:cubicBezTo>
                    <a:pt x="15255" y="11134"/>
                    <a:pt x="15978" y="7289"/>
                    <a:pt x="13141" y="4238"/>
                  </a:cubicBezTo>
                  <a:cubicBezTo>
                    <a:pt x="12721" y="3783"/>
                    <a:pt x="12266" y="3444"/>
                    <a:pt x="11785" y="3212"/>
                  </a:cubicBezTo>
                  <a:cubicBezTo>
                    <a:pt x="12195" y="2034"/>
                    <a:pt x="12204" y="892"/>
                    <a:pt x="12204" y="830"/>
                  </a:cubicBezTo>
                  <a:cubicBezTo>
                    <a:pt x="12204" y="589"/>
                    <a:pt x="12097" y="348"/>
                    <a:pt x="11910" y="188"/>
                  </a:cubicBezTo>
                  <a:cubicBezTo>
                    <a:pt x="11758" y="72"/>
                    <a:pt x="11571" y="0"/>
                    <a:pt x="113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4648450" y="2535925"/>
              <a:ext cx="396800" cy="326650"/>
            </a:xfrm>
            <a:custGeom>
              <a:rect b="b" l="l" r="r" t="t"/>
              <a:pathLst>
                <a:path extrusionOk="0" h="13066" w="15872">
                  <a:moveTo>
                    <a:pt x="9649" y="0"/>
                  </a:moveTo>
                  <a:cubicBezTo>
                    <a:pt x="7774" y="0"/>
                    <a:pt x="6165" y="1689"/>
                    <a:pt x="6165" y="1689"/>
                  </a:cubicBezTo>
                  <a:cubicBezTo>
                    <a:pt x="6165" y="1689"/>
                    <a:pt x="5411" y="1347"/>
                    <a:pt x="4406" y="1347"/>
                  </a:cubicBezTo>
                  <a:cubicBezTo>
                    <a:pt x="3339" y="1347"/>
                    <a:pt x="1989" y="1732"/>
                    <a:pt x="955" y="3321"/>
                  </a:cubicBezTo>
                  <a:cubicBezTo>
                    <a:pt x="1" y="4776"/>
                    <a:pt x="536" y="8005"/>
                    <a:pt x="2133" y="10342"/>
                  </a:cubicBezTo>
                  <a:cubicBezTo>
                    <a:pt x="3125" y="11807"/>
                    <a:pt x="4323" y="13066"/>
                    <a:pt x="6452" y="13066"/>
                  </a:cubicBezTo>
                  <a:cubicBezTo>
                    <a:pt x="7060" y="13066"/>
                    <a:pt x="7744" y="12963"/>
                    <a:pt x="8520" y="12733"/>
                  </a:cubicBezTo>
                  <a:lnTo>
                    <a:pt x="9484" y="12153"/>
                  </a:lnTo>
                  <a:cubicBezTo>
                    <a:pt x="9484" y="12153"/>
                    <a:pt x="9645" y="12250"/>
                    <a:pt x="10081" y="12250"/>
                  </a:cubicBezTo>
                  <a:cubicBezTo>
                    <a:pt x="10383" y="12250"/>
                    <a:pt x="10817" y="12203"/>
                    <a:pt x="11420" y="12046"/>
                  </a:cubicBezTo>
                  <a:cubicBezTo>
                    <a:pt x="12892" y="11663"/>
                    <a:pt x="15871" y="5248"/>
                    <a:pt x="12044" y="1136"/>
                  </a:cubicBezTo>
                  <a:cubicBezTo>
                    <a:pt x="11265" y="296"/>
                    <a:pt x="10434" y="0"/>
                    <a:pt x="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4697925" y="267637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0" y="47"/>
                    <a:pt x="9" y="438"/>
                    <a:pt x="242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8" y="391"/>
                    <a:pt x="539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4790025" y="265652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1" y="47"/>
                    <a:pt x="9" y="438"/>
                    <a:pt x="243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9" y="391"/>
                    <a:pt x="540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4757625" y="2720125"/>
              <a:ext cx="13850" cy="11100"/>
            </a:xfrm>
            <a:custGeom>
              <a:rect b="b" l="l" r="r" t="t"/>
              <a:pathLst>
                <a:path extrusionOk="0" h="444" w="554">
                  <a:moveTo>
                    <a:pt x="302" y="0"/>
                  </a:moveTo>
                  <a:cubicBezTo>
                    <a:pt x="290" y="0"/>
                    <a:pt x="277" y="1"/>
                    <a:pt x="264" y="4"/>
                  </a:cubicBezTo>
                  <a:cubicBezTo>
                    <a:pt x="1" y="46"/>
                    <a:pt x="12" y="444"/>
                    <a:pt x="252" y="444"/>
                  </a:cubicBezTo>
                  <a:cubicBezTo>
                    <a:pt x="264" y="444"/>
                    <a:pt x="277" y="443"/>
                    <a:pt x="290" y="441"/>
                  </a:cubicBezTo>
                  <a:cubicBezTo>
                    <a:pt x="554" y="398"/>
                    <a:pt x="542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4786275" y="2527000"/>
              <a:ext cx="31475" cy="66100"/>
            </a:xfrm>
            <a:custGeom>
              <a:rect b="b" l="l" r="r" t="t"/>
              <a:pathLst>
                <a:path extrusionOk="0" h="2644" w="1259">
                  <a:moveTo>
                    <a:pt x="775" y="1"/>
                  </a:moveTo>
                  <a:cubicBezTo>
                    <a:pt x="767" y="1"/>
                    <a:pt x="759" y="2"/>
                    <a:pt x="750" y="3"/>
                  </a:cubicBezTo>
                  <a:cubicBezTo>
                    <a:pt x="233" y="92"/>
                    <a:pt x="1" y="289"/>
                    <a:pt x="1" y="289"/>
                  </a:cubicBezTo>
                  <a:lnTo>
                    <a:pt x="715" y="2644"/>
                  </a:lnTo>
                  <a:cubicBezTo>
                    <a:pt x="715" y="2644"/>
                    <a:pt x="1259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4792975" y="2465075"/>
              <a:ext cx="127600" cy="125350"/>
            </a:xfrm>
            <a:custGeom>
              <a:rect b="b" l="l" r="r" t="t"/>
              <a:pathLst>
                <a:path extrusionOk="0" h="5014" w="5104">
                  <a:moveTo>
                    <a:pt x="5103" y="0"/>
                  </a:moveTo>
                  <a:lnTo>
                    <a:pt x="5103" y="0"/>
                  </a:lnTo>
                  <a:cubicBezTo>
                    <a:pt x="1" y="981"/>
                    <a:pt x="500" y="5014"/>
                    <a:pt x="500" y="5014"/>
                  </a:cubicBezTo>
                  <a:cubicBezTo>
                    <a:pt x="500" y="5014"/>
                    <a:pt x="2962" y="4755"/>
                    <a:pt x="4158" y="3203"/>
                  </a:cubicBezTo>
                  <a:cubicBezTo>
                    <a:pt x="5094" y="1972"/>
                    <a:pt x="5103" y="0"/>
                    <a:pt x="5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4805700" y="2501850"/>
              <a:ext cx="74950" cy="88350"/>
            </a:xfrm>
            <a:custGeom>
              <a:rect b="b" l="l" r="r" t="t"/>
              <a:pathLst>
                <a:path extrusionOk="0" h="3534" w="2998">
                  <a:moveTo>
                    <a:pt x="2997" y="1"/>
                  </a:moveTo>
                  <a:cubicBezTo>
                    <a:pt x="1918" y="884"/>
                    <a:pt x="0" y="3534"/>
                    <a:pt x="0" y="3534"/>
                  </a:cubicBezTo>
                  <a:cubicBezTo>
                    <a:pt x="0" y="3534"/>
                    <a:pt x="1276" y="2249"/>
                    <a:pt x="1668" y="1785"/>
                  </a:cubicBezTo>
                  <a:cubicBezTo>
                    <a:pt x="1989" y="1393"/>
                    <a:pt x="2997" y="1"/>
                    <a:pt x="2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2" name="Google Shape;3142;p22"/>
          <p:cNvSpPr txBox="1"/>
          <p:nvPr>
            <p:ph type="title"/>
          </p:nvPr>
        </p:nvSpPr>
        <p:spPr>
          <a:xfrm>
            <a:off x="713100" y="1753950"/>
            <a:ext cx="375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3" name="Google Shape;3143;p22"/>
          <p:cNvSpPr txBox="1"/>
          <p:nvPr>
            <p:ph idx="1" type="subTitle"/>
          </p:nvPr>
        </p:nvSpPr>
        <p:spPr>
          <a:xfrm>
            <a:off x="713100" y="2326650"/>
            <a:ext cx="37515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">
    <p:spTree>
      <p:nvGrpSpPr>
        <p:cNvPr id="3144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p23"/>
          <p:cNvSpPr/>
          <p:nvPr/>
        </p:nvSpPr>
        <p:spPr>
          <a:xfrm>
            <a:off x="3370776" y="2721450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6" name="Google Shape;3146;p23"/>
          <p:cNvGrpSpPr/>
          <p:nvPr/>
        </p:nvGrpSpPr>
        <p:grpSpPr>
          <a:xfrm>
            <a:off x="3510019" y="3034841"/>
            <a:ext cx="5830099" cy="3340185"/>
            <a:chOff x="-5991144" y="1964591"/>
            <a:chExt cx="5830099" cy="3340185"/>
          </a:xfrm>
        </p:grpSpPr>
        <p:sp>
          <p:nvSpPr>
            <p:cNvPr id="3147" name="Google Shape;3147;p23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3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3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3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3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3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3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3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3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3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3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3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3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3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3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3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3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3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3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3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3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3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3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3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3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3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3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3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3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3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3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3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3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3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7" name="Google Shape;3207;p23"/>
          <p:cNvSpPr/>
          <p:nvPr/>
        </p:nvSpPr>
        <p:spPr>
          <a:xfrm rot="10800000">
            <a:off x="-1079937" y="-91022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8" name="Google Shape;3208;p23"/>
          <p:cNvGrpSpPr/>
          <p:nvPr/>
        </p:nvGrpSpPr>
        <p:grpSpPr>
          <a:xfrm>
            <a:off x="-944209" y="-910238"/>
            <a:ext cx="3836998" cy="2198307"/>
            <a:chOff x="-9376871" y="-61513"/>
            <a:chExt cx="3836998" cy="2198307"/>
          </a:xfrm>
        </p:grpSpPr>
        <p:sp>
          <p:nvSpPr>
            <p:cNvPr id="3209" name="Google Shape;3209;p23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3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3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3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3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9" name="Google Shape;3269;p23"/>
          <p:cNvSpPr/>
          <p:nvPr/>
        </p:nvSpPr>
        <p:spPr>
          <a:xfrm flipH="1" rot="-982033">
            <a:off x="2493773" y="4605384"/>
            <a:ext cx="254670" cy="26936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0" name="Google Shape;3270;p23"/>
          <p:cNvGrpSpPr/>
          <p:nvPr/>
        </p:nvGrpSpPr>
        <p:grpSpPr>
          <a:xfrm rot="1371801">
            <a:off x="1433490" y="225020"/>
            <a:ext cx="792429" cy="628769"/>
            <a:chOff x="1523200" y="2383225"/>
            <a:chExt cx="349950" cy="277675"/>
          </a:xfrm>
        </p:grpSpPr>
        <p:sp>
          <p:nvSpPr>
            <p:cNvPr id="3271" name="Google Shape;3271;p23"/>
            <p:cNvSpPr/>
            <p:nvPr/>
          </p:nvSpPr>
          <p:spPr>
            <a:xfrm>
              <a:off x="1523200" y="2383225"/>
              <a:ext cx="349950" cy="277675"/>
            </a:xfrm>
            <a:custGeom>
              <a:rect b="b" l="l" r="r" t="t"/>
              <a:pathLst>
                <a:path extrusionOk="0" h="11107" w="13998">
                  <a:moveTo>
                    <a:pt x="13203" y="4710"/>
                  </a:moveTo>
                  <a:lnTo>
                    <a:pt x="12936" y="4657"/>
                  </a:lnTo>
                  <a:cubicBezTo>
                    <a:pt x="12936" y="4576"/>
                    <a:pt x="12927" y="4478"/>
                    <a:pt x="12909" y="4389"/>
                  </a:cubicBezTo>
                  <a:cubicBezTo>
                    <a:pt x="12802" y="3970"/>
                    <a:pt x="12427" y="3675"/>
                    <a:pt x="11999" y="3675"/>
                  </a:cubicBezTo>
                  <a:cubicBezTo>
                    <a:pt x="11963" y="3675"/>
                    <a:pt x="11928" y="3684"/>
                    <a:pt x="11892" y="3684"/>
                  </a:cubicBezTo>
                  <a:lnTo>
                    <a:pt x="9198" y="3988"/>
                  </a:lnTo>
                  <a:cubicBezTo>
                    <a:pt x="8966" y="3800"/>
                    <a:pt x="8653" y="3256"/>
                    <a:pt x="8430" y="2873"/>
                  </a:cubicBezTo>
                  <a:cubicBezTo>
                    <a:pt x="8083" y="2257"/>
                    <a:pt x="7681" y="1561"/>
                    <a:pt x="7092" y="1026"/>
                  </a:cubicBezTo>
                  <a:cubicBezTo>
                    <a:pt x="7083" y="1017"/>
                    <a:pt x="7066" y="999"/>
                    <a:pt x="7048" y="990"/>
                  </a:cubicBezTo>
                  <a:cubicBezTo>
                    <a:pt x="6334" y="348"/>
                    <a:pt x="5504" y="9"/>
                    <a:pt x="4630" y="0"/>
                  </a:cubicBezTo>
                  <a:lnTo>
                    <a:pt x="4594" y="0"/>
                  </a:lnTo>
                  <a:cubicBezTo>
                    <a:pt x="3444" y="0"/>
                    <a:pt x="2364" y="571"/>
                    <a:pt x="1552" y="1615"/>
                  </a:cubicBezTo>
                  <a:cubicBezTo>
                    <a:pt x="919" y="2435"/>
                    <a:pt x="491" y="3497"/>
                    <a:pt x="339" y="4639"/>
                  </a:cubicBezTo>
                  <a:cubicBezTo>
                    <a:pt x="134" y="4835"/>
                    <a:pt x="0" y="5103"/>
                    <a:pt x="0" y="5415"/>
                  </a:cubicBezTo>
                  <a:lnTo>
                    <a:pt x="0" y="5567"/>
                  </a:lnTo>
                  <a:cubicBezTo>
                    <a:pt x="0" y="5870"/>
                    <a:pt x="116" y="6138"/>
                    <a:pt x="321" y="6334"/>
                  </a:cubicBezTo>
                  <a:cubicBezTo>
                    <a:pt x="598" y="9037"/>
                    <a:pt x="2373" y="11089"/>
                    <a:pt x="4523" y="11107"/>
                  </a:cubicBezTo>
                  <a:lnTo>
                    <a:pt x="4559" y="11107"/>
                  </a:lnTo>
                  <a:cubicBezTo>
                    <a:pt x="5424" y="11107"/>
                    <a:pt x="6254" y="10785"/>
                    <a:pt x="6967" y="10170"/>
                  </a:cubicBezTo>
                  <a:cubicBezTo>
                    <a:pt x="6985" y="10152"/>
                    <a:pt x="6994" y="10143"/>
                    <a:pt x="7012" y="10125"/>
                  </a:cubicBezTo>
                  <a:cubicBezTo>
                    <a:pt x="7601" y="9608"/>
                    <a:pt x="8020" y="8921"/>
                    <a:pt x="8386" y="8305"/>
                  </a:cubicBezTo>
                  <a:cubicBezTo>
                    <a:pt x="8609" y="7931"/>
                    <a:pt x="8939" y="7387"/>
                    <a:pt x="9171" y="7208"/>
                  </a:cubicBezTo>
                  <a:lnTo>
                    <a:pt x="11669" y="7422"/>
                  </a:lnTo>
                  <a:cubicBezTo>
                    <a:pt x="11696" y="7431"/>
                    <a:pt x="11722" y="7431"/>
                    <a:pt x="11749" y="7431"/>
                  </a:cubicBezTo>
                  <a:cubicBezTo>
                    <a:pt x="12186" y="7431"/>
                    <a:pt x="12561" y="7137"/>
                    <a:pt x="12668" y="6709"/>
                  </a:cubicBezTo>
                  <a:cubicBezTo>
                    <a:pt x="12668" y="6682"/>
                    <a:pt x="12677" y="6646"/>
                    <a:pt x="12686" y="6619"/>
                  </a:cubicBezTo>
                  <a:lnTo>
                    <a:pt x="13150" y="6566"/>
                  </a:lnTo>
                  <a:cubicBezTo>
                    <a:pt x="13614" y="6512"/>
                    <a:pt x="13970" y="6129"/>
                    <a:pt x="13979" y="5665"/>
                  </a:cubicBezTo>
                  <a:cubicBezTo>
                    <a:pt x="13997" y="5192"/>
                    <a:pt x="13658" y="4791"/>
                    <a:pt x="13203" y="471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>
              <a:off x="1748225" y="2498750"/>
              <a:ext cx="101050" cy="46625"/>
            </a:xfrm>
            <a:custGeom>
              <a:rect b="b" l="l" r="r" t="t"/>
              <a:pathLst>
                <a:path extrusionOk="0" h="1865" w="4042">
                  <a:moveTo>
                    <a:pt x="2998" y="0"/>
                  </a:moveTo>
                  <a:lnTo>
                    <a:pt x="18" y="330"/>
                  </a:lnTo>
                  <a:lnTo>
                    <a:pt x="9" y="1017"/>
                  </a:lnTo>
                  <a:lnTo>
                    <a:pt x="0" y="1633"/>
                  </a:lnTo>
                  <a:lnTo>
                    <a:pt x="2748" y="1865"/>
                  </a:lnTo>
                  <a:lnTo>
                    <a:pt x="1383" y="1320"/>
                  </a:lnTo>
                  <a:lnTo>
                    <a:pt x="4042" y="1008"/>
                  </a:lnTo>
                  <a:lnTo>
                    <a:pt x="1535" y="580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>
              <a:off x="1748225" y="2523050"/>
              <a:ext cx="101050" cy="22325"/>
            </a:xfrm>
            <a:custGeom>
              <a:rect b="b" l="l" r="r" t="t"/>
              <a:pathLst>
                <a:path extrusionOk="0" h="893" w="4042">
                  <a:moveTo>
                    <a:pt x="9" y="0"/>
                  </a:moveTo>
                  <a:lnTo>
                    <a:pt x="9" y="45"/>
                  </a:lnTo>
                  <a:lnTo>
                    <a:pt x="0" y="661"/>
                  </a:lnTo>
                  <a:lnTo>
                    <a:pt x="2748" y="893"/>
                  </a:lnTo>
                  <a:lnTo>
                    <a:pt x="1383" y="348"/>
                  </a:lnTo>
                  <a:lnTo>
                    <a:pt x="4042" y="36"/>
                  </a:lnTo>
                  <a:lnTo>
                    <a:pt x="4024" y="3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>
              <a:off x="1553075" y="2406850"/>
              <a:ext cx="195625" cy="230625"/>
            </a:xfrm>
            <a:custGeom>
              <a:rect b="b" l="l" r="r" t="t"/>
              <a:pathLst>
                <a:path extrusionOk="0" h="9225" w="7825">
                  <a:moveTo>
                    <a:pt x="3402" y="1"/>
                  </a:moveTo>
                  <a:cubicBezTo>
                    <a:pt x="1558" y="1"/>
                    <a:pt x="54" y="2046"/>
                    <a:pt x="27" y="4577"/>
                  </a:cubicBezTo>
                  <a:cubicBezTo>
                    <a:pt x="0" y="7129"/>
                    <a:pt x="1481" y="9207"/>
                    <a:pt x="3337" y="9225"/>
                  </a:cubicBezTo>
                  <a:cubicBezTo>
                    <a:pt x="4024" y="9225"/>
                    <a:pt x="4657" y="8957"/>
                    <a:pt x="5193" y="8476"/>
                  </a:cubicBezTo>
                  <a:cubicBezTo>
                    <a:pt x="6299" y="7503"/>
                    <a:pt x="6772" y="5603"/>
                    <a:pt x="7806" y="5309"/>
                  </a:cubicBezTo>
                  <a:lnTo>
                    <a:pt x="7815" y="4693"/>
                  </a:lnTo>
                  <a:lnTo>
                    <a:pt x="7824" y="3997"/>
                  </a:lnTo>
                  <a:cubicBezTo>
                    <a:pt x="6789" y="3676"/>
                    <a:pt x="6352" y="1767"/>
                    <a:pt x="5264" y="777"/>
                  </a:cubicBezTo>
                  <a:cubicBezTo>
                    <a:pt x="4738" y="295"/>
                    <a:pt x="4104" y="10"/>
                    <a:pt x="3426" y="1"/>
                  </a:cubicBezTo>
                  <a:cubicBezTo>
                    <a:pt x="3418" y="1"/>
                    <a:pt x="3410" y="1"/>
                    <a:pt x="3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>
              <a:off x="1573375" y="2468625"/>
              <a:ext cx="119550" cy="24125"/>
            </a:xfrm>
            <a:custGeom>
              <a:rect b="b" l="l" r="r" t="t"/>
              <a:pathLst>
                <a:path extrusionOk="0" h="965" w="4782">
                  <a:moveTo>
                    <a:pt x="2329" y="1"/>
                  </a:moveTo>
                  <a:cubicBezTo>
                    <a:pt x="2168" y="1"/>
                    <a:pt x="2008" y="10"/>
                    <a:pt x="1847" y="28"/>
                  </a:cubicBezTo>
                  <a:cubicBezTo>
                    <a:pt x="1686" y="45"/>
                    <a:pt x="1526" y="81"/>
                    <a:pt x="1383" y="117"/>
                  </a:cubicBezTo>
                  <a:cubicBezTo>
                    <a:pt x="1231" y="152"/>
                    <a:pt x="1098" y="215"/>
                    <a:pt x="964" y="259"/>
                  </a:cubicBezTo>
                  <a:cubicBezTo>
                    <a:pt x="830" y="322"/>
                    <a:pt x="714" y="367"/>
                    <a:pt x="607" y="438"/>
                  </a:cubicBezTo>
                  <a:cubicBezTo>
                    <a:pt x="500" y="500"/>
                    <a:pt x="411" y="563"/>
                    <a:pt x="339" y="625"/>
                  </a:cubicBezTo>
                  <a:cubicBezTo>
                    <a:pt x="259" y="697"/>
                    <a:pt x="197" y="750"/>
                    <a:pt x="152" y="804"/>
                  </a:cubicBezTo>
                  <a:cubicBezTo>
                    <a:pt x="54" y="911"/>
                    <a:pt x="0" y="964"/>
                    <a:pt x="0" y="964"/>
                  </a:cubicBezTo>
                  <a:cubicBezTo>
                    <a:pt x="0" y="964"/>
                    <a:pt x="72" y="929"/>
                    <a:pt x="188" y="848"/>
                  </a:cubicBezTo>
                  <a:cubicBezTo>
                    <a:pt x="241" y="813"/>
                    <a:pt x="321" y="777"/>
                    <a:pt x="402" y="732"/>
                  </a:cubicBezTo>
                  <a:cubicBezTo>
                    <a:pt x="482" y="679"/>
                    <a:pt x="580" y="643"/>
                    <a:pt x="687" y="598"/>
                  </a:cubicBezTo>
                  <a:cubicBezTo>
                    <a:pt x="794" y="554"/>
                    <a:pt x="919" y="527"/>
                    <a:pt x="1035" y="482"/>
                  </a:cubicBezTo>
                  <a:cubicBezTo>
                    <a:pt x="1169" y="456"/>
                    <a:pt x="1303" y="411"/>
                    <a:pt x="1446" y="393"/>
                  </a:cubicBezTo>
                  <a:cubicBezTo>
                    <a:pt x="1508" y="384"/>
                    <a:pt x="1579" y="367"/>
                    <a:pt x="1660" y="358"/>
                  </a:cubicBezTo>
                  <a:cubicBezTo>
                    <a:pt x="1731" y="349"/>
                    <a:pt x="1802" y="340"/>
                    <a:pt x="1874" y="331"/>
                  </a:cubicBezTo>
                  <a:cubicBezTo>
                    <a:pt x="2025" y="322"/>
                    <a:pt x="2177" y="313"/>
                    <a:pt x="2329" y="313"/>
                  </a:cubicBezTo>
                  <a:lnTo>
                    <a:pt x="2561" y="313"/>
                  </a:lnTo>
                  <a:cubicBezTo>
                    <a:pt x="2641" y="322"/>
                    <a:pt x="2712" y="322"/>
                    <a:pt x="2793" y="322"/>
                  </a:cubicBezTo>
                  <a:cubicBezTo>
                    <a:pt x="2944" y="331"/>
                    <a:pt x="3087" y="349"/>
                    <a:pt x="3230" y="367"/>
                  </a:cubicBezTo>
                  <a:cubicBezTo>
                    <a:pt x="3372" y="384"/>
                    <a:pt x="3515" y="402"/>
                    <a:pt x="3649" y="429"/>
                  </a:cubicBezTo>
                  <a:cubicBezTo>
                    <a:pt x="3774" y="447"/>
                    <a:pt x="3899" y="474"/>
                    <a:pt x="4015" y="500"/>
                  </a:cubicBezTo>
                  <a:cubicBezTo>
                    <a:pt x="4247" y="545"/>
                    <a:pt x="4434" y="590"/>
                    <a:pt x="4568" y="625"/>
                  </a:cubicBezTo>
                  <a:cubicBezTo>
                    <a:pt x="4702" y="670"/>
                    <a:pt x="4782" y="688"/>
                    <a:pt x="4782" y="688"/>
                  </a:cubicBezTo>
                  <a:cubicBezTo>
                    <a:pt x="4782" y="688"/>
                    <a:pt x="4711" y="643"/>
                    <a:pt x="4595" y="572"/>
                  </a:cubicBezTo>
                  <a:cubicBezTo>
                    <a:pt x="4532" y="536"/>
                    <a:pt x="4461" y="491"/>
                    <a:pt x="4372" y="456"/>
                  </a:cubicBezTo>
                  <a:cubicBezTo>
                    <a:pt x="4282" y="411"/>
                    <a:pt x="4184" y="367"/>
                    <a:pt x="4068" y="322"/>
                  </a:cubicBezTo>
                  <a:cubicBezTo>
                    <a:pt x="3961" y="277"/>
                    <a:pt x="3836" y="233"/>
                    <a:pt x="3703" y="197"/>
                  </a:cubicBezTo>
                  <a:cubicBezTo>
                    <a:pt x="3569" y="152"/>
                    <a:pt x="3426" y="126"/>
                    <a:pt x="3274" y="90"/>
                  </a:cubicBezTo>
                  <a:cubicBezTo>
                    <a:pt x="3132" y="63"/>
                    <a:pt x="2971" y="28"/>
                    <a:pt x="2810" y="19"/>
                  </a:cubicBezTo>
                  <a:cubicBezTo>
                    <a:pt x="2739" y="19"/>
                    <a:pt x="2650" y="10"/>
                    <a:pt x="2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>
              <a:off x="1600575" y="2430225"/>
              <a:ext cx="89475" cy="31300"/>
            </a:xfrm>
            <a:custGeom>
              <a:rect b="b" l="l" r="r" t="t"/>
              <a:pathLst>
                <a:path extrusionOk="0" h="1252" w="3579">
                  <a:moveTo>
                    <a:pt x="1471" y="1"/>
                  </a:moveTo>
                  <a:cubicBezTo>
                    <a:pt x="1357" y="1"/>
                    <a:pt x="1250" y="21"/>
                    <a:pt x="1143" y="29"/>
                  </a:cubicBezTo>
                  <a:cubicBezTo>
                    <a:pt x="1018" y="65"/>
                    <a:pt x="893" y="83"/>
                    <a:pt x="795" y="136"/>
                  </a:cubicBezTo>
                  <a:cubicBezTo>
                    <a:pt x="741" y="154"/>
                    <a:pt x="688" y="172"/>
                    <a:pt x="634" y="199"/>
                  </a:cubicBezTo>
                  <a:cubicBezTo>
                    <a:pt x="589" y="225"/>
                    <a:pt x="545" y="243"/>
                    <a:pt x="500" y="270"/>
                  </a:cubicBezTo>
                  <a:cubicBezTo>
                    <a:pt x="411" y="315"/>
                    <a:pt x="340" y="377"/>
                    <a:pt x="277" y="422"/>
                  </a:cubicBezTo>
                  <a:cubicBezTo>
                    <a:pt x="206" y="466"/>
                    <a:pt x="161" y="520"/>
                    <a:pt x="126" y="564"/>
                  </a:cubicBezTo>
                  <a:cubicBezTo>
                    <a:pt x="45" y="645"/>
                    <a:pt x="1" y="689"/>
                    <a:pt x="1" y="689"/>
                  </a:cubicBezTo>
                  <a:cubicBezTo>
                    <a:pt x="1" y="689"/>
                    <a:pt x="63" y="662"/>
                    <a:pt x="161" y="609"/>
                  </a:cubicBezTo>
                  <a:cubicBezTo>
                    <a:pt x="206" y="582"/>
                    <a:pt x="268" y="555"/>
                    <a:pt x="340" y="529"/>
                  </a:cubicBezTo>
                  <a:cubicBezTo>
                    <a:pt x="411" y="502"/>
                    <a:pt x="482" y="457"/>
                    <a:pt x="572" y="439"/>
                  </a:cubicBezTo>
                  <a:cubicBezTo>
                    <a:pt x="661" y="404"/>
                    <a:pt x="759" y="377"/>
                    <a:pt x="857" y="359"/>
                  </a:cubicBezTo>
                  <a:cubicBezTo>
                    <a:pt x="955" y="332"/>
                    <a:pt x="1071" y="332"/>
                    <a:pt x="1178" y="315"/>
                  </a:cubicBezTo>
                  <a:cubicBezTo>
                    <a:pt x="1260" y="308"/>
                    <a:pt x="1338" y="302"/>
                    <a:pt x="1420" y="302"/>
                  </a:cubicBezTo>
                  <a:cubicBezTo>
                    <a:pt x="1455" y="302"/>
                    <a:pt x="1490" y="303"/>
                    <a:pt x="1526" y="306"/>
                  </a:cubicBezTo>
                  <a:cubicBezTo>
                    <a:pt x="1642" y="306"/>
                    <a:pt x="1758" y="332"/>
                    <a:pt x="1874" y="341"/>
                  </a:cubicBezTo>
                  <a:cubicBezTo>
                    <a:pt x="1990" y="368"/>
                    <a:pt x="2106" y="386"/>
                    <a:pt x="2222" y="431"/>
                  </a:cubicBezTo>
                  <a:cubicBezTo>
                    <a:pt x="2329" y="466"/>
                    <a:pt x="2436" y="511"/>
                    <a:pt x="2543" y="547"/>
                  </a:cubicBezTo>
                  <a:cubicBezTo>
                    <a:pt x="2641" y="600"/>
                    <a:pt x="2748" y="645"/>
                    <a:pt x="2838" y="698"/>
                  </a:cubicBezTo>
                  <a:cubicBezTo>
                    <a:pt x="2927" y="752"/>
                    <a:pt x="3016" y="796"/>
                    <a:pt x="3087" y="859"/>
                  </a:cubicBezTo>
                  <a:cubicBezTo>
                    <a:pt x="3168" y="903"/>
                    <a:pt x="3230" y="957"/>
                    <a:pt x="3293" y="1001"/>
                  </a:cubicBezTo>
                  <a:cubicBezTo>
                    <a:pt x="3355" y="1055"/>
                    <a:pt x="3409" y="1091"/>
                    <a:pt x="3444" y="1135"/>
                  </a:cubicBezTo>
                  <a:cubicBezTo>
                    <a:pt x="3524" y="1207"/>
                    <a:pt x="3578" y="1251"/>
                    <a:pt x="3578" y="1251"/>
                  </a:cubicBezTo>
                  <a:cubicBezTo>
                    <a:pt x="3578" y="1251"/>
                    <a:pt x="3551" y="1198"/>
                    <a:pt x="3498" y="1100"/>
                  </a:cubicBezTo>
                  <a:cubicBezTo>
                    <a:pt x="3471" y="1046"/>
                    <a:pt x="3435" y="984"/>
                    <a:pt x="3382" y="921"/>
                  </a:cubicBezTo>
                  <a:cubicBezTo>
                    <a:pt x="3337" y="859"/>
                    <a:pt x="3275" y="787"/>
                    <a:pt x="3203" y="716"/>
                  </a:cubicBezTo>
                  <a:cubicBezTo>
                    <a:pt x="3141" y="645"/>
                    <a:pt x="3061" y="573"/>
                    <a:pt x="2971" y="502"/>
                  </a:cubicBezTo>
                  <a:cubicBezTo>
                    <a:pt x="2882" y="431"/>
                    <a:pt x="2775" y="368"/>
                    <a:pt x="2668" y="297"/>
                  </a:cubicBezTo>
                  <a:cubicBezTo>
                    <a:pt x="2561" y="243"/>
                    <a:pt x="2445" y="181"/>
                    <a:pt x="2320" y="136"/>
                  </a:cubicBezTo>
                  <a:cubicBezTo>
                    <a:pt x="2195" y="92"/>
                    <a:pt x="2061" y="65"/>
                    <a:pt x="1928" y="29"/>
                  </a:cubicBezTo>
                  <a:cubicBezTo>
                    <a:pt x="1812" y="21"/>
                    <a:pt x="1697" y="1"/>
                    <a:pt x="1582" y="1"/>
                  </a:cubicBezTo>
                  <a:cubicBezTo>
                    <a:pt x="1564" y="1"/>
                    <a:pt x="1545" y="1"/>
                    <a:pt x="1526" y="2"/>
                  </a:cubicBezTo>
                  <a:cubicBezTo>
                    <a:pt x="1507" y="1"/>
                    <a:pt x="1489" y="1"/>
                    <a:pt x="1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>
              <a:off x="1572925" y="2550250"/>
              <a:ext cx="119350" cy="25225"/>
            </a:xfrm>
            <a:custGeom>
              <a:rect b="b" l="l" r="r" t="t"/>
              <a:pathLst>
                <a:path extrusionOk="0" h="1009" w="4774">
                  <a:moveTo>
                    <a:pt x="0" y="1"/>
                  </a:moveTo>
                  <a:cubicBezTo>
                    <a:pt x="0" y="1"/>
                    <a:pt x="45" y="63"/>
                    <a:pt x="143" y="170"/>
                  </a:cubicBezTo>
                  <a:cubicBezTo>
                    <a:pt x="188" y="224"/>
                    <a:pt x="250" y="277"/>
                    <a:pt x="331" y="340"/>
                  </a:cubicBezTo>
                  <a:cubicBezTo>
                    <a:pt x="402" y="411"/>
                    <a:pt x="491" y="474"/>
                    <a:pt x="598" y="545"/>
                  </a:cubicBezTo>
                  <a:cubicBezTo>
                    <a:pt x="696" y="616"/>
                    <a:pt x="821" y="661"/>
                    <a:pt x="946" y="723"/>
                  </a:cubicBezTo>
                  <a:cubicBezTo>
                    <a:pt x="1080" y="777"/>
                    <a:pt x="1214" y="839"/>
                    <a:pt x="1365" y="875"/>
                  </a:cubicBezTo>
                  <a:cubicBezTo>
                    <a:pt x="1508" y="920"/>
                    <a:pt x="1669" y="946"/>
                    <a:pt x="1820" y="973"/>
                  </a:cubicBezTo>
                  <a:cubicBezTo>
                    <a:pt x="1981" y="991"/>
                    <a:pt x="2150" y="1009"/>
                    <a:pt x="2311" y="1009"/>
                  </a:cubicBezTo>
                  <a:lnTo>
                    <a:pt x="2552" y="1009"/>
                  </a:lnTo>
                  <a:cubicBezTo>
                    <a:pt x="2632" y="1009"/>
                    <a:pt x="2712" y="1000"/>
                    <a:pt x="2793" y="1000"/>
                  </a:cubicBezTo>
                  <a:cubicBezTo>
                    <a:pt x="2953" y="991"/>
                    <a:pt x="3105" y="955"/>
                    <a:pt x="3257" y="938"/>
                  </a:cubicBezTo>
                  <a:cubicBezTo>
                    <a:pt x="3408" y="911"/>
                    <a:pt x="3551" y="884"/>
                    <a:pt x="3685" y="839"/>
                  </a:cubicBezTo>
                  <a:cubicBezTo>
                    <a:pt x="3819" y="804"/>
                    <a:pt x="3944" y="759"/>
                    <a:pt x="4051" y="723"/>
                  </a:cubicBezTo>
                  <a:cubicBezTo>
                    <a:pt x="4167" y="679"/>
                    <a:pt x="4265" y="634"/>
                    <a:pt x="4354" y="590"/>
                  </a:cubicBezTo>
                  <a:cubicBezTo>
                    <a:pt x="4443" y="554"/>
                    <a:pt x="4523" y="518"/>
                    <a:pt x="4586" y="483"/>
                  </a:cubicBezTo>
                  <a:cubicBezTo>
                    <a:pt x="4702" y="411"/>
                    <a:pt x="4773" y="367"/>
                    <a:pt x="4773" y="367"/>
                  </a:cubicBezTo>
                  <a:lnTo>
                    <a:pt x="4773" y="367"/>
                  </a:lnTo>
                  <a:cubicBezTo>
                    <a:pt x="4773" y="367"/>
                    <a:pt x="4693" y="384"/>
                    <a:pt x="4559" y="420"/>
                  </a:cubicBezTo>
                  <a:cubicBezTo>
                    <a:pt x="4425" y="456"/>
                    <a:pt x="4238" y="500"/>
                    <a:pt x="4006" y="545"/>
                  </a:cubicBezTo>
                  <a:cubicBezTo>
                    <a:pt x="3890" y="572"/>
                    <a:pt x="3765" y="590"/>
                    <a:pt x="3631" y="607"/>
                  </a:cubicBezTo>
                  <a:cubicBezTo>
                    <a:pt x="3498" y="634"/>
                    <a:pt x="3364" y="643"/>
                    <a:pt x="3221" y="661"/>
                  </a:cubicBezTo>
                  <a:cubicBezTo>
                    <a:pt x="3078" y="670"/>
                    <a:pt x="2927" y="688"/>
                    <a:pt x="2775" y="688"/>
                  </a:cubicBezTo>
                  <a:cubicBezTo>
                    <a:pt x="2695" y="697"/>
                    <a:pt x="2623" y="697"/>
                    <a:pt x="2543" y="697"/>
                  </a:cubicBezTo>
                  <a:lnTo>
                    <a:pt x="2320" y="697"/>
                  </a:lnTo>
                  <a:cubicBezTo>
                    <a:pt x="2168" y="697"/>
                    <a:pt x="2008" y="679"/>
                    <a:pt x="1865" y="670"/>
                  </a:cubicBezTo>
                  <a:cubicBezTo>
                    <a:pt x="1785" y="652"/>
                    <a:pt x="1713" y="643"/>
                    <a:pt x="1642" y="643"/>
                  </a:cubicBezTo>
                  <a:cubicBezTo>
                    <a:pt x="1571" y="634"/>
                    <a:pt x="1499" y="616"/>
                    <a:pt x="1428" y="599"/>
                  </a:cubicBezTo>
                  <a:cubicBezTo>
                    <a:pt x="1285" y="581"/>
                    <a:pt x="1151" y="536"/>
                    <a:pt x="1026" y="509"/>
                  </a:cubicBezTo>
                  <a:cubicBezTo>
                    <a:pt x="910" y="456"/>
                    <a:pt x="786" y="429"/>
                    <a:pt x="678" y="376"/>
                  </a:cubicBezTo>
                  <a:cubicBezTo>
                    <a:pt x="571" y="331"/>
                    <a:pt x="473" y="295"/>
                    <a:pt x="393" y="242"/>
                  </a:cubicBezTo>
                  <a:cubicBezTo>
                    <a:pt x="313" y="197"/>
                    <a:pt x="232" y="161"/>
                    <a:pt x="179" y="117"/>
                  </a:cubicBezTo>
                  <a:cubicBezTo>
                    <a:pt x="63" y="4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1599250" y="2583700"/>
              <a:ext cx="89675" cy="30425"/>
            </a:xfrm>
            <a:custGeom>
              <a:rect b="b" l="l" r="r" t="t"/>
              <a:pathLst>
                <a:path extrusionOk="0" h="1217" w="3587">
                  <a:moveTo>
                    <a:pt x="3586" y="1"/>
                  </a:moveTo>
                  <a:cubicBezTo>
                    <a:pt x="3586" y="1"/>
                    <a:pt x="3533" y="37"/>
                    <a:pt x="3453" y="117"/>
                  </a:cubicBezTo>
                  <a:cubicBezTo>
                    <a:pt x="3408" y="153"/>
                    <a:pt x="3354" y="197"/>
                    <a:pt x="3292" y="242"/>
                  </a:cubicBezTo>
                  <a:cubicBezTo>
                    <a:pt x="3238" y="286"/>
                    <a:pt x="3167" y="340"/>
                    <a:pt x="3087" y="385"/>
                  </a:cubicBezTo>
                  <a:cubicBezTo>
                    <a:pt x="3015" y="438"/>
                    <a:pt x="2926" y="492"/>
                    <a:pt x="2837" y="545"/>
                  </a:cubicBezTo>
                  <a:cubicBezTo>
                    <a:pt x="2748" y="599"/>
                    <a:pt x="2641" y="634"/>
                    <a:pt x="2543" y="679"/>
                  </a:cubicBezTo>
                  <a:cubicBezTo>
                    <a:pt x="2436" y="724"/>
                    <a:pt x="2329" y="768"/>
                    <a:pt x="2213" y="795"/>
                  </a:cubicBezTo>
                  <a:cubicBezTo>
                    <a:pt x="2106" y="831"/>
                    <a:pt x="1981" y="848"/>
                    <a:pt x="1865" y="875"/>
                  </a:cubicBezTo>
                  <a:cubicBezTo>
                    <a:pt x="1749" y="893"/>
                    <a:pt x="1633" y="911"/>
                    <a:pt x="1517" y="911"/>
                  </a:cubicBezTo>
                  <a:cubicBezTo>
                    <a:pt x="1392" y="911"/>
                    <a:pt x="1285" y="902"/>
                    <a:pt x="1169" y="893"/>
                  </a:cubicBezTo>
                  <a:cubicBezTo>
                    <a:pt x="1062" y="875"/>
                    <a:pt x="946" y="875"/>
                    <a:pt x="848" y="840"/>
                  </a:cubicBezTo>
                  <a:cubicBezTo>
                    <a:pt x="750" y="822"/>
                    <a:pt x="651" y="795"/>
                    <a:pt x="571" y="759"/>
                  </a:cubicBezTo>
                  <a:cubicBezTo>
                    <a:pt x="482" y="733"/>
                    <a:pt x="402" y="697"/>
                    <a:pt x="330" y="661"/>
                  </a:cubicBezTo>
                  <a:cubicBezTo>
                    <a:pt x="259" y="634"/>
                    <a:pt x="205" y="608"/>
                    <a:pt x="152" y="581"/>
                  </a:cubicBezTo>
                  <a:cubicBezTo>
                    <a:pt x="63" y="527"/>
                    <a:pt x="0" y="492"/>
                    <a:pt x="0" y="492"/>
                  </a:cubicBezTo>
                  <a:lnTo>
                    <a:pt x="0" y="492"/>
                  </a:lnTo>
                  <a:cubicBezTo>
                    <a:pt x="0" y="492"/>
                    <a:pt x="36" y="545"/>
                    <a:pt x="116" y="625"/>
                  </a:cubicBezTo>
                  <a:cubicBezTo>
                    <a:pt x="152" y="670"/>
                    <a:pt x="205" y="724"/>
                    <a:pt x="268" y="768"/>
                  </a:cubicBezTo>
                  <a:cubicBezTo>
                    <a:pt x="330" y="813"/>
                    <a:pt x="402" y="875"/>
                    <a:pt x="491" y="920"/>
                  </a:cubicBezTo>
                  <a:cubicBezTo>
                    <a:pt x="535" y="947"/>
                    <a:pt x="580" y="973"/>
                    <a:pt x="625" y="1000"/>
                  </a:cubicBezTo>
                  <a:cubicBezTo>
                    <a:pt x="669" y="1027"/>
                    <a:pt x="723" y="1045"/>
                    <a:pt x="776" y="1063"/>
                  </a:cubicBezTo>
                  <a:cubicBezTo>
                    <a:pt x="883" y="1116"/>
                    <a:pt x="999" y="1143"/>
                    <a:pt x="1124" y="1170"/>
                  </a:cubicBezTo>
                  <a:cubicBezTo>
                    <a:pt x="1236" y="1186"/>
                    <a:pt x="1354" y="1216"/>
                    <a:pt x="1473" y="1216"/>
                  </a:cubicBezTo>
                  <a:cubicBezTo>
                    <a:pt x="1488" y="1216"/>
                    <a:pt x="1502" y="1215"/>
                    <a:pt x="1517" y="1214"/>
                  </a:cubicBezTo>
                  <a:cubicBezTo>
                    <a:pt x="1541" y="1216"/>
                    <a:pt x="1566" y="1217"/>
                    <a:pt x="1590" y="1217"/>
                  </a:cubicBezTo>
                  <a:cubicBezTo>
                    <a:pt x="1700" y="1217"/>
                    <a:pt x="1809" y="1202"/>
                    <a:pt x="1918" y="1187"/>
                  </a:cubicBezTo>
                  <a:cubicBezTo>
                    <a:pt x="2052" y="1161"/>
                    <a:pt x="2186" y="1134"/>
                    <a:pt x="2302" y="1089"/>
                  </a:cubicBezTo>
                  <a:cubicBezTo>
                    <a:pt x="2436" y="1054"/>
                    <a:pt x="2552" y="991"/>
                    <a:pt x="2659" y="938"/>
                  </a:cubicBezTo>
                  <a:cubicBezTo>
                    <a:pt x="2766" y="875"/>
                    <a:pt x="2873" y="813"/>
                    <a:pt x="2962" y="741"/>
                  </a:cubicBezTo>
                  <a:cubicBezTo>
                    <a:pt x="3060" y="670"/>
                    <a:pt x="3140" y="599"/>
                    <a:pt x="3203" y="527"/>
                  </a:cubicBezTo>
                  <a:cubicBezTo>
                    <a:pt x="3274" y="465"/>
                    <a:pt x="3337" y="385"/>
                    <a:pt x="3381" y="322"/>
                  </a:cubicBezTo>
                  <a:cubicBezTo>
                    <a:pt x="3435" y="260"/>
                    <a:pt x="3470" y="206"/>
                    <a:pt x="3497" y="153"/>
                  </a:cubicBezTo>
                  <a:cubicBezTo>
                    <a:pt x="3551" y="55"/>
                    <a:pt x="3586" y="1"/>
                    <a:pt x="3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1572700" y="2518150"/>
              <a:ext cx="126025" cy="8050"/>
            </a:xfrm>
            <a:custGeom>
              <a:rect b="b" l="l" r="r" t="t"/>
              <a:pathLst>
                <a:path extrusionOk="0" h="322" w="5041">
                  <a:moveTo>
                    <a:pt x="2525" y="0"/>
                  </a:moveTo>
                  <a:cubicBezTo>
                    <a:pt x="2204" y="0"/>
                    <a:pt x="1892" y="0"/>
                    <a:pt x="1597" y="9"/>
                  </a:cubicBezTo>
                  <a:cubicBezTo>
                    <a:pt x="1303" y="18"/>
                    <a:pt x="1026" y="36"/>
                    <a:pt x="786" y="54"/>
                  </a:cubicBezTo>
                  <a:cubicBezTo>
                    <a:pt x="313" y="89"/>
                    <a:pt x="1" y="134"/>
                    <a:pt x="1" y="134"/>
                  </a:cubicBezTo>
                  <a:cubicBezTo>
                    <a:pt x="1" y="134"/>
                    <a:pt x="313" y="188"/>
                    <a:pt x="786" y="232"/>
                  </a:cubicBezTo>
                  <a:cubicBezTo>
                    <a:pt x="1026" y="259"/>
                    <a:pt x="1303" y="277"/>
                    <a:pt x="1597" y="286"/>
                  </a:cubicBezTo>
                  <a:cubicBezTo>
                    <a:pt x="1892" y="304"/>
                    <a:pt x="2204" y="312"/>
                    <a:pt x="2516" y="321"/>
                  </a:cubicBezTo>
                  <a:cubicBezTo>
                    <a:pt x="2837" y="312"/>
                    <a:pt x="3150" y="321"/>
                    <a:pt x="3444" y="304"/>
                  </a:cubicBezTo>
                  <a:cubicBezTo>
                    <a:pt x="3738" y="295"/>
                    <a:pt x="4015" y="286"/>
                    <a:pt x="4256" y="268"/>
                  </a:cubicBezTo>
                  <a:cubicBezTo>
                    <a:pt x="4729" y="232"/>
                    <a:pt x="5041" y="179"/>
                    <a:pt x="5041" y="179"/>
                  </a:cubicBezTo>
                  <a:cubicBezTo>
                    <a:pt x="5041" y="179"/>
                    <a:pt x="4729" y="125"/>
                    <a:pt x="4256" y="80"/>
                  </a:cubicBezTo>
                  <a:cubicBezTo>
                    <a:pt x="4015" y="63"/>
                    <a:pt x="3738" y="45"/>
                    <a:pt x="3444" y="27"/>
                  </a:cubicBezTo>
                  <a:cubicBezTo>
                    <a:pt x="3150" y="9"/>
                    <a:pt x="2837" y="9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0" name="Google Shape;3280;p23"/>
          <p:cNvGrpSpPr/>
          <p:nvPr/>
        </p:nvGrpSpPr>
        <p:grpSpPr>
          <a:xfrm rot="3372017">
            <a:off x="4243763" y="4379278"/>
            <a:ext cx="656483" cy="587493"/>
            <a:chOff x="8028250" y="4422075"/>
            <a:chExt cx="656473" cy="587484"/>
          </a:xfrm>
        </p:grpSpPr>
        <p:sp>
          <p:nvSpPr>
            <p:cNvPr id="3281" name="Google Shape;3281;p23"/>
            <p:cNvSpPr/>
            <p:nvPr/>
          </p:nvSpPr>
          <p:spPr>
            <a:xfrm>
              <a:off x="8028250" y="4422075"/>
              <a:ext cx="656473" cy="587484"/>
            </a:xfrm>
            <a:custGeom>
              <a:rect b="b" l="l" r="r" t="t"/>
              <a:pathLst>
                <a:path extrusionOk="0" h="12535" w="14007">
                  <a:moveTo>
                    <a:pt x="1392" y="8957"/>
                  </a:moveTo>
                  <a:cubicBezTo>
                    <a:pt x="2186" y="10438"/>
                    <a:pt x="3381" y="11276"/>
                    <a:pt x="4693" y="11276"/>
                  </a:cubicBezTo>
                  <a:lnTo>
                    <a:pt x="4693" y="11276"/>
                  </a:lnTo>
                  <a:cubicBezTo>
                    <a:pt x="5183" y="11276"/>
                    <a:pt x="5656" y="11160"/>
                    <a:pt x="6058" y="10937"/>
                  </a:cubicBezTo>
                  <a:cubicBezTo>
                    <a:pt x="5951" y="11258"/>
                    <a:pt x="5977" y="11597"/>
                    <a:pt x="6147" y="11892"/>
                  </a:cubicBezTo>
                  <a:cubicBezTo>
                    <a:pt x="6397" y="12320"/>
                    <a:pt x="6896" y="12534"/>
                    <a:pt x="7610" y="12534"/>
                  </a:cubicBezTo>
                  <a:cubicBezTo>
                    <a:pt x="8288" y="12534"/>
                    <a:pt x="9153" y="12356"/>
                    <a:pt x="9822" y="12079"/>
                  </a:cubicBezTo>
                  <a:cubicBezTo>
                    <a:pt x="9849" y="12070"/>
                    <a:pt x="12401" y="10973"/>
                    <a:pt x="12320" y="9563"/>
                  </a:cubicBezTo>
                  <a:cubicBezTo>
                    <a:pt x="12293" y="9144"/>
                    <a:pt x="12053" y="8796"/>
                    <a:pt x="11669" y="8609"/>
                  </a:cubicBezTo>
                  <a:cubicBezTo>
                    <a:pt x="12258" y="8439"/>
                    <a:pt x="12793" y="8074"/>
                    <a:pt x="13177" y="7556"/>
                  </a:cubicBezTo>
                  <a:cubicBezTo>
                    <a:pt x="13864" y="6628"/>
                    <a:pt x="14006" y="5335"/>
                    <a:pt x="13578" y="3916"/>
                  </a:cubicBezTo>
                  <a:cubicBezTo>
                    <a:pt x="13551" y="3818"/>
                    <a:pt x="13516" y="3711"/>
                    <a:pt x="13480" y="3604"/>
                  </a:cubicBezTo>
                  <a:cubicBezTo>
                    <a:pt x="12668" y="1311"/>
                    <a:pt x="10804" y="0"/>
                    <a:pt x="8359" y="0"/>
                  </a:cubicBezTo>
                  <a:cubicBezTo>
                    <a:pt x="7324" y="0"/>
                    <a:pt x="6236" y="232"/>
                    <a:pt x="5112" y="696"/>
                  </a:cubicBezTo>
                  <a:cubicBezTo>
                    <a:pt x="1642" y="2132"/>
                    <a:pt x="0" y="4951"/>
                    <a:pt x="937" y="7877"/>
                  </a:cubicBezTo>
                  <a:cubicBezTo>
                    <a:pt x="1044" y="8234"/>
                    <a:pt x="1205" y="8600"/>
                    <a:pt x="1392" y="8957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8151606" y="4565865"/>
              <a:ext cx="464972" cy="310075"/>
            </a:xfrm>
            <a:custGeom>
              <a:rect b="b" l="l" r="r" t="t"/>
              <a:pathLst>
                <a:path extrusionOk="0" h="6616" w="9921">
                  <a:moveTo>
                    <a:pt x="4639" y="1"/>
                  </a:moveTo>
                  <a:lnTo>
                    <a:pt x="1347" y="1776"/>
                  </a:lnTo>
                  <a:lnTo>
                    <a:pt x="0" y="4890"/>
                  </a:lnTo>
                  <a:cubicBezTo>
                    <a:pt x="0" y="4890"/>
                    <a:pt x="1976" y="6616"/>
                    <a:pt x="3215" y="6616"/>
                  </a:cubicBezTo>
                  <a:cubicBezTo>
                    <a:pt x="3321" y="6616"/>
                    <a:pt x="3421" y="6603"/>
                    <a:pt x="3515" y="6576"/>
                  </a:cubicBezTo>
                  <a:cubicBezTo>
                    <a:pt x="4701" y="6228"/>
                    <a:pt x="4380" y="5309"/>
                    <a:pt x="5388" y="4649"/>
                  </a:cubicBezTo>
                  <a:cubicBezTo>
                    <a:pt x="5854" y="4345"/>
                    <a:pt x="6068" y="4208"/>
                    <a:pt x="6367" y="4208"/>
                  </a:cubicBezTo>
                  <a:cubicBezTo>
                    <a:pt x="6709" y="4208"/>
                    <a:pt x="7162" y="4388"/>
                    <a:pt x="8234" y="4702"/>
                  </a:cubicBezTo>
                  <a:cubicBezTo>
                    <a:pt x="9920" y="4328"/>
                    <a:pt x="8992" y="2802"/>
                    <a:pt x="8992" y="2802"/>
                  </a:cubicBezTo>
                  <a:lnTo>
                    <a:pt x="8529" y="1107"/>
                  </a:lnTo>
                  <a:lnTo>
                    <a:pt x="7271" y="144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8075914" y="4465990"/>
              <a:ext cx="580595" cy="499701"/>
            </a:xfrm>
            <a:custGeom>
              <a:rect b="b" l="l" r="r" t="t"/>
              <a:pathLst>
                <a:path extrusionOk="0" h="10662" w="12388">
                  <a:moveTo>
                    <a:pt x="7346" y="1"/>
                  </a:moveTo>
                  <a:cubicBezTo>
                    <a:pt x="6444" y="1"/>
                    <a:pt x="5463" y="212"/>
                    <a:pt x="4452" y="633"/>
                  </a:cubicBezTo>
                  <a:cubicBezTo>
                    <a:pt x="1517" y="1846"/>
                    <a:pt x="0" y="4121"/>
                    <a:pt x="812" y="6655"/>
                  </a:cubicBezTo>
                  <a:cubicBezTo>
                    <a:pt x="910" y="6958"/>
                    <a:pt x="1044" y="7270"/>
                    <a:pt x="1205" y="7583"/>
                  </a:cubicBezTo>
                  <a:cubicBezTo>
                    <a:pt x="1921" y="8916"/>
                    <a:pt x="2863" y="9405"/>
                    <a:pt x="3670" y="9405"/>
                  </a:cubicBezTo>
                  <a:cubicBezTo>
                    <a:pt x="4613" y="9405"/>
                    <a:pt x="5371" y="8739"/>
                    <a:pt x="5371" y="7975"/>
                  </a:cubicBezTo>
                  <a:cubicBezTo>
                    <a:pt x="5376" y="7103"/>
                    <a:pt x="4650" y="6753"/>
                    <a:pt x="4098" y="6753"/>
                  </a:cubicBezTo>
                  <a:cubicBezTo>
                    <a:pt x="3759" y="6753"/>
                    <a:pt x="3485" y="6885"/>
                    <a:pt x="3488" y="7110"/>
                  </a:cubicBezTo>
                  <a:cubicBezTo>
                    <a:pt x="3488" y="7364"/>
                    <a:pt x="3801" y="7379"/>
                    <a:pt x="4091" y="7379"/>
                  </a:cubicBezTo>
                  <a:cubicBezTo>
                    <a:pt x="4128" y="7379"/>
                    <a:pt x="4166" y="7378"/>
                    <a:pt x="4202" y="7378"/>
                  </a:cubicBezTo>
                  <a:cubicBezTo>
                    <a:pt x="4531" y="7378"/>
                    <a:pt x="4765" y="7399"/>
                    <a:pt x="4345" y="7815"/>
                  </a:cubicBezTo>
                  <a:cubicBezTo>
                    <a:pt x="4175" y="7983"/>
                    <a:pt x="3994" y="8054"/>
                    <a:pt x="3820" y="8054"/>
                  </a:cubicBezTo>
                  <a:cubicBezTo>
                    <a:pt x="3152" y="8054"/>
                    <a:pt x="2577" y="7008"/>
                    <a:pt x="3051" y="6343"/>
                  </a:cubicBezTo>
                  <a:cubicBezTo>
                    <a:pt x="3345" y="5935"/>
                    <a:pt x="3785" y="5691"/>
                    <a:pt x="4219" y="5691"/>
                  </a:cubicBezTo>
                  <a:cubicBezTo>
                    <a:pt x="4669" y="5691"/>
                    <a:pt x="5112" y="5953"/>
                    <a:pt x="5380" y="6566"/>
                  </a:cubicBezTo>
                  <a:cubicBezTo>
                    <a:pt x="5781" y="7484"/>
                    <a:pt x="6299" y="9634"/>
                    <a:pt x="5960" y="10241"/>
                  </a:cubicBezTo>
                  <a:cubicBezTo>
                    <a:pt x="5797" y="10536"/>
                    <a:pt x="6108" y="10661"/>
                    <a:pt x="6598" y="10661"/>
                  </a:cubicBezTo>
                  <a:cubicBezTo>
                    <a:pt x="7130" y="10661"/>
                    <a:pt x="7873" y="10514"/>
                    <a:pt x="8449" y="10277"/>
                  </a:cubicBezTo>
                  <a:cubicBezTo>
                    <a:pt x="9555" y="9813"/>
                    <a:pt x="10848" y="8689"/>
                    <a:pt x="10179" y="8493"/>
                  </a:cubicBezTo>
                  <a:cubicBezTo>
                    <a:pt x="9510" y="8296"/>
                    <a:pt x="8359" y="6414"/>
                    <a:pt x="7994" y="5477"/>
                  </a:cubicBezTo>
                  <a:cubicBezTo>
                    <a:pt x="7557" y="4379"/>
                    <a:pt x="8306" y="3660"/>
                    <a:pt x="9200" y="3660"/>
                  </a:cubicBezTo>
                  <a:cubicBezTo>
                    <a:pt x="9293" y="3660"/>
                    <a:pt x="9388" y="3668"/>
                    <a:pt x="9483" y="3684"/>
                  </a:cubicBezTo>
                  <a:cubicBezTo>
                    <a:pt x="10500" y="3854"/>
                    <a:pt x="10759" y="5629"/>
                    <a:pt x="9608" y="5638"/>
                  </a:cubicBezTo>
                  <a:cubicBezTo>
                    <a:pt x="9601" y="5638"/>
                    <a:pt x="9594" y="5638"/>
                    <a:pt x="9586" y="5638"/>
                  </a:cubicBezTo>
                  <a:cubicBezTo>
                    <a:pt x="8470" y="5638"/>
                    <a:pt x="10123" y="4948"/>
                    <a:pt x="9715" y="4532"/>
                  </a:cubicBezTo>
                  <a:cubicBezTo>
                    <a:pt x="9664" y="4478"/>
                    <a:pt x="9598" y="4454"/>
                    <a:pt x="9524" y="4454"/>
                  </a:cubicBezTo>
                  <a:cubicBezTo>
                    <a:pt x="9015" y="4454"/>
                    <a:pt x="8121" y="5604"/>
                    <a:pt x="8993" y="6476"/>
                  </a:cubicBezTo>
                  <a:cubicBezTo>
                    <a:pt x="9233" y="6717"/>
                    <a:pt x="9567" y="6837"/>
                    <a:pt x="9924" y="6837"/>
                  </a:cubicBezTo>
                  <a:cubicBezTo>
                    <a:pt x="11047" y="6837"/>
                    <a:pt x="12387" y="5641"/>
                    <a:pt x="11669" y="3256"/>
                  </a:cubicBezTo>
                  <a:cubicBezTo>
                    <a:pt x="11633" y="3158"/>
                    <a:pt x="11607" y="3069"/>
                    <a:pt x="11580" y="2988"/>
                  </a:cubicBezTo>
                  <a:cubicBezTo>
                    <a:pt x="10872" y="988"/>
                    <a:pt x="9294" y="1"/>
                    <a:pt x="7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8113971" y="4581800"/>
              <a:ext cx="542538" cy="383892"/>
            </a:xfrm>
            <a:custGeom>
              <a:rect b="b" l="l" r="r" t="t"/>
              <a:pathLst>
                <a:path extrusionOk="0" h="8191" w="11576">
                  <a:moveTo>
                    <a:pt x="8611" y="1"/>
                  </a:moveTo>
                  <a:cubicBezTo>
                    <a:pt x="7682" y="1"/>
                    <a:pt x="6839" y="801"/>
                    <a:pt x="6611" y="1722"/>
                  </a:cubicBezTo>
                  <a:cubicBezTo>
                    <a:pt x="6370" y="2694"/>
                    <a:pt x="6682" y="3729"/>
                    <a:pt x="7190" y="4594"/>
                  </a:cubicBezTo>
                  <a:cubicBezTo>
                    <a:pt x="7333" y="4835"/>
                    <a:pt x="7494" y="5067"/>
                    <a:pt x="7565" y="5335"/>
                  </a:cubicBezTo>
                  <a:cubicBezTo>
                    <a:pt x="7645" y="5602"/>
                    <a:pt x="7619" y="5923"/>
                    <a:pt x="7431" y="6120"/>
                  </a:cubicBezTo>
                  <a:cubicBezTo>
                    <a:pt x="7304" y="6257"/>
                    <a:pt x="7126" y="6319"/>
                    <a:pt x="6942" y="6319"/>
                  </a:cubicBezTo>
                  <a:cubicBezTo>
                    <a:pt x="6804" y="6319"/>
                    <a:pt x="6662" y="6283"/>
                    <a:pt x="6539" y="6218"/>
                  </a:cubicBezTo>
                  <a:cubicBezTo>
                    <a:pt x="6254" y="6066"/>
                    <a:pt x="6057" y="5790"/>
                    <a:pt x="5915" y="5504"/>
                  </a:cubicBezTo>
                  <a:cubicBezTo>
                    <a:pt x="5433" y="4532"/>
                    <a:pt x="5379" y="3238"/>
                    <a:pt x="4478" y="2640"/>
                  </a:cubicBezTo>
                  <a:cubicBezTo>
                    <a:pt x="4216" y="2464"/>
                    <a:pt x="3899" y="2374"/>
                    <a:pt x="3584" y="2374"/>
                  </a:cubicBezTo>
                  <a:cubicBezTo>
                    <a:pt x="3310" y="2374"/>
                    <a:pt x="3037" y="2441"/>
                    <a:pt x="2801" y="2578"/>
                  </a:cubicBezTo>
                  <a:cubicBezTo>
                    <a:pt x="2471" y="2765"/>
                    <a:pt x="1972" y="3069"/>
                    <a:pt x="1820" y="3426"/>
                  </a:cubicBezTo>
                  <a:cubicBezTo>
                    <a:pt x="1668" y="3747"/>
                    <a:pt x="1731" y="4193"/>
                    <a:pt x="1445" y="4407"/>
                  </a:cubicBezTo>
                  <a:cubicBezTo>
                    <a:pt x="1338" y="4487"/>
                    <a:pt x="1196" y="4514"/>
                    <a:pt x="1062" y="4523"/>
                  </a:cubicBezTo>
                  <a:cubicBezTo>
                    <a:pt x="1030" y="4525"/>
                    <a:pt x="998" y="4526"/>
                    <a:pt x="966" y="4526"/>
                  </a:cubicBezTo>
                  <a:cubicBezTo>
                    <a:pt x="623" y="4526"/>
                    <a:pt x="278" y="4396"/>
                    <a:pt x="0" y="4184"/>
                  </a:cubicBezTo>
                  <a:lnTo>
                    <a:pt x="0" y="4184"/>
                  </a:lnTo>
                  <a:cubicBezTo>
                    <a:pt x="98" y="4487"/>
                    <a:pt x="232" y="4799"/>
                    <a:pt x="393" y="5112"/>
                  </a:cubicBezTo>
                  <a:cubicBezTo>
                    <a:pt x="1109" y="6445"/>
                    <a:pt x="2051" y="6934"/>
                    <a:pt x="2858" y="6934"/>
                  </a:cubicBezTo>
                  <a:cubicBezTo>
                    <a:pt x="3801" y="6934"/>
                    <a:pt x="4559" y="6268"/>
                    <a:pt x="4559" y="5504"/>
                  </a:cubicBezTo>
                  <a:cubicBezTo>
                    <a:pt x="4564" y="4632"/>
                    <a:pt x="3838" y="4282"/>
                    <a:pt x="3286" y="4282"/>
                  </a:cubicBezTo>
                  <a:cubicBezTo>
                    <a:pt x="2947" y="4282"/>
                    <a:pt x="2673" y="4414"/>
                    <a:pt x="2676" y="4639"/>
                  </a:cubicBezTo>
                  <a:cubicBezTo>
                    <a:pt x="2676" y="4893"/>
                    <a:pt x="2989" y="4908"/>
                    <a:pt x="3279" y="4908"/>
                  </a:cubicBezTo>
                  <a:cubicBezTo>
                    <a:pt x="3316" y="4908"/>
                    <a:pt x="3354" y="4907"/>
                    <a:pt x="3390" y="4907"/>
                  </a:cubicBezTo>
                  <a:cubicBezTo>
                    <a:pt x="3719" y="4907"/>
                    <a:pt x="3953" y="4928"/>
                    <a:pt x="3533" y="5344"/>
                  </a:cubicBezTo>
                  <a:cubicBezTo>
                    <a:pt x="3363" y="5512"/>
                    <a:pt x="3182" y="5583"/>
                    <a:pt x="3008" y="5583"/>
                  </a:cubicBezTo>
                  <a:cubicBezTo>
                    <a:pt x="2340" y="5583"/>
                    <a:pt x="1765" y="4537"/>
                    <a:pt x="2239" y="3872"/>
                  </a:cubicBezTo>
                  <a:cubicBezTo>
                    <a:pt x="2533" y="3464"/>
                    <a:pt x="2973" y="3220"/>
                    <a:pt x="3407" y="3220"/>
                  </a:cubicBezTo>
                  <a:cubicBezTo>
                    <a:pt x="3857" y="3220"/>
                    <a:pt x="4300" y="3482"/>
                    <a:pt x="4568" y="4095"/>
                  </a:cubicBezTo>
                  <a:cubicBezTo>
                    <a:pt x="4969" y="5013"/>
                    <a:pt x="5487" y="7163"/>
                    <a:pt x="5148" y="7770"/>
                  </a:cubicBezTo>
                  <a:cubicBezTo>
                    <a:pt x="4985" y="8065"/>
                    <a:pt x="5296" y="8190"/>
                    <a:pt x="5786" y="8190"/>
                  </a:cubicBezTo>
                  <a:cubicBezTo>
                    <a:pt x="6318" y="8190"/>
                    <a:pt x="7061" y="8043"/>
                    <a:pt x="7637" y="7806"/>
                  </a:cubicBezTo>
                  <a:cubicBezTo>
                    <a:pt x="8743" y="7342"/>
                    <a:pt x="10036" y="6218"/>
                    <a:pt x="9367" y="6022"/>
                  </a:cubicBezTo>
                  <a:cubicBezTo>
                    <a:pt x="8698" y="5825"/>
                    <a:pt x="7547" y="3943"/>
                    <a:pt x="7182" y="3006"/>
                  </a:cubicBezTo>
                  <a:cubicBezTo>
                    <a:pt x="6745" y="1908"/>
                    <a:pt x="7494" y="1189"/>
                    <a:pt x="8388" y="1189"/>
                  </a:cubicBezTo>
                  <a:cubicBezTo>
                    <a:pt x="8481" y="1189"/>
                    <a:pt x="8576" y="1197"/>
                    <a:pt x="8671" y="1213"/>
                  </a:cubicBezTo>
                  <a:cubicBezTo>
                    <a:pt x="9688" y="1383"/>
                    <a:pt x="9947" y="3158"/>
                    <a:pt x="8796" y="3167"/>
                  </a:cubicBezTo>
                  <a:cubicBezTo>
                    <a:pt x="8789" y="3167"/>
                    <a:pt x="8782" y="3167"/>
                    <a:pt x="8774" y="3167"/>
                  </a:cubicBezTo>
                  <a:cubicBezTo>
                    <a:pt x="7658" y="3167"/>
                    <a:pt x="9311" y="2477"/>
                    <a:pt x="8903" y="2061"/>
                  </a:cubicBezTo>
                  <a:cubicBezTo>
                    <a:pt x="8852" y="2007"/>
                    <a:pt x="8786" y="1983"/>
                    <a:pt x="8712" y="1983"/>
                  </a:cubicBezTo>
                  <a:cubicBezTo>
                    <a:pt x="8203" y="1983"/>
                    <a:pt x="7309" y="3133"/>
                    <a:pt x="8181" y="4005"/>
                  </a:cubicBezTo>
                  <a:cubicBezTo>
                    <a:pt x="8421" y="4246"/>
                    <a:pt x="8755" y="4366"/>
                    <a:pt x="9112" y="4366"/>
                  </a:cubicBezTo>
                  <a:cubicBezTo>
                    <a:pt x="10235" y="4366"/>
                    <a:pt x="11575" y="3170"/>
                    <a:pt x="10857" y="785"/>
                  </a:cubicBezTo>
                  <a:cubicBezTo>
                    <a:pt x="10821" y="687"/>
                    <a:pt x="10795" y="598"/>
                    <a:pt x="10768" y="517"/>
                  </a:cubicBezTo>
                  <a:cubicBezTo>
                    <a:pt x="10663" y="839"/>
                    <a:pt x="10399" y="1552"/>
                    <a:pt x="10191" y="1552"/>
                  </a:cubicBezTo>
                  <a:cubicBezTo>
                    <a:pt x="10169" y="1552"/>
                    <a:pt x="10147" y="1544"/>
                    <a:pt x="10125" y="1525"/>
                  </a:cubicBezTo>
                  <a:cubicBezTo>
                    <a:pt x="9858" y="1284"/>
                    <a:pt x="9876" y="856"/>
                    <a:pt x="9697" y="544"/>
                  </a:cubicBezTo>
                  <a:cubicBezTo>
                    <a:pt x="9519" y="223"/>
                    <a:pt x="9144" y="44"/>
                    <a:pt x="8769" y="9"/>
                  </a:cubicBezTo>
                  <a:cubicBezTo>
                    <a:pt x="8716" y="4"/>
                    <a:pt x="8663" y="1"/>
                    <a:pt x="8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5" name="Google Shape;3285;p23"/>
          <p:cNvSpPr/>
          <p:nvPr/>
        </p:nvSpPr>
        <p:spPr>
          <a:xfrm flipH="1" rot="5002567">
            <a:off x="5401578" y="435712"/>
            <a:ext cx="254666" cy="26936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6" name="Google Shape;3286;p23"/>
          <p:cNvSpPr/>
          <p:nvPr/>
        </p:nvSpPr>
        <p:spPr>
          <a:xfrm flipH="1" rot="-1298277">
            <a:off x="8590558" y="1118263"/>
            <a:ext cx="254664" cy="26936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7" name="Google Shape;3287;p23"/>
          <p:cNvSpPr/>
          <p:nvPr/>
        </p:nvSpPr>
        <p:spPr>
          <a:xfrm flipH="1" rot="3249488">
            <a:off x="189502" y="3333361"/>
            <a:ext cx="254669" cy="269366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8" name="Google Shape;3288;p23"/>
          <p:cNvSpPr txBox="1"/>
          <p:nvPr>
            <p:ph idx="1" type="body"/>
          </p:nvPr>
        </p:nvSpPr>
        <p:spPr>
          <a:xfrm>
            <a:off x="713100" y="1972825"/>
            <a:ext cx="4171500" cy="21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89" name="Google Shape;3289;p23"/>
          <p:cNvSpPr txBox="1"/>
          <p:nvPr>
            <p:ph type="title"/>
          </p:nvPr>
        </p:nvSpPr>
        <p:spPr>
          <a:xfrm>
            <a:off x="713100" y="1110925"/>
            <a:ext cx="41715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_1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1" name="Google Shape;3291;p24"/>
          <p:cNvSpPr txBox="1"/>
          <p:nvPr>
            <p:ph type="title"/>
          </p:nvPr>
        </p:nvSpPr>
        <p:spPr>
          <a:xfrm>
            <a:off x="4305300" y="1115113"/>
            <a:ext cx="41256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92" name="Google Shape;3292;p24"/>
          <p:cNvSpPr txBox="1"/>
          <p:nvPr>
            <p:ph idx="1" type="subTitle"/>
          </p:nvPr>
        </p:nvSpPr>
        <p:spPr>
          <a:xfrm>
            <a:off x="4305300" y="2965488"/>
            <a:ext cx="41256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93" name="Google Shape;3293;p24"/>
          <p:cNvGrpSpPr/>
          <p:nvPr/>
        </p:nvGrpSpPr>
        <p:grpSpPr>
          <a:xfrm>
            <a:off x="-332310" y="-217238"/>
            <a:ext cx="3704019" cy="2281123"/>
            <a:chOff x="-332310" y="-425763"/>
            <a:chExt cx="3704019" cy="2281123"/>
          </a:xfrm>
        </p:grpSpPr>
        <p:sp>
          <p:nvSpPr>
            <p:cNvPr id="3294" name="Google Shape;3294;p24"/>
            <p:cNvSpPr/>
            <p:nvPr/>
          </p:nvSpPr>
          <p:spPr>
            <a:xfrm>
              <a:off x="-332310" y="-266613"/>
              <a:ext cx="3704019" cy="2121973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95" name="Google Shape;3295;p24"/>
            <p:cNvGrpSpPr/>
            <p:nvPr/>
          </p:nvGrpSpPr>
          <p:grpSpPr>
            <a:xfrm>
              <a:off x="-332310" y="-425763"/>
              <a:ext cx="3704019" cy="2121973"/>
              <a:chOff x="-1389150" y="804800"/>
              <a:chExt cx="971750" cy="556700"/>
            </a:xfrm>
          </p:grpSpPr>
          <p:sp>
            <p:nvSpPr>
              <p:cNvPr id="3296" name="Google Shape;3296;p24"/>
              <p:cNvSpPr/>
              <p:nvPr/>
            </p:nvSpPr>
            <p:spPr>
              <a:xfrm>
                <a:off x="-1389150" y="804800"/>
                <a:ext cx="971750" cy="556700"/>
              </a:xfrm>
              <a:custGeom>
                <a:rect b="b" l="l" r="r" t="t"/>
                <a:pathLst>
                  <a:path extrusionOk="0" h="22268" w="38870">
                    <a:moveTo>
                      <a:pt x="38870" y="1"/>
                    </a:moveTo>
                    <a:lnTo>
                      <a:pt x="1" y="545"/>
                    </a:lnTo>
                    <a:lnTo>
                      <a:pt x="1" y="545"/>
                    </a:lnTo>
                    <a:lnTo>
                      <a:pt x="1" y="22268"/>
                    </a:lnTo>
                    <a:cubicBezTo>
                      <a:pt x="7218" y="22161"/>
                      <a:pt x="13257" y="16897"/>
                      <a:pt x="20198" y="14917"/>
                    </a:cubicBezTo>
                    <a:cubicBezTo>
                      <a:pt x="22598" y="14221"/>
                      <a:pt x="25122" y="13926"/>
                      <a:pt x="27469" y="13052"/>
                    </a:cubicBezTo>
                    <a:cubicBezTo>
                      <a:pt x="32687" y="11107"/>
                      <a:pt x="36604" y="5086"/>
                      <a:pt x="38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24"/>
              <p:cNvSpPr/>
              <p:nvPr/>
            </p:nvSpPr>
            <p:spPr>
              <a:xfrm>
                <a:off x="-437050" y="805025"/>
                <a:ext cx="2475" cy="41525"/>
              </a:xfrm>
              <a:custGeom>
                <a:rect b="b" l="l" r="r" t="t"/>
                <a:pathLst>
                  <a:path extrusionOk="0" h="1661" w="99">
                    <a:moveTo>
                      <a:pt x="1" y="1"/>
                    </a:moveTo>
                    <a:lnTo>
                      <a:pt x="1" y="1660"/>
                    </a:lnTo>
                    <a:cubicBezTo>
                      <a:pt x="36" y="1589"/>
                      <a:pt x="63" y="1526"/>
                      <a:pt x="99" y="1455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24"/>
              <p:cNvSpPr/>
              <p:nvPr/>
            </p:nvSpPr>
            <p:spPr>
              <a:xfrm>
                <a:off x="-524700" y="806375"/>
                <a:ext cx="2475" cy="76750"/>
              </a:xfrm>
              <a:custGeom>
                <a:rect b="b" l="l" r="r" t="t"/>
                <a:pathLst>
                  <a:path extrusionOk="0" h="3070" w="99">
                    <a:moveTo>
                      <a:pt x="1" y="0"/>
                    </a:moveTo>
                    <a:lnTo>
                      <a:pt x="1" y="3069"/>
                    </a:lnTo>
                    <a:lnTo>
                      <a:pt x="99" y="306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24"/>
              <p:cNvSpPr/>
              <p:nvPr/>
            </p:nvSpPr>
            <p:spPr>
              <a:xfrm>
                <a:off x="-524700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24"/>
              <p:cNvSpPr/>
              <p:nvPr/>
            </p:nvSpPr>
            <p:spPr>
              <a:xfrm>
                <a:off x="-524700" y="973200"/>
                <a:ext cx="2475" cy="14725"/>
              </a:xfrm>
              <a:custGeom>
                <a:rect b="b" l="l" r="r" t="t"/>
                <a:pathLst>
                  <a:path extrusionOk="0" h="589" w="99">
                    <a:moveTo>
                      <a:pt x="1" y="0"/>
                    </a:moveTo>
                    <a:lnTo>
                      <a:pt x="1" y="589"/>
                    </a:lnTo>
                    <a:cubicBezTo>
                      <a:pt x="27" y="544"/>
                      <a:pt x="63" y="500"/>
                      <a:pt x="99" y="455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24"/>
              <p:cNvSpPr/>
              <p:nvPr/>
            </p:nvSpPr>
            <p:spPr>
              <a:xfrm>
                <a:off x="-612575" y="8855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24"/>
              <p:cNvSpPr/>
              <p:nvPr/>
            </p:nvSpPr>
            <p:spPr>
              <a:xfrm>
                <a:off x="-612575" y="807475"/>
                <a:ext cx="2700" cy="75650"/>
              </a:xfrm>
              <a:custGeom>
                <a:rect b="b" l="l" r="r" t="t"/>
                <a:pathLst>
                  <a:path extrusionOk="0" h="3026" w="108">
                    <a:moveTo>
                      <a:pt x="1" y="1"/>
                    </a:moveTo>
                    <a:lnTo>
                      <a:pt x="1" y="3025"/>
                    </a:lnTo>
                    <a:lnTo>
                      <a:pt x="108" y="302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24"/>
              <p:cNvSpPr/>
              <p:nvPr/>
            </p:nvSpPr>
            <p:spPr>
              <a:xfrm>
                <a:off x="-612575" y="973200"/>
                <a:ext cx="2700" cy="85200"/>
              </a:xfrm>
              <a:custGeom>
                <a:rect b="b" l="l" r="r" t="t"/>
                <a:pathLst>
                  <a:path extrusionOk="0" h="3408" w="108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24"/>
              <p:cNvSpPr/>
              <p:nvPr/>
            </p:nvSpPr>
            <p:spPr>
              <a:xfrm>
                <a:off x="-612575" y="1061075"/>
                <a:ext cx="2700" cy="17625"/>
              </a:xfrm>
              <a:custGeom>
                <a:rect b="b" l="l" r="r" t="t"/>
                <a:pathLst>
                  <a:path extrusionOk="0" h="705" w="108">
                    <a:moveTo>
                      <a:pt x="1" y="0"/>
                    </a:moveTo>
                    <a:lnTo>
                      <a:pt x="1" y="705"/>
                    </a:lnTo>
                    <a:cubicBezTo>
                      <a:pt x="36" y="678"/>
                      <a:pt x="72" y="651"/>
                      <a:pt x="108" y="625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24"/>
              <p:cNvSpPr/>
              <p:nvPr/>
            </p:nvSpPr>
            <p:spPr>
              <a:xfrm>
                <a:off x="-700225" y="808825"/>
                <a:ext cx="2475" cy="74300"/>
              </a:xfrm>
              <a:custGeom>
                <a:rect b="b" l="l" r="r" t="t"/>
                <a:pathLst>
                  <a:path extrusionOk="0" h="2972" w="99">
                    <a:moveTo>
                      <a:pt x="1" y="0"/>
                    </a:moveTo>
                    <a:lnTo>
                      <a:pt x="1" y="2971"/>
                    </a:lnTo>
                    <a:lnTo>
                      <a:pt x="99" y="2971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24"/>
              <p:cNvSpPr/>
              <p:nvPr/>
            </p:nvSpPr>
            <p:spPr>
              <a:xfrm>
                <a:off x="-7002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24"/>
              <p:cNvSpPr/>
              <p:nvPr/>
            </p:nvSpPr>
            <p:spPr>
              <a:xfrm>
                <a:off x="-7002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24"/>
              <p:cNvSpPr/>
              <p:nvPr/>
            </p:nvSpPr>
            <p:spPr>
              <a:xfrm>
                <a:off x="-700225" y="1061075"/>
                <a:ext cx="2475" cy="69150"/>
              </a:xfrm>
              <a:custGeom>
                <a:rect b="b" l="l" r="r" t="t"/>
                <a:pathLst>
                  <a:path extrusionOk="0" h="2766" w="99">
                    <a:moveTo>
                      <a:pt x="1" y="0"/>
                    </a:moveTo>
                    <a:lnTo>
                      <a:pt x="1" y="2766"/>
                    </a:lnTo>
                    <a:cubicBezTo>
                      <a:pt x="36" y="2757"/>
                      <a:pt x="72" y="2739"/>
                      <a:pt x="99" y="2730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24"/>
              <p:cNvSpPr/>
              <p:nvPr/>
            </p:nvSpPr>
            <p:spPr>
              <a:xfrm>
                <a:off x="-7878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24"/>
              <p:cNvSpPr/>
              <p:nvPr/>
            </p:nvSpPr>
            <p:spPr>
              <a:xfrm>
                <a:off x="-7878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24"/>
              <p:cNvSpPr/>
              <p:nvPr/>
            </p:nvSpPr>
            <p:spPr>
              <a:xfrm>
                <a:off x="-787875" y="809950"/>
                <a:ext cx="2475" cy="73175"/>
              </a:xfrm>
              <a:custGeom>
                <a:rect b="b" l="l" r="r" t="t"/>
                <a:pathLst>
                  <a:path extrusionOk="0" h="2927" w="99">
                    <a:moveTo>
                      <a:pt x="1" y="0"/>
                    </a:moveTo>
                    <a:lnTo>
                      <a:pt x="1" y="2926"/>
                    </a:lnTo>
                    <a:lnTo>
                      <a:pt x="99" y="2926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24"/>
              <p:cNvSpPr/>
              <p:nvPr/>
            </p:nvSpPr>
            <p:spPr>
              <a:xfrm>
                <a:off x="-7878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24"/>
              <p:cNvSpPr/>
              <p:nvPr/>
            </p:nvSpPr>
            <p:spPr>
              <a:xfrm>
                <a:off x="-787875" y="1148700"/>
                <a:ext cx="2475" cy="6275"/>
              </a:xfrm>
              <a:custGeom>
                <a:rect b="b" l="l" r="r" t="t"/>
                <a:pathLst>
                  <a:path extrusionOk="0" h="251" w="99">
                    <a:moveTo>
                      <a:pt x="1" y="1"/>
                    </a:moveTo>
                    <a:lnTo>
                      <a:pt x="1" y="251"/>
                    </a:lnTo>
                    <a:cubicBezTo>
                      <a:pt x="37" y="242"/>
                      <a:pt x="63" y="242"/>
                      <a:pt x="99" y="233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24"/>
              <p:cNvSpPr/>
              <p:nvPr/>
            </p:nvSpPr>
            <p:spPr>
              <a:xfrm>
                <a:off x="-875525" y="1148700"/>
                <a:ext cx="2475" cy="26575"/>
              </a:xfrm>
              <a:custGeom>
                <a:rect b="b" l="l" r="r" t="t"/>
                <a:pathLst>
                  <a:path extrusionOk="0" h="1063" w="99">
                    <a:moveTo>
                      <a:pt x="1" y="1"/>
                    </a:moveTo>
                    <a:lnTo>
                      <a:pt x="1" y="1063"/>
                    </a:lnTo>
                    <a:cubicBezTo>
                      <a:pt x="28" y="1054"/>
                      <a:pt x="63" y="1045"/>
                      <a:pt x="99" y="1036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24"/>
              <p:cNvSpPr/>
              <p:nvPr/>
            </p:nvSpPr>
            <p:spPr>
              <a:xfrm>
                <a:off x="-8755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24"/>
              <p:cNvSpPr/>
              <p:nvPr/>
            </p:nvSpPr>
            <p:spPr>
              <a:xfrm>
                <a:off x="-875525" y="811050"/>
                <a:ext cx="2475" cy="72075"/>
              </a:xfrm>
              <a:custGeom>
                <a:rect b="b" l="l" r="r" t="t"/>
                <a:pathLst>
                  <a:path extrusionOk="0" h="2883" w="99">
                    <a:moveTo>
                      <a:pt x="99" y="1"/>
                    </a:moveTo>
                    <a:lnTo>
                      <a:pt x="1" y="10"/>
                    </a:lnTo>
                    <a:lnTo>
                      <a:pt x="1" y="2882"/>
                    </a:lnTo>
                    <a:lnTo>
                      <a:pt x="99" y="2882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24"/>
              <p:cNvSpPr/>
              <p:nvPr/>
            </p:nvSpPr>
            <p:spPr>
              <a:xfrm>
                <a:off x="-87552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24"/>
              <p:cNvSpPr/>
              <p:nvPr/>
            </p:nvSpPr>
            <p:spPr>
              <a:xfrm>
                <a:off x="-8755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24"/>
              <p:cNvSpPr/>
              <p:nvPr/>
            </p:nvSpPr>
            <p:spPr>
              <a:xfrm>
                <a:off x="-963175" y="812400"/>
                <a:ext cx="2500" cy="70725"/>
              </a:xfrm>
              <a:custGeom>
                <a:rect b="b" l="l" r="r" t="t"/>
                <a:pathLst>
                  <a:path extrusionOk="0" h="2829" w="100">
                    <a:moveTo>
                      <a:pt x="1" y="0"/>
                    </a:moveTo>
                    <a:lnTo>
                      <a:pt x="1" y="2828"/>
                    </a:lnTo>
                    <a:lnTo>
                      <a:pt x="99" y="282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24"/>
              <p:cNvSpPr/>
              <p:nvPr/>
            </p:nvSpPr>
            <p:spPr>
              <a:xfrm>
                <a:off x="-963175" y="8855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24"/>
              <p:cNvSpPr/>
              <p:nvPr/>
            </p:nvSpPr>
            <p:spPr>
              <a:xfrm>
                <a:off x="-963175" y="1061075"/>
                <a:ext cx="2500" cy="85200"/>
              </a:xfrm>
              <a:custGeom>
                <a:rect b="b" l="l" r="r" t="t"/>
                <a:pathLst>
                  <a:path extrusionOk="0" h="3408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24"/>
              <p:cNvSpPr/>
              <p:nvPr/>
            </p:nvSpPr>
            <p:spPr>
              <a:xfrm>
                <a:off x="-963175" y="1148700"/>
                <a:ext cx="2500" cy="57125"/>
              </a:xfrm>
              <a:custGeom>
                <a:rect b="b" l="l" r="r" t="t"/>
                <a:pathLst>
                  <a:path extrusionOk="0" h="2285" w="100">
                    <a:moveTo>
                      <a:pt x="1" y="1"/>
                    </a:moveTo>
                    <a:lnTo>
                      <a:pt x="1" y="2285"/>
                    </a:lnTo>
                    <a:cubicBezTo>
                      <a:pt x="28" y="2267"/>
                      <a:pt x="63" y="2258"/>
                      <a:pt x="99" y="224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24"/>
              <p:cNvSpPr/>
              <p:nvPr/>
            </p:nvSpPr>
            <p:spPr>
              <a:xfrm>
                <a:off x="-963175" y="973200"/>
                <a:ext cx="2500" cy="85200"/>
              </a:xfrm>
              <a:custGeom>
                <a:rect b="b" l="l" r="r" t="t"/>
                <a:pathLst>
                  <a:path extrusionOk="0" h="3408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24"/>
              <p:cNvSpPr/>
              <p:nvPr/>
            </p:nvSpPr>
            <p:spPr>
              <a:xfrm>
                <a:off x="-1051050" y="813500"/>
                <a:ext cx="2725" cy="69625"/>
              </a:xfrm>
              <a:custGeom>
                <a:rect b="b" l="l" r="r" t="t"/>
                <a:pathLst>
                  <a:path extrusionOk="0" h="2785" w="109">
                    <a:moveTo>
                      <a:pt x="108" y="1"/>
                    </a:moveTo>
                    <a:lnTo>
                      <a:pt x="1" y="10"/>
                    </a:lnTo>
                    <a:lnTo>
                      <a:pt x="1" y="2784"/>
                    </a:lnTo>
                    <a:lnTo>
                      <a:pt x="108" y="278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24"/>
              <p:cNvSpPr/>
              <p:nvPr/>
            </p:nvSpPr>
            <p:spPr>
              <a:xfrm>
                <a:off x="-1051050" y="1148700"/>
                <a:ext cx="2725" cy="85225"/>
              </a:xfrm>
              <a:custGeom>
                <a:rect b="b" l="l" r="r" t="t"/>
                <a:pathLst>
                  <a:path extrusionOk="0" h="3409" w="109">
                    <a:moveTo>
                      <a:pt x="1" y="1"/>
                    </a:moveTo>
                    <a:lnTo>
                      <a:pt x="1" y="3409"/>
                    </a:lnTo>
                    <a:lnTo>
                      <a:pt x="108" y="340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24"/>
              <p:cNvSpPr/>
              <p:nvPr/>
            </p:nvSpPr>
            <p:spPr>
              <a:xfrm>
                <a:off x="-1051050" y="1061075"/>
                <a:ext cx="2725" cy="85200"/>
              </a:xfrm>
              <a:custGeom>
                <a:rect b="b" l="l" r="r" t="t"/>
                <a:pathLst>
                  <a:path extrusionOk="0" h="3408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24"/>
              <p:cNvSpPr/>
              <p:nvPr/>
            </p:nvSpPr>
            <p:spPr>
              <a:xfrm>
                <a:off x="-1051050" y="1236350"/>
                <a:ext cx="2725" cy="9850"/>
              </a:xfrm>
              <a:custGeom>
                <a:rect b="b" l="l" r="r" t="t"/>
                <a:pathLst>
                  <a:path extrusionOk="0" h="394" w="109">
                    <a:moveTo>
                      <a:pt x="1" y="1"/>
                    </a:moveTo>
                    <a:lnTo>
                      <a:pt x="1" y="393"/>
                    </a:lnTo>
                    <a:cubicBezTo>
                      <a:pt x="37" y="376"/>
                      <a:pt x="72" y="358"/>
                      <a:pt x="108" y="349"/>
                    </a:cubicBez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24"/>
              <p:cNvSpPr/>
              <p:nvPr/>
            </p:nvSpPr>
            <p:spPr>
              <a:xfrm>
                <a:off x="-1051050" y="973200"/>
                <a:ext cx="2725" cy="85200"/>
              </a:xfrm>
              <a:custGeom>
                <a:rect b="b" l="l" r="r" t="t"/>
                <a:pathLst>
                  <a:path extrusionOk="0" h="3408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24"/>
              <p:cNvSpPr/>
              <p:nvPr/>
            </p:nvSpPr>
            <p:spPr>
              <a:xfrm>
                <a:off x="-1051050" y="885550"/>
                <a:ext cx="2725" cy="85225"/>
              </a:xfrm>
              <a:custGeom>
                <a:rect b="b" l="l" r="r" t="t"/>
                <a:pathLst>
                  <a:path extrusionOk="0" h="3409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24"/>
              <p:cNvSpPr/>
              <p:nvPr/>
            </p:nvSpPr>
            <p:spPr>
              <a:xfrm>
                <a:off x="-113867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24"/>
              <p:cNvSpPr/>
              <p:nvPr/>
            </p:nvSpPr>
            <p:spPr>
              <a:xfrm>
                <a:off x="-1138675" y="814850"/>
                <a:ext cx="2475" cy="68275"/>
              </a:xfrm>
              <a:custGeom>
                <a:rect b="b" l="l" r="r" t="t"/>
                <a:pathLst>
                  <a:path extrusionOk="0" h="2731" w="99">
                    <a:moveTo>
                      <a:pt x="0" y="0"/>
                    </a:moveTo>
                    <a:lnTo>
                      <a:pt x="0" y="2730"/>
                    </a:lnTo>
                    <a:lnTo>
                      <a:pt x="98" y="273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24"/>
              <p:cNvSpPr/>
              <p:nvPr/>
            </p:nvSpPr>
            <p:spPr>
              <a:xfrm>
                <a:off x="-1138675" y="1236350"/>
                <a:ext cx="2475" cy="53125"/>
              </a:xfrm>
              <a:custGeom>
                <a:rect b="b" l="l" r="r" t="t"/>
                <a:pathLst>
                  <a:path extrusionOk="0" h="2125" w="99">
                    <a:moveTo>
                      <a:pt x="0" y="1"/>
                    </a:moveTo>
                    <a:lnTo>
                      <a:pt x="0" y="2124"/>
                    </a:lnTo>
                    <a:cubicBezTo>
                      <a:pt x="36" y="2106"/>
                      <a:pt x="71" y="2088"/>
                      <a:pt x="98" y="2071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24"/>
              <p:cNvSpPr/>
              <p:nvPr/>
            </p:nvSpPr>
            <p:spPr>
              <a:xfrm>
                <a:off x="-11386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24"/>
              <p:cNvSpPr/>
              <p:nvPr/>
            </p:nvSpPr>
            <p:spPr>
              <a:xfrm>
                <a:off x="-11386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24"/>
              <p:cNvSpPr/>
              <p:nvPr/>
            </p:nvSpPr>
            <p:spPr>
              <a:xfrm>
                <a:off x="-11386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24"/>
              <p:cNvSpPr/>
              <p:nvPr/>
            </p:nvSpPr>
            <p:spPr>
              <a:xfrm>
                <a:off x="-1226325" y="12363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24"/>
              <p:cNvSpPr/>
              <p:nvPr/>
            </p:nvSpPr>
            <p:spPr>
              <a:xfrm>
                <a:off x="-1226325" y="1324000"/>
                <a:ext cx="2475" cy="3375"/>
              </a:xfrm>
              <a:custGeom>
                <a:rect b="b" l="l" r="r" t="t"/>
                <a:pathLst>
                  <a:path extrusionOk="0" h="135" w="99">
                    <a:moveTo>
                      <a:pt x="0" y="1"/>
                    </a:moveTo>
                    <a:lnTo>
                      <a:pt x="0" y="135"/>
                    </a:lnTo>
                    <a:cubicBezTo>
                      <a:pt x="36" y="126"/>
                      <a:pt x="62" y="108"/>
                      <a:pt x="98" y="99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24"/>
              <p:cNvSpPr/>
              <p:nvPr/>
            </p:nvSpPr>
            <p:spPr>
              <a:xfrm>
                <a:off x="-122632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24"/>
              <p:cNvSpPr/>
              <p:nvPr/>
            </p:nvSpPr>
            <p:spPr>
              <a:xfrm>
                <a:off x="-122632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24"/>
              <p:cNvSpPr/>
              <p:nvPr/>
            </p:nvSpPr>
            <p:spPr>
              <a:xfrm>
                <a:off x="-1226325" y="815950"/>
                <a:ext cx="2475" cy="67175"/>
              </a:xfrm>
              <a:custGeom>
                <a:rect b="b" l="l" r="r" t="t"/>
                <a:pathLst>
                  <a:path extrusionOk="0" h="2687" w="99">
                    <a:moveTo>
                      <a:pt x="0" y="1"/>
                    </a:moveTo>
                    <a:lnTo>
                      <a:pt x="0" y="2686"/>
                    </a:lnTo>
                    <a:lnTo>
                      <a:pt x="98" y="2686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24"/>
              <p:cNvSpPr/>
              <p:nvPr/>
            </p:nvSpPr>
            <p:spPr>
              <a:xfrm>
                <a:off x="-12263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24"/>
              <p:cNvSpPr/>
              <p:nvPr/>
            </p:nvSpPr>
            <p:spPr>
              <a:xfrm>
                <a:off x="-12263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24"/>
              <p:cNvSpPr/>
              <p:nvPr/>
            </p:nvSpPr>
            <p:spPr>
              <a:xfrm>
                <a:off x="-1313975" y="12363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24"/>
              <p:cNvSpPr/>
              <p:nvPr/>
            </p:nvSpPr>
            <p:spPr>
              <a:xfrm>
                <a:off x="-131397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24"/>
              <p:cNvSpPr/>
              <p:nvPr/>
            </p:nvSpPr>
            <p:spPr>
              <a:xfrm>
                <a:off x="-13139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24"/>
              <p:cNvSpPr/>
              <p:nvPr/>
            </p:nvSpPr>
            <p:spPr>
              <a:xfrm>
                <a:off x="-1313975" y="817300"/>
                <a:ext cx="2475" cy="65825"/>
              </a:xfrm>
              <a:custGeom>
                <a:rect b="b" l="l" r="r" t="t"/>
                <a:pathLst>
                  <a:path extrusionOk="0" h="2633" w="99">
                    <a:moveTo>
                      <a:pt x="0" y="0"/>
                    </a:moveTo>
                    <a:lnTo>
                      <a:pt x="0" y="2632"/>
                    </a:lnTo>
                    <a:lnTo>
                      <a:pt x="98" y="263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24"/>
              <p:cNvSpPr/>
              <p:nvPr/>
            </p:nvSpPr>
            <p:spPr>
              <a:xfrm>
                <a:off x="-13139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24"/>
              <p:cNvSpPr/>
              <p:nvPr/>
            </p:nvSpPr>
            <p:spPr>
              <a:xfrm>
                <a:off x="-13139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24"/>
              <p:cNvSpPr/>
              <p:nvPr/>
            </p:nvSpPr>
            <p:spPr>
              <a:xfrm>
                <a:off x="-1313975" y="1324000"/>
                <a:ext cx="2475" cy="29250"/>
              </a:xfrm>
              <a:custGeom>
                <a:rect b="b" l="l" r="r" t="t"/>
                <a:pathLst>
                  <a:path extrusionOk="0" h="1170" w="99">
                    <a:moveTo>
                      <a:pt x="0" y="1"/>
                    </a:moveTo>
                    <a:lnTo>
                      <a:pt x="0" y="1170"/>
                    </a:lnTo>
                    <a:cubicBezTo>
                      <a:pt x="27" y="1161"/>
                      <a:pt x="63" y="1152"/>
                      <a:pt x="98" y="1152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24"/>
              <p:cNvSpPr/>
              <p:nvPr/>
            </p:nvSpPr>
            <p:spPr>
              <a:xfrm>
                <a:off x="-1389150" y="1321550"/>
                <a:ext cx="178000" cy="2475"/>
              </a:xfrm>
              <a:custGeom>
                <a:rect b="b" l="l" r="r" t="t"/>
                <a:pathLst>
                  <a:path extrusionOk="0" h="99" w="7120">
                    <a:moveTo>
                      <a:pt x="1" y="1"/>
                    </a:moveTo>
                    <a:lnTo>
                      <a:pt x="1" y="99"/>
                    </a:lnTo>
                    <a:lnTo>
                      <a:pt x="6861" y="99"/>
                    </a:lnTo>
                    <a:cubicBezTo>
                      <a:pt x="6950" y="63"/>
                      <a:pt x="7030" y="36"/>
                      <a:pt x="7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24"/>
              <p:cNvSpPr/>
              <p:nvPr/>
            </p:nvSpPr>
            <p:spPr>
              <a:xfrm>
                <a:off x="-1389150" y="1233900"/>
                <a:ext cx="363550" cy="2475"/>
              </a:xfrm>
              <a:custGeom>
                <a:rect b="b" l="l" r="r" t="t"/>
                <a:pathLst>
                  <a:path extrusionOk="0" h="99" w="14542">
                    <a:moveTo>
                      <a:pt x="1" y="1"/>
                    </a:moveTo>
                    <a:lnTo>
                      <a:pt x="1" y="99"/>
                    </a:lnTo>
                    <a:lnTo>
                      <a:pt x="14337" y="99"/>
                    </a:lnTo>
                    <a:cubicBezTo>
                      <a:pt x="14408" y="63"/>
                      <a:pt x="14471" y="28"/>
                      <a:pt x="14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24"/>
              <p:cNvSpPr/>
              <p:nvPr/>
            </p:nvSpPr>
            <p:spPr>
              <a:xfrm>
                <a:off x="-1389150" y="1146250"/>
                <a:ext cx="638325" cy="2475"/>
              </a:xfrm>
              <a:custGeom>
                <a:rect b="b" l="l" r="r" t="t"/>
                <a:pathLst>
                  <a:path extrusionOk="0" h="99" w="25533">
                    <a:moveTo>
                      <a:pt x="1" y="1"/>
                    </a:moveTo>
                    <a:lnTo>
                      <a:pt x="1" y="99"/>
                    </a:lnTo>
                    <a:lnTo>
                      <a:pt x="25140" y="99"/>
                    </a:lnTo>
                    <a:cubicBezTo>
                      <a:pt x="25274" y="63"/>
                      <a:pt x="25408" y="28"/>
                      <a:pt x="25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24"/>
              <p:cNvSpPr/>
              <p:nvPr/>
            </p:nvSpPr>
            <p:spPr>
              <a:xfrm>
                <a:off x="-1389150" y="1058375"/>
                <a:ext cx="800250" cy="2725"/>
              </a:xfrm>
              <a:custGeom>
                <a:rect b="b" l="l" r="r" t="t"/>
                <a:pathLst>
                  <a:path extrusionOk="0" h="109" w="32010">
                    <a:moveTo>
                      <a:pt x="1" y="1"/>
                    </a:moveTo>
                    <a:lnTo>
                      <a:pt x="1" y="108"/>
                    </a:lnTo>
                    <a:lnTo>
                      <a:pt x="31902" y="108"/>
                    </a:lnTo>
                    <a:cubicBezTo>
                      <a:pt x="31938" y="72"/>
                      <a:pt x="31974" y="37"/>
                      <a:pt x="32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24"/>
              <p:cNvSpPr/>
              <p:nvPr/>
            </p:nvSpPr>
            <p:spPr>
              <a:xfrm>
                <a:off x="-1389150" y="970750"/>
                <a:ext cx="877200" cy="2475"/>
              </a:xfrm>
              <a:custGeom>
                <a:rect b="b" l="l" r="r" t="t"/>
                <a:pathLst>
                  <a:path extrusionOk="0" h="99" w="35088">
                    <a:moveTo>
                      <a:pt x="1" y="0"/>
                    </a:moveTo>
                    <a:lnTo>
                      <a:pt x="1" y="98"/>
                    </a:lnTo>
                    <a:lnTo>
                      <a:pt x="35016" y="98"/>
                    </a:lnTo>
                    <a:cubicBezTo>
                      <a:pt x="35043" y="71"/>
                      <a:pt x="35060" y="36"/>
                      <a:pt x="35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24"/>
              <p:cNvSpPr/>
              <p:nvPr/>
            </p:nvSpPr>
            <p:spPr>
              <a:xfrm>
                <a:off x="-1389150" y="883100"/>
                <a:ext cx="932725" cy="2475"/>
              </a:xfrm>
              <a:custGeom>
                <a:rect b="b" l="l" r="r" t="t"/>
                <a:pathLst>
                  <a:path extrusionOk="0" h="99" w="37309">
                    <a:moveTo>
                      <a:pt x="1" y="0"/>
                    </a:moveTo>
                    <a:lnTo>
                      <a:pt x="1" y="98"/>
                    </a:lnTo>
                    <a:lnTo>
                      <a:pt x="37255" y="98"/>
                    </a:lnTo>
                    <a:cubicBezTo>
                      <a:pt x="37273" y="63"/>
                      <a:pt x="37291" y="36"/>
                      <a:pt x="373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56" name="Google Shape;3356;p24"/>
          <p:cNvGrpSpPr/>
          <p:nvPr/>
        </p:nvGrpSpPr>
        <p:grpSpPr>
          <a:xfrm>
            <a:off x="5499408" y="3958903"/>
            <a:ext cx="3874044" cy="2121973"/>
            <a:chOff x="5609858" y="3317253"/>
            <a:chExt cx="3874044" cy="2121973"/>
          </a:xfrm>
        </p:grpSpPr>
        <p:sp>
          <p:nvSpPr>
            <p:cNvPr id="3357" name="Google Shape;3357;p24"/>
            <p:cNvSpPr/>
            <p:nvPr/>
          </p:nvSpPr>
          <p:spPr>
            <a:xfrm>
              <a:off x="5609858" y="3317253"/>
              <a:ext cx="3704019" cy="2121973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8" name="Google Shape;3358;p24"/>
            <p:cNvGrpSpPr/>
            <p:nvPr/>
          </p:nvGrpSpPr>
          <p:grpSpPr>
            <a:xfrm>
              <a:off x="5779883" y="3317253"/>
              <a:ext cx="3704019" cy="2121973"/>
              <a:chOff x="38000" y="1652300"/>
              <a:chExt cx="971750" cy="556700"/>
            </a:xfrm>
          </p:grpSpPr>
          <p:sp>
            <p:nvSpPr>
              <p:cNvPr id="3359" name="Google Shape;3359;p24"/>
              <p:cNvSpPr/>
              <p:nvPr/>
            </p:nvSpPr>
            <p:spPr>
              <a:xfrm>
                <a:off x="38000" y="1652300"/>
                <a:ext cx="971750" cy="556700"/>
              </a:xfrm>
              <a:custGeom>
                <a:rect b="b" l="l" r="r" t="t"/>
                <a:pathLst>
                  <a:path extrusionOk="0" h="22268" w="38870">
                    <a:moveTo>
                      <a:pt x="38869" y="1"/>
                    </a:moveTo>
                    <a:cubicBezTo>
                      <a:pt x="31652" y="108"/>
                      <a:pt x="25613" y="5371"/>
                      <a:pt x="18672" y="7360"/>
                    </a:cubicBezTo>
                    <a:cubicBezTo>
                      <a:pt x="16264" y="8047"/>
                      <a:pt x="13748" y="8342"/>
                      <a:pt x="11402" y="9216"/>
                    </a:cubicBezTo>
                    <a:cubicBezTo>
                      <a:pt x="6183" y="11161"/>
                      <a:pt x="2266" y="17191"/>
                      <a:pt x="0" y="22267"/>
                    </a:cubicBezTo>
                    <a:lnTo>
                      <a:pt x="38869" y="21732"/>
                    </a:lnTo>
                    <a:lnTo>
                      <a:pt x="388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24"/>
              <p:cNvSpPr/>
              <p:nvPr/>
            </p:nvSpPr>
            <p:spPr>
              <a:xfrm>
                <a:off x="55175" y="2167500"/>
                <a:ext cx="2475" cy="41275"/>
              </a:xfrm>
              <a:custGeom>
                <a:rect b="b" l="l" r="r" t="t"/>
                <a:pathLst>
                  <a:path extrusionOk="0" h="1651" w="99">
                    <a:moveTo>
                      <a:pt x="99" y="0"/>
                    </a:moveTo>
                    <a:cubicBezTo>
                      <a:pt x="63" y="63"/>
                      <a:pt x="36" y="134"/>
                      <a:pt x="0" y="196"/>
                    </a:cubicBezTo>
                    <a:lnTo>
                      <a:pt x="0" y="1650"/>
                    </a:lnTo>
                    <a:lnTo>
                      <a:pt x="99" y="165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24"/>
              <p:cNvSpPr/>
              <p:nvPr/>
            </p:nvSpPr>
            <p:spPr>
              <a:xfrm>
                <a:off x="142825" y="2025875"/>
                <a:ext cx="2475" cy="14750"/>
              </a:xfrm>
              <a:custGeom>
                <a:rect b="b" l="l" r="r" t="t"/>
                <a:pathLst>
                  <a:path extrusionOk="0" h="590" w="99">
                    <a:moveTo>
                      <a:pt x="98" y="0"/>
                    </a:moveTo>
                    <a:cubicBezTo>
                      <a:pt x="63" y="45"/>
                      <a:pt x="36" y="89"/>
                      <a:pt x="0" y="134"/>
                    </a:cubicBezTo>
                    <a:lnTo>
                      <a:pt x="0" y="589"/>
                    </a:lnTo>
                    <a:lnTo>
                      <a:pt x="98" y="58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24"/>
              <p:cNvSpPr/>
              <p:nvPr/>
            </p:nvSpPr>
            <p:spPr>
              <a:xfrm>
                <a:off x="142825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24"/>
              <p:cNvSpPr/>
              <p:nvPr/>
            </p:nvSpPr>
            <p:spPr>
              <a:xfrm>
                <a:off x="142825" y="2130700"/>
                <a:ext cx="2475" cy="76950"/>
              </a:xfrm>
              <a:custGeom>
                <a:rect b="b" l="l" r="r" t="t"/>
                <a:pathLst>
                  <a:path extrusionOk="0" h="3078" w="99">
                    <a:moveTo>
                      <a:pt x="0" y="0"/>
                    </a:moveTo>
                    <a:lnTo>
                      <a:pt x="0" y="3078"/>
                    </a:lnTo>
                    <a:lnTo>
                      <a:pt x="98" y="307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24"/>
              <p:cNvSpPr/>
              <p:nvPr/>
            </p:nvSpPr>
            <p:spPr>
              <a:xfrm>
                <a:off x="230475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24"/>
              <p:cNvSpPr/>
              <p:nvPr/>
            </p:nvSpPr>
            <p:spPr>
              <a:xfrm>
                <a:off x="230475" y="1935100"/>
                <a:ext cx="2475" cy="17875"/>
              </a:xfrm>
              <a:custGeom>
                <a:rect b="b" l="l" r="r" t="t"/>
                <a:pathLst>
                  <a:path extrusionOk="0" h="715" w="99">
                    <a:moveTo>
                      <a:pt x="98" y="0"/>
                    </a:moveTo>
                    <a:cubicBezTo>
                      <a:pt x="72" y="27"/>
                      <a:pt x="36" y="54"/>
                      <a:pt x="0" y="81"/>
                    </a:cubicBezTo>
                    <a:lnTo>
                      <a:pt x="0" y="714"/>
                    </a:lnTo>
                    <a:lnTo>
                      <a:pt x="98" y="714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24"/>
              <p:cNvSpPr/>
              <p:nvPr/>
            </p:nvSpPr>
            <p:spPr>
              <a:xfrm>
                <a:off x="230475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24"/>
              <p:cNvSpPr/>
              <p:nvPr/>
            </p:nvSpPr>
            <p:spPr>
              <a:xfrm>
                <a:off x="230475" y="2130700"/>
                <a:ext cx="2475" cy="75625"/>
              </a:xfrm>
              <a:custGeom>
                <a:rect b="b" l="l" r="r" t="t"/>
                <a:pathLst>
                  <a:path extrusionOk="0" h="3025" w="99">
                    <a:moveTo>
                      <a:pt x="0" y="0"/>
                    </a:moveTo>
                    <a:lnTo>
                      <a:pt x="0" y="3024"/>
                    </a:lnTo>
                    <a:lnTo>
                      <a:pt x="98" y="3024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24"/>
              <p:cNvSpPr/>
              <p:nvPr/>
            </p:nvSpPr>
            <p:spPr>
              <a:xfrm>
                <a:off x="318125" y="1883575"/>
                <a:ext cx="2700" cy="69400"/>
              </a:xfrm>
              <a:custGeom>
                <a:rect b="b" l="l" r="r" t="t"/>
                <a:pathLst>
                  <a:path extrusionOk="0" h="2776" w="108">
                    <a:moveTo>
                      <a:pt x="107" y="1"/>
                    </a:moveTo>
                    <a:cubicBezTo>
                      <a:pt x="72" y="10"/>
                      <a:pt x="36" y="27"/>
                      <a:pt x="0" y="36"/>
                    </a:cubicBezTo>
                    <a:lnTo>
                      <a:pt x="0" y="2775"/>
                    </a:lnTo>
                    <a:lnTo>
                      <a:pt x="107" y="2775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24"/>
              <p:cNvSpPr/>
              <p:nvPr/>
            </p:nvSpPr>
            <p:spPr>
              <a:xfrm>
                <a:off x="318125" y="2130700"/>
                <a:ext cx="2700" cy="74500"/>
              </a:xfrm>
              <a:custGeom>
                <a:rect b="b" l="l" r="r" t="t"/>
                <a:pathLst>
                  <a:path extrusionOk="0" h="2980" w="108">
                    <a:moveTo>
                      <a:pt x="0" y="0"/>
                    </a:moveTo>
                    <a:lnTo>
                      <a:pt x="0" y="2980"/>
                    </a:lnTo>
                    <a:lnTo>
                      <a:pt x="107" y="298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24"/>
              <p:cNvSpPr/>
              <p:nvPr/>
            </p:nvSpPr>
            <p:spPr>
              <a:xfrm>
                <a:off x="318125" y="20430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24"/>
              <p:cNvSpPr/>
              <p:nvPr/>
            </p:nvSpPr>
            <p:spPr>
              <a:xfrm>
                <a:off x="318125" y="195540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24"/>
              <p:cNvSpPr/>
              <p:nvPr/>
            </p:nvSpPr>
            <p:spPr>
              <a:xfrm>
                <a:off x="406000" y="1858825"/>
                <a:ext cx="2475" cy="6500"/>
              </a:xfrm>
              <a:custGeom>
                <a:rect b="b" l="l" r="r" t="t"/>
                <a:pathLst>
                  <a:path extrusionOk="0" h="260" w="99">
                    <a:moveTo>
                      <a:pt x="98" y="0"/>
                    </a:moveTo>
                    <a:cubicBezTo>
                      <a:pt x="63" y="9"/>
                      <a:pt x="27" y="18"/>
                      <a:pt x="0" y="27"/>
                    </a:cubicBezTo>
                    <a:lnTo>
                      <a:pt x="0" y="259"/>
                    </a:lnTo>
                    <a:lnTo>
                      <a:pt x="98" y="25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24"/>
              <p:cNvSpPr/>
              <p:nvPr/>
            </p:nvSpPr>
            <p:spPr>
              <a:xfrm>
                <a:off x="406000" y="2130700"/>
                <a:ext cx="2475" cy="73175"/>
              </a:xfrm>
              <a:custGeom>
                <a:rect b="b" l="l" r="r" t="t"/>
                <a:pathLst>
                  <a:path extrusionOk="0" h="2927" w="99">
                    <a:moveTo>
                      <a:pt x="0" y="0"/>
                    </a:moveTo>
                    <a:lnTo>
                      <a:pt x="0" y="2926"/>
                    </a:lnTo>
                    <a:lnTo>
                      <a:pt x="98" y="292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24"/>
              <p:cNvSpPr/>
              <p:nvPr/>
            </p:nvSpPr>
            <p:spPr>
              <a:xfrm>
                <a:off x="406000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24"/>
              <p:cNvSpPr/>
              <p:nvPr/>
            </p:nvSpPr>
            <p:spPr>
              <a:xfrm>
                <a:off x="406000" y="18677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24"/>
              <p:cNvSpPr/>
              <p:nvPr/>
            </p:nvSpPr>
            <p:spPr>
              <a:xfrm>
                <a:off x="406000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24"/>
              <p:cNvSpPr/>
              <p:nvPr/>
            </p:nvSpPr>
            <p:spPr>
              <a:xfrm>
                <a:off x="493650" y="18677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24"/>
              <p:cNvSpPr/>
              <p:nvPr/>
            </p:nvSpPr>
            <p:spPr>
              <a:xfrm>
                <a:off x="493650" y="1838750"/>
                <a:ext cx="2475" cy="26575"/>
              </a:xfrm>
              <a:custGeom>
                <a:rect b="b" l="l" r="r" t="t"/>
                <a:pathLst>
                  <a:path extrusionOk="0" h="1063" w="99">
                    <a:moveTo>
                      <a:pt x="98" y="1"/>
                    </a:moveTo>
                    <a:cubicBezTo>
                      <a:pt x="63" y="9"/>
                      <a:pt x="36" y="18"/>
                      <a:pt x="0" y="27"/>
                    </a:cubicBezTo>
                    <a:lnTo>
                      <a:pt x="0" y="1062"/>
                    </a:lnTo>
                    <a:lnTo>
                      <a:pt x="98" y="1062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24"/>
              <p:cNvSpPr/>
              <p:nvPr/>
            </p:nvSpPr>
            <p:spPr>
              <a:xfrm>
                <a:off x="493650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24"/>
              <p:cNvSpPr/>
              <p:nvPr/>
            </p:nvSpPr>
            <p:spPr>
              <a:xfrm>
                <a:off x="493650" y="2130700"/>
                <a:ext cx="2475" cy="72050"/>
              </a:xfrm>
              <a:custGeom>
                <a:rect b="b" l="l" r="r" t="t"/>
                <a:pathLst>
                  <a:path extrusionOk="0" h="2882" w="99">
                    <a:moveTo>
                      <a:pt x="0" y="0"/>
                    </a:moveTo>
                    <a:lnTo>
                      <a:pt x="0" y="2882"/>
                    </a:lnTo>
                    <a:lnTo>
                      <a:pt x="98" y="288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24"/>
              <p:cNvSpPr/>
              <p:nvPr/>
            </p:nvSpPr>
            <p:spPr>
              <a:xfrm>
                <a:off x="493650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24"/>
              <p:cNvSpPr/>
              <p:nvPr/>
            </p:nvSpPr>
            <p:spPr>
              <a:xfrm>
                <a:off x="581300" y="1808200"/>
                <a:ext cx="2475" cy="57125"/>
              </a:xfrm>
              <a:custGeom>
                <a:rect b="b" l="l" r="r" t="t"/>
                <a:pathLst>
                  <a:path extrusionOk="0" h="2285" w="99">
                    <a:moveTo>
                      <a:pt x="98" y="0"/>
                    </a:moveTo>
                    <a:cubicBezTo>
                      <a:pt x="71" y="9"/>
                      <a:pt x="36" y="27"/>
                      <a:pt x="0" y="36"/>
                    </a:cubicBezTo>
                    <a:lnTo>
                      <a:pt x="0" y="2284"/>
                    </a:lnTo>
                    <a:lnTo>
                      <a:pt x="98" y="2284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24"/>
              <p:cNvSpPr/>
              <p:nvPr/>
            </p:nvSpPr>
            <p:spPr>
              <a:xfrm>
                <a:off x="581300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24"/>
              <p:cNvSpPr/>
              <p:nvPr/>
            </p:nvSpPr>
            <p:spPr>
              <a:xfrm>
                <a:off x="581300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24"/>
              <p:cNvSpPr/>
              <p:nvPr/>
            </p:nvSpPr>
            <p:spPr>
              <a:xfrm>
                <a:off x="581300" y="18677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24"/>
              <p:cNvSpPr/>
              <p:nvPr/>
            </p:nvSpPr>
            <p:spPr>
              <a:xfrm>
                <a:off x="581300" y="2130700"/>
                <a:ext cx="2475" cy="70725"/>
              </a:xfrm>
              <a:custGeom>
                <a:rect b="b" l="l" r="r" t="t"/>
                <a:pathLst>
                  <a:path extrusionOk="0" h="2829" w="99">
                    <a:moveTo>
                      <a:pt x="0" y="0"/>
                    </a:moveTo>
                    <a:lnTo>
                      <a:pt x="0" y="2828"/>
                    </a:lnTo>
                    <a:lnTo>
                      <a:pt x="98" y="282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24"/>
              <p:cNvSpPr/>
              <p:nvPr/>
            </p:nvSpPr>
            <p:spPr>
              <a:xfrm>
                <a:off x="668950" y="178010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24"/>
              <p:cNvSpPr/>
              <p:nvPr/>
            </p:nvSpPr>
            <p:spPr>
              <a:xfrm>
                <a:off x="668950" y="195540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24"/>
              <p:cNvSpPr/>
              <p:nvPr/>
            </p:nvSpPr>
            <p:spPr>
              <a:xfrm>
                <a:off x="668950" y="1767600"/>
                <a:ext cx="2700" cy="9850"/>
              </a:xfrm>
              <a:custGeom>
                <a:rect b="b" l="l" r="r" t="t"/>
                <a:pathLst>
                  <a:path extrusionOk="0" h="394" w="108">
                    <a:moveTo>
                      <a:pt x="107" y="1"/>
                    </a:moveTo>
                    <a:cubicBezTo>
                      <a:pt x="71" y="19"/>
                      <a:pt x="36" y="36"/>
                      <a:pt x="0" y="54"/>
                    </a:cubicBezTo>
                    <a:lnTo>
                      <a:pt x="0" y="393"/>
                    </a:lnTo>
                    <a:lnTo>
                      <a:pt x="107" y="39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24"/>
              <p:cNvSpPr/>
              <p:nvPr/>
            </p:nvSpPr>
            <p:spPr>
              <a:xfrm>
                <a:off x="668950" y="2130700"/>
                <a:ext cx="2700" cy="69600"/>
              </a:xfrm>
              <a:custGeom>
                <a:rect b="b" l="l" r="r" t="t"/>
                <a:pathLst>
                  <a:path extrusionOk="0" h="2784" w="108">
                    <a:moveTo>
                      <a:pt x="0" y="0"/>
                    </a:moveTo>
                    <a:lnTo>
                      <a:pt x="0" y="2783"/>
                    </a:lnTo>
                    <a:lnTo>
                      <a:pt x="107" y="278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24"/>
              <p:cNvSpPr/>
              <p:nvPr/>
            </p:nvSpPr>
            <p:spPr>
              <a:xfrm>
                <a:off x="668950" y="20430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24"/>
              <p:cNvSpPr/>
              <p:nvPr/>
            </p:nvSpPr>
            <p:spPr>
              <a:xfrm>
                <a:off x="668950" y="18677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24"/>
              <p:cNvSpPr/>
              <p:nvPr/>
            </p:nvSpPr>
            <p:spPr>
              <a:xfrm>
                <a:off x="756800" y="2130700"/>
                <a:ext cx="2500" cy="68475"/>
              </a:xfrm>
              <a:custGeom>
                <a:rect b="b" l="l" r="r" t="t"/>
                <a:pathLst>
                  <a:path extrusionOk="0" h="2739" w="100">
                    <a:moveTo>
                      <a:pt x="1" y="0"/>
                    </a:moveTo>
                    <a:lnTo>
                      <a:pt x="1" y="2739"/>
                    </a:lnTo>
                    <a:lnTo>
                      <a:pt x="99" y="273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24"/>
              <p:cNvSpPr/>
              <p:nvPr/>
            </p:nvSpPr>
            <p:spPr>
              <a:xfrm>
                <a:off x="756800" y="19554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24"/>
              <p:cNvSpPr/>
              <p:nvPr/>
            </p:nvSpPr>
            <p:spPr>
              <a:xfrm>
                <a:off x="756800" y="1724575"/>
                <a:ext cx="2500" cy="52875"/>
              </a:xfrm>
              <a:custGeom>
                <a:rect b="b" l="l" r="r" t="t"/>
                <a:pathLst>
                  <a:path extrusionOk="0" h="2115" w="100">
                    <a:moveTo>
                      <a:pt x="99" y="0"/>
                    </a:moveTo>
                    <a:cubicBezTo>
                      <a:pt x="63" y="9"/>
                      <a:pt x="28" y="27"/>
                      <a:pt x="1" y="45"/>
                    </a:cubicBezTo>
                    <a:lnTo>
                      <a:pt x="1" y="2114"/>
                    </a:lnTo>
                    <a:lnTo>
                      <a:pt x="99" y="211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24"/>
              <p:cNvSpPr/>
              <p:nvPr/>
            </p:nvSpPr>
            <p:spPr>
              <a:xfrm>
                <a:off x="756800" y="18677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24"/>
              <p:cNvSpPr/>
              <p:nvPr/>
            </p:nvSpPr>
            <p:spPr>
              <a:xfrm>
                <a:off x="756800" y="20430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24"/>
              <p:cNvSpPr/>
              <p:nvPr/>
            </p:nvSpPr>
            <p:spPr>
              <a:xfrm>
                <a:off x="756800" y="17801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24"/>
              <p:cNvSpPr/>
              <p:nvPr/>
            </p:nvSpPr>
            <p:spPr>
              <a:xfrm>
                <a:off x="844450" y="2130700"/>
                <a:ext cx="2500" cy="67150"/>
              </a:xfrm>
              <a:custGeom>
                <a:rect b="b" l="l" r="r" t="t"/>
                <a:pathLst>
                  <a:path extrusionOk="0" h="2686" w="100">
                    <a:moveTo>
                      <a:pt x="1" y="0"/>
                    </a:moveTo>
                    <a:lnTo>
                      <a:pt x="1" y="2685"/>
                    </a:lnTo>
                    <a:lnTo>
                      <a:pt x="99" y="2685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24"/>
              <p:cNvSpPr/>
              <p:nvPr/>
            </p:nvSpPr>
            <p:spPr>
              <a:xfrm>
                <a:off x="844450" y="19554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24"/>
              <p:cNvSpPr/>
              <p:nvPr/>
            </p:nvSpPr>
            <p:spPr>
              <a:xfrm>
                <a:off x="844450" y="18677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24"/>
              <p:cNvSpPr/>
              <p:nvPr/>
            </p:nvSpPr>
            <p:spPr>
              <a:xfrm>
                <a:off x="844450" y="1692225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24"/>
              <p:cNvSpPr/>
              <p:nvPr/>
            </p:nvSpPr>
            <p:spPr>
              <a:xfrm>
                <a:off x="844450" y="17801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24"/>
              <p:cNvSpPr/>
              <p:nvPr/>
            </p:nvSpPr>
            <p:spPr>
              <a:xfrm>
                <a:off x="844450" y="1686425"/>
                <a:ext cx="2500" cy="3375"/>
              </a:xfrm>
              <a:custGeom>
                <a:rect b="b" l="l" r="r" t="t"/>
                <a:pathLst>
                  <a:path extrusionOk="0" h="135" w="100">
                    <a:moveTo>
                      <a:pt x="99" y="1"/>
                    </a:moveTo>
                    <a:cubicBezTo>
                      <a:pt x="63" y="9"/>
                      <a:pt x="37" y="27"/>
                      <a:pt x="1" y="36"/>
                    </a:cubicBezTo>
                    <a:lnTo>
                      <a:pt x="1" y="134"/>
                    </a:lnTo>
                    <a:lnTo>
                      <a:pt x="99" y="134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24"/>
              <p:cNvSpPr/>
              <p:nvPr/>
            </p:nvSpPr>
            <p:spPr>
              <a:xfrm>
                <a:off x="844450" y="20430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24"/>
              <p:cNvSpPr/>
              <p:nvPr/>
            </p:nvSpPr>
            <p:spPr>
              <a:xfrm>
                <a:off x="932100" y="19554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24"/>
              <p:cNvSpPr/>
              <p:nvPr/>
            </p:nvSpPr>
            <p:spPr>
              <a:xfrm>
                <a:off x="932100" y="20430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24"/>
              <p:cNvSpPr/>
              <p:nvPr/>
            </p:nvSpPr>
            <p:spPr>
              <a:xfrm>
                <a:off x="932100" y="2130700"/>
                <a:ext cx="2500" cy="66025"/>
              </a:xfrm>
              <a:custGeom>
                <a:rect b="b" l="l" r="r" t="t"/>
                <a:pathLst>
                  <a:path extrusionOk="0" h="2641" w="100">
                    <a:moveTo>
                      <a:pt x="1" y="0"/>
                    </a:moveTo>
                    <a:lnTo>
                      <a:pt x="1" y="2641"/>
                    </a:lnTo>
                    <a:lnTo>
                      <a:pt x="99" y="263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24"/>
              <p:cNvSpPr/>
              <p:nvPr/>
            </p:nvSpPr>
            <p:spPr>
              <a:xfrm>
                <a:off x="932100" y="1660550"/>
                <a:ext cx="2500" cy="29250"/>
              </a:xfrm>
              <a:custGeom>
                <a:rect b="b" l="l" r="r" t="t"/>
                <a:pathLst>
                  <a:path extrusionOk="0" h="1170" w="100">
                    <a:moveTo>
                      <a:pt x="99" y="1"/>
                    </a:moveTo>
                    <a:cubicBezTo>
                      <a:pt x="63" y="10"/>
                      <a:pt x="37" y="19"/>
                      <a:pt x="1" y="27"/>
                    </a:cubicBezTo>
                    <a:lnTo>
                      <a:pt x="1" y="1169"/>
                    </a:lnTo>
                    <a:lnTo>
                      <a:pt x="99" y="1169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24"/>
              <p:cNvSpPr/>
              <p:nvPr/>
            </p:nvSpPr>
            <p:spPr>
              <a:xfrm>
                <a:off x="932100" y="1692225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24"/>
              <p:cNvSpPr/>
              <p:nvPr/>
            </p:nvSpPr>
            <p:spPr>
              <a:xfrm>
                <a:off x="932100" y="17801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24"/>
              <p:cNvSpPr/>
              <p:nvPr/>
            </p:nvSpPr>
            <p:spPr>
              <a:xfrm>
                <a:off x="932100" y="18677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24"/>
              <p:cNvSpPr/>
              <p:nvPr/>
            </p:nvSpPr>
            <p:spPr>
              <a:xfrm>
                <a:off x="831750" y="1689775"/>
                <a:ext cx="178000" cy="2475"/>
              </a:xfrm>
              <a:custGeom>
                <a:rect b="b" l="l" r="r" t="t"/>
                <a:pathLst>
                  <a:path extrusionOk="0" h="99" w="7120">
                    <a:moveTo>
                      <a:pt x="250" y="0"/>
                    </a:moveTo>
                    <a:cubicBezTo>
                      <a:pt x="170" y="36"/>
                      <a:pt x="81" y="72"/>
                      <a:pt x="0" y="98"/>
                    </a:cubicBezTo>
                    <a:lnTo>
                      <a:pt x="7119" y="98"/>
                    </a:lnTo>
                    <a:lnTo>
                      <a:pt x="71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24"/>
              <p:cNvSpPr/>
              <p:nvPr/>
            </p:nvSpPr>
            <p:spPr>
              <a:xfrm>
                <a:off x="646200" y="1777425"/>
                <a:ext cx="363550" cy="2700"/>
              </a:xfrm>
              <a:custGeom>
                <a:rect b="b" l="l" r="r" t="t"/>
                <a:pathLst>
                  <a:path extrusionOk="0" h="108" w="14542">
                    <a:moveTo>
                      <a:pt x="205" y="0"/>
                    </a:moveTo>
                    <a:cubicBezTo>
                      <a:pt x="134" y="36"/>
                      <a:pt x="63" y="72"/>
                      <a:pt x="0" y="107"/>
                    </a:cubicBezTo>
                    <a:lnTo>
                      <a:pt x="14541" y="107"/>
                    </a:lnTo>
                    <a:lnTo>
                      <a:pt x="145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24"/>
              <p:cNvSpPr/>
              <p:nvPr/>
            </p:nvSpPr>
            <p:spPr>
              <a:xfrm>
                <a:off x="371200" y="1865300"/>
                <a:ext cx="638550" cy="2475"/>
              </a:xfrm>
              <a:custGeom>
                <a:rect b="b" l="l" r="r" t="t"/>
                <a:pathLst>
                  <a:path extrusionOk="0" h="99" w="25542">
                    <a:moveTo>
                      <a:pt x="393" y="0"/>
                    </a:moveTo>
                    <a:cubicBezTo>
                      <a:pt x="268" y="27"/>
                      <a:pt x="134" y="63"/>
                      <a:pt x="0" y="98"/>
                    </a:cubicBezTo>
                    <a:lnTo>
                      <a:pt x="25541" y="98"/>
                    </a:lnTo>
                    <a:lnTo>
                      <a:pt x="255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24"/>
              <p:cNvSpPr/>
              <p:nvPr/>
            </p:nvSpPr>
            <p:spPr>
              <a:xfrm>
                <a:off x="209275" y="1952950"/>
                <a:ext cx="800475" cy="2475"/>
              </a:xfrm>
              <a:custGeom>
                <a:rect b="b" l="l" r="r" t="t"/>
                <a:pathLst>
                  <a:path extrusionOk="0" h="99" w="32019">
                    <a:moveTo>
                      <a:pt x="117" y="0"/>
                    </a:moveTo>
                    <a:cubicBezTo>
                      <a:pt x="81" y="36"/>
                      <a:pt x="45" y="63"/>
                      <a:pt x="1" y="98"/>
                    </a:cubicBezTo>
                    <a:lnTo>
                      <a:pt x="32018" y="98"/>
                    </a:lnTo>
                    <a:lnTo>
                      <a:pt x="320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24"/>
              <p:cNvSpPr/>
              <p:nvPr/>
            </p:nvSpPr>
            <p:spPr>
              <a:xfrm>
                <a:off x="132550" y="2040600"/>
                <a:ext cx="877200" cy="2475"/>
              </a:xfrm>
              <a:custGeom>
                <a:rect b="b" l="l" r="r" t="t"/>
                <a:pathLst>
                  <a:path extrusionOk="0" h="99" w="35088">
                    <a:moveTo>
                      <a:pt x="72" y="0"/>
                    </a:moveTo>
                    <a:cubicBezTo>
                      <a:pt x="46" y="36"/>
                      <a:pt x="19" y="71"/>
                      <a:pt x="1" y="98"/>
                    </a:cubicBezTo>
                    <a:lnTo>
                      <a:pt x="35087" y="98"/>
                    </a:lnTo>
                    <a:lnTo>
                      <a:pt x="350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24"/>
              <p:cNvSpPr/>
              <p:nvPr/>
            </p:nvSpPr>
            <p:spPr>
              <a:xfrm>
                <a:off x="76800" y="2128250"/>
                <a:ext cx="932950" cy="2475"/>
              </a:xfrm>
              <a:custGeom>
                <a:rect b="b" l="l" r="r" t="t"/>
                <a:pathLst>
                  <a:path extrusionOk="0" h="99" w="37318">
                    <a:moveTo>
                      <a:pt x="63" y="0"/>
                    </a:moveTo>
                    <a:cubicBezTo>
                      <a:pt x="45" y="36"/>
                      <a:pt x="27" y="71"/>
                      <a:pt x="1" y="98"/>
                    </a:cubicBezTo>
                    <a:lnTo>
                      <a:pt x="37317" y="98"/>
                    </a:lnTo>
                    <a:lnTo>
                      <a:pt x="373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19" name="Google Shape;3419;p24"/>
          <p:cNvGrpSpPr/>
          <p:nvPr/>
        </p:nvGrpSpPr>
        <p:grpSpPr>
          <a:xfrm rot="7123854">
            <a:off x="2410480" y="-21144"/>
            <a:ext cx="718102" cy="866787"/>
            <a:chOff x="1907900" y="2408850"/>
            <a:chExt cx="365125" cy="440725"/>
          </a:xfrm>
        </p:grpSpPr>
        <p:sp>
          <p:nvSpPr>
            <p:cNvPr id="3420" name="Google Shape;3420;p24"/>
            <p:cNvSpPr/>
            <p:nvPr/>
          </p:nvSpPr>
          <p:spPr>
            <a:xfrm>
              <a:off x="1950725" y="2408850"/>
              <a:ext cx="315400" cy="440725"/>
            </a:xfrm>
            <a:custGeom>
              <a:rect b="b" l="l" r="r" t="t"/>
              <a:pathLst>
                <a:path extrusionOk="0" h="17629" w="12616">
                  <a:moveTo>
                    <a:pt x="12231" y="14105"/>
                  </a:moveTo>
                  <a:cubicBezTo>
                    <a:pt x="11732" y="13739"/>
                    <a:pt x="11214" y="13418"/>
                    <a:pt x="10670" y="13150"/>
                  </a:cubicBezTo>
                  <a:cubicBezTo>
                    <a:pt x="10884" y="12285"/>
                    <a:pt x="10983" y="11340"/>
                    <a:pt x="10974" y="10349"/>
                  </a:cubicBezTo>
                  <a:cubicBezTo>
                    <a:pt x="10956" y="9261"/>
                    <a:pt x="10795" y="8119"/>
                    <a:pt x="10492" y="7057"/>
                  </a:cubicBezTo>
                  <a:cubicBezTo>
                    <a:pt x="10412" y="6763"/>
                    <a:pt x="10189" y="6522"/>
                    <a:pt x="9894" y="6424"/>
                  </a:cubicBezTo>
                  <a:cubicBezTo>
                    <a:pt x="9796" y="6388"/>
                    <a:pt x="9689" y="6371"/>
                    <a:pt x="9591" y="6371"/>
                  </a:cubicBezTo>
                  <a:cubicBezTo>
                    <a:pt x="9493" y="6371"/>
                    <a:pt x="9395" y="6388"/>
                    <a:pt x="9305" y="6415"/>
                  </a:cubicBezTo>
                  <a:cubicBezTo>
                    <a:pt x="9207" y="6112"/>
                    <a:pt x="9109" y="5800"/>
                    <a:pt x="9002" y="5496"/>
                  </a:cubicBezTo>
                  <a:cubicBezTo>
                    <a:pt x="9002" y="5487"/>
                    <a:pt x="9002" y="5487"/>
                    <a:pt x="8993" y="5478"/>
                  </a:cubicBezTo>
                  <a:cubicBezTo>
                    <a:pt x="8752" y="4756"/>
                    <a:pt x="8476" y="4042"/>
                    <a:pt x="8181" y="3346"/>
                  </a:cubicBezTo>
                  <a:cubicBezTo>
                    <a:pt x="8146" y="3257"/>
                    <a:pt x="8110" y="3177"/>
                    <a:pt x="8074" y="3097"/>
                  </a:cubicBezTo>
                  <a:cubicBezTo>
                    <a:pt x="8074" y="3097"/>
                    <a:pt x="8065" y="3088"/>
                    <a:pt x="8065" y="3088"/>
                  </a:cubicBezTo>
                  <a:cubicBezTo>
                    <a:pt x="7673" y="2178"/>
                    <a:pt x="7280" y="1393"/>
                    <a:pt x="6986" y="938"/>
                  </a:cubicBezTo>
                  <a:cubicBezTo>
                    <a:pt x="6611" y="349"/>
                    <a:pt x="6156" y="135"/>
                    <a:pt x="5844" y="54"/>
                  </a:cubicBezTo>
                  <a:cubicBezTo>
                    <a:pt x="5835" y="54"/>
                    <a:pt x="5835" y="46"/>
                    <a:pt x="5826" y="46"/>
                  </a:cubicBezTo>
                  <a:cubicBezTo>
                    <a:pt x="5710" y="19"/>
                    <a:pt x="5585" y="1"/>
                    <a:pt x="5460" y="1"/>
                  </a:cubicBezTo>
                  <a:cubicBezTo>
                    <a:pt x="5389" y="1"/>
                    <a:pt x="5309" y="10"/>
                    <a:pt x="5237" y="19"/>
                  </a:cubicBezTo>
                  <a:cubicBezTo>
                    <a:pt x="5237" y="19"/>
                    <a:pt x="5228" y="19"/>
                    <a:pt x="5220" y="19"/>
                  </a:cubicBezTo>
                  <a:cubicBezTo>
                    <a:pt x="4711" y="99"/>
                    <a:pt x="4256" y="429"/>
                    <a:pt x="3944" y="947"/>
                  </a:cubicBezTo>
                  <a:cubicBezTo>
                    <a:pt x="3623" y="1464"/>
                    <a:pt x="3239" y="2231"/>
                    <a:pt x="2864" y="3105"/>
                  </a:cubicBezTo>
                  <a:cubicBezTo>
                    <a:pt x="2864" y="3105"/>
                    <a:pt x="2864" y="3114"/>
                    <a:pt x="2864" y="3114"/>
                  </a:cubicBezTo>
                  <a:cubicBezTo>
                    <a:pt x="2829" y="3195"/>
                    <a:pt x="2793" y="3275"/>
                    <a:pt x="2757" y="3364"/>
                  </a:cubicBezTo>
                  <a:cubicBezTo>
                    <a:pt x="2757" y="3364"/>
                    <a:pt x="2757" y="3364"/>
                    <a:pt x="2748" y="3364"/>
                  </a:cubicBezTo>
                  <a:cubicBezTo>
                    <a:pt x="2490" y="3989"/>
                    <a:pt x="2249" y="4631"/>
                    <a:pt x="2026" y="5282"/>
                  </a:cubicBezTo>
                  <a:lnTo>
                    <a:pt x="2017" y="5300"/>
                  </a:lnTo>
                  <a:cubicBezTo>
                    <a:pt x="1990" y="5371"/>
                    <a:pt x="1963" y="5452"/>
                    <a:pt x="1937" y="5532"/>
                  </a:cubicBezTo>
                  <a:lnTo>
                    <a:pt x="1937" y="5550"/>
                  </a:lnTo>
                  <a:cubicBezTo>
                    <a:pt x="1830" y="5862"/>
                    <a:pt x="1722" y="6183"/>
                    <a:pt x="1633" y="6495"/>
                  </a:cubicBezTo>
                  <a:cubicBezTo>
                    <a:pt x="1535" y="6469"/>
                    <a:pt x="1437" y="6451"/>
                    <a:pt x="1330" y="6451"/>
                  </a:cubicBezTo>
                  <a:cubicBezTo>
                    <a:pt x="1223" y="6451"/>
                    <a:pt x="1116" y="6469"/>
                    <a:pt x="1009" y="6504"/>
                  </a:cubicBezTo>
                  <a:cubicBezTo>
                    <a:pt x="723" y="6611"/>
                    <a:pt x="500" y="6852"/>
                    <a:pt x="420" y="7147"/>
                  </a:cubicBezTo>
                  <a:cubicBezTo>
                    <a:pt x="143" y="8217"/>
                    <a:pt x="1" y="9359"/>
                    <a:pt x="1" y="10447"/>
                  </a:cubicBezTo>
                  <a:cubicBezTo>
                    <a:pt x="10" y="12365"/>
                    <a:pt x="438" y="14043"/>
                    <a:pt x="1241" y="15300"/>
                  </a:cubicBezTo>
                  <a:cubicBezTo>
                    <a:pt x="2213" y="16826"/>
                    <a:pt x="3658" y="17629"/>
                    <a:pt x="5434" y="17629"/>
                  </a:cubicBezTo>
                  <a:cubicBezTo>
                    <a:pt x="5478" y="17629"/>
                    <a:pt x="5523" y="17629"/>
                    <a:pt x="5567" y="17629"/>
                  </a:cubicBezTo>
                  <a:lnTo>
                    <a:pt x="5567" y="17629"/>
                  </a:lnTo>
                  <a:cubicBezTo>
                    <a:pt x="5639" y="17629"/>
                    <a:pt x="5719" y="17629"/>
                    <a:pt x="5817" y="17620"/>
                  </a:cubicBezTo>
                  <a:cubicBezTo>
                    <a:pt x="5853" y="17620"/>
                    <a:pt x="5898" y="17620"/>
                    <a:pt x="5942" y="17620"/>
                  </a:cubicBezTo>
                  <a:lnTo>
                    <a:pt x="5942" y="17620"/>
                  </a:lnTo>
                  <a:cubicBezTo>
                    <a:pt x="6977" y="17620"/>
                    <a:pt x="8074" y="17433"/>
                    <a:pt x="9198" y="17067"/>
                  </a:cubicBezTo>
                  <a:cubicBezTo>
                    <a:pt x="10153" y="16755"/>
                    <a:pt x="11090" y="16326"/>
                    <a:pt x="11955" y="15782"/>
                  </a:cubicBezTo>
                  <a:cubicBezTo>
                    <a:pt x="12026" y="15738"/>
                    <a:pt x="12107" y="15693"/>
                    <a:pt x="12178" y="15648"/>
                  </a:cubicBezTo>
                  <a:cubicBezTo>
                    <a:pt x="12437" y="15479"/>
                    <a:pt x="12597" y="15202"/>
                    <a:pt x="12606" y="14890"/>
                  </a:cubicBezTo>
                  <a:cubicBezTo>
                    <a:pt x="12615" y="14578"/>
                    <a:pt x="12472" y="14283"/>
                    <a:pt x="12231" y="14105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4"/>
            <p:cNvSpPr/>
            <p:nvPr/>
          </p:nvSpPr>
          <p:spPr>
            <a:xfrm>
              <a:off x="2105725" y="2750525"/>
              <a:ext cx="136750" cy="74525"/>
            </a:xfrm>
            <a:custGeom>
              <a:rect b="b" l="l" r="r" t="t"/>
              <a:pathLst>
                <a:path extrusionOk="0" h="2981" w="5470">
                  <a:moveTo>
                    <a:pt x="3328" y="1"/>
                  </a:moveTo>
                  <a:cubicBezTo>
                    <a:pt x="2749" y="1580"/>
                    <a:pt x="1669" y="2749"/>
                    <a:pt x="1" y="2980"/>
                  </a:cubicBezTo>
                  <a:cubicBezTo>
                    <a:pt x="1785" y="2954"/>
                    <a:pt x="3792" y="2276"/>
                    <a:pt x="5469" y="1187"/>
                  </a:cubicBezTo>
                  <a:cubicBezTo>
                    <a:pt x="4783" y="688"/>
                    <a:pt x="4069" y="295"/>
                    <a:pt x="3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4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4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4"/>
            <p:cNvSpPr/>
            <p:nvPr/>
          </p:nvSpPr>
          <p:spPr>
            <a:xfrm>
              <a:off x="2088775" y="2780200"/>
              <a:ext cx="153700" cy="48425"/>
            </a:xfrm>
            <a:custGeom>
              <a:rect b="b" l="l" r="r" t="t"/>
              <a:pathLst>
                <a:path extrusionOk="0" h="1937" w="6148">
                  <a:moveTo>
                    <a:pt x="2302" y="1089"/>
                  </a:moveTo>
                  <a:cubicBezTo>
                    <a:pt x="1678" y="1526"/>
                    <a:pt x="920" y="1776"/>
                    <a:pt x="1" y="1776"/>
                  </a:cubicBezTo>
                  <a:lnTo>
                    <a:pt x="1" y="1820"/>
                  </a:lnTo>
                  <a:cubicBezTo>
                    <a:pt x="1955" y="1936"/>
                    <a:pt x="4247" y="1214"/>
                    <a:pt x="6147" y="0"/>
                  </a:cubicBezTo>
                  <a:cubicBezTo>
                    <a:pt x="6147" y="0"/>
                    <a:pt x="4345" y="803"/>
                    <a:pt x="2302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4"/>
            <p:cNvSpPr/>
            <p:nvPr/>
          </p:nvSpPr>
          <p:spPr>
            <a:xfrm>
              <a:off x="1907900" y="2427600"/>
              <a:ext cx="365125" cy="395450"/>
            </a:xfrm>
            <a:custGeom>
              <a:rect b="b" l="l" r="r" t="t"/>
              <a:pathLst>
                <a:path extrusionOk="0" h="15818" w="14605">
                  <a:moveTo>
                    <a:pt x="7334" y="15683"/>
                  </a:moveTo>
                  <a:cubicBezTo>
                    <a:pt x="1" y="15817"/>
                    <a:pt x="4774" y="3426"/>
                    <a:pt x="6460" y="687"/>
                  </a:cubicBezTo>
                  <a:cubicBezTo>
                    <a:pt x="6843" y="63"/>
                    <a:pt x="7459" y="0"/>
                    <a:pt x="7905" y="696"/>
                  </a:cubicBezTo>
                  <a:cubicBezTo>
                    <a:pt x="9270" y="2819"/>
                    <a:pt x="14605" y="15621"/>
                    <a:pt x="7334" y="156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4"/>
            <p:cNvSpPr/>
            <p:nvPr/>
          </p:nvSpPr>
          <p:spPr>
            <a:xfrm>
              <a:off x="2041275" y="2495625"/>
              <a:ext cx="92350" cy="10950"/>
            </a:xfrm>
            <a:custGeom>
              <a:rect b="b" l="l" r="r" t="t"/>
              <a:pathLst>
                <a:path extrusionOk="0" h="438" w="3694">
                  <a:moveTo>
                    <a:pt x="108" y="9"/>
                  </a:moveTo>
                  <a:cubicBezTo>
                    <a:pt x="72" y="89"/>
                    <a:pt x="36" y="179"/>
                    <a:pt x="1" y="259"/>
                  </a:cubicBezTo>
                  <a:cubicBezTo>
                    <a:pt x="1250" y="437"/>
                    <a:pt x="2490" y="437"/>
                    <a:pt x="3694" y="250"/>
                  </a:cubicBezTo>
                  <a:cubicBezTo>
                    <a:pt x="3658" y="161"/>
                    <a:pt x="3623" y="80"/>
                    <a:pt x="3587" y="0"/>
                  </a:cubicBezTo>
                  <a:cubicBezTo>
                    <a:pt x="2454" y="170"/>
                    <a:pt x="1285" y="179"/>
                    <a:pt x="108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4"/>
            <p:cNvSpPr/>
            <p:nvPr/>
          </p:nvSpPr>
          <p:spPr>
            <a:xfrm>
              <a:off x="2021425" y="2547575"/>
              <a:ext cx="132050" cy="12300"/>
            </a:xfrm>
            <a:custGeom>
              <a:rect b="b" l="l" r="r" t="t"/>
              <a:pathLst>
                <a:path extrusionOk="0" h="492" w="5282">
                  <a:moveTo>
                    <a:pt x="81" y="45"/>
                  </a:moveTo>
                  <a:cubicBezTo>
                    <a:pt x="54" y="126"/>
                    <a:pt x="27" y="215"/>
                    <a:pt x="1" y="295"/>
                  </a:cubicBezTo>
                  <a:cubicBezTo>
                    <a:pt x="1767" y="491"/>
                    <a:pt x="3587" y="474"/>
                    <a:pt x="5282" y="251"/>
                  </a:cubicBezTo>
                  <a:cubicBezTo>
                    <a:pt x="5255" y="161"/>
                    <a:pt x="5228" y="81"/>
                    <a:pt x="5193" y="1"/>
                  </a:cubicBezTo>
                  <a:cubicBezTo>
                    <a:pt x="3560" y="215"/>
                    <a:pt x="1794" y="233"/>
                    <a:pt x="81" y="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4"/>
            <p:cNvSpPr/>
            <p:nvPr/>
          </p:nvSpPr>
          <p:spPr>
            <a:xfrm>
              <a:off x="2005600" y="2601550"/>
              <a:ext cx="164400" cy="13850"/>
            </a:xfrm>
            <a:custGeom>
              <a:rect b="b" l="l" r="r" t="t"/>
              <a:pathLst>
                <a:path extrusionOk="0" h="554" w="6576">
                  <a:moveTo>
                    <a:pt x="63" y="63"/>
                  </a:moveTo>
                  <a:cubicBezTo>
                    <a:pt x="36" y="143"/>
                    <a:pt x="18" y="233"/>
                    <a:pt x="0" y="313"/>
                  </a:cubicBezTo>
                  <a:cubicBezTo>
                    <a:pt x="2195" y="554"/>
                    <a:pt x="4461" y="536"/>
                    <a:pt x="6575" y="250"/>
                  </a:cubicBezTo>
                  <a:cubicBezTo>
                    <a:pt x="6548" y="170"/>
                    <a:pt x="6530" y="81"/>
                    <a:pt x="6504" y="1"/>
                  </a:cubicBezTo>
                  <a:cubicBezTo>
                    <a:pt x="4434" y="268"/>
                    <a:pt x="2222" y="295"/>
                    <a:pt x="63" y="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4"/>
            <p:cNvSpPr/>
            <p:nvPr/>
          </p:nvSpPr>
          <p:spPr>
            <a:xfrm>
              <a:off x="1995325" y="2664450"/>
              <a:ext cx="184925" cy="13350"/>
            </a:xfrm>
            <a:custGeom>
              <a:rect b="b" l="l" r="r" t="t"/>
              <a:pathLst>
                <a:path extrusionOk="0" h="534" w="7397">
                  <a:moveTo>
                    <a:pt x="7352" y="0"/>
                  </a:moveTo>
                  <a:cubicBezTo>
                    <a:pt x="6100" y="182"/>
                    <a:pt x="4791" y="271"/>
                    <a:pt x="3470" y="271"/>
                  </a:cubicBezTo>
                  <a:cubicBezTo>
                    <a:pt x="2325" y="271"/>
                    <a:pt x="1171" y="204"/>
                    <a:pt x="37" y="72"/>
                  </a:cubicBezTo>
                  <a:lnTo>
                    <a:pt x="1" y="330"/>
                  </a:lnTo>
                  <a:cubicBezTo>
                    <a:pt x="1141" y="466"/>
                    <a:pt x="2300" y="534"/>
                    <a:pt x="3450" y="534"/>
                  </a:cubicBezTo>
                  <a:cubicBezTo>
                    <a:pt x="4792" y="534"/>
                    <a:pt x="6123" y="442"/>
                    <a:pt x="7396" y="259"/>
                  </a:cubicBezTo>
                  <a:lnTo>
                    <a:pt x="7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4"/>
            <p:cNvSpPr/>
            <p:nvPr/>
          </p:nvSpPr>
          <p:spPr>
            <a:xfrm>
              <a:off x="1991775" y="2723100"/>
              <a:ext cx="192500" cy="13600"/>
            </a:xfrm>
            <a:custGeom>
              <a:rect b="b" l="l" r="r" t="t"/>
              <a:pathLst>
                <a:path extrusionOk="0" h="544" w="7700">
                  <a:moveTo>
                    <a:pt x="7663" y="1"/>
                  </a:moveTo>
                  <a:cubicBezTo>
                    <a:pt x="6354" y="188"/>
                    <a:pt x="4985" y="282"/>
                    <a:pt x="3602" y="282"/>
                  </a:cubicBezTo>
                  <a:cubicBezTo>
                    <a:pt x="2412" y="282"/>
                    <a:pt x="1211" y="212"/>
                    <a:pt x="27" y="72"/>
                  </a:cubicBezTo>
                  <a:lnTo>
                    <a:pt x="0" y="331"/>
                  </a:lnTo>
                  <a:cubicBezTo>
                    <a:pt x="1202" y="472"/>
                    <a:pt x="2421" y="544"/>
                    <a:pt x="3630" y="544"/>
                  </a:cubicBezTo>
                  <a:cubicBezTo>
                    <a:pt x="5014" y="544"/>
                    <a:pt x="6385" y="450"/>
                    <a:pt x="7699" y="259"/>
                  </a:cubicBezTo>
                  <a:lnTo>
                    <a:pt x="7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4"/>
            <p:cNvSpPr/>
            <p:nvPr/>
          </p:nvSpPr>
          <p:spPr>
            <a:xfrm>
              <a:off x="2044850" y="2432275"/>
              <a:ext cx="93025" cy="385650"/>
            </a:xfrm>
            <a:custGeom>
              <a:rect b="b" l="l" r="r" t="t"/>
              <a:pathLst>
                <a:path extrusionOk="0" h="15426" w="3721">
                  <a:moveTo>
                    <a:pt x="652" y="15380"/>
                  </a:moveTo>
                  <a:cubicBezTo>
                    <a:pt x="714" y="15398"/>
                    <a:pt x="777" y="15416"/>
                    <a:pt x="848" y="15425"/>
                  </a:cubicBezTo>
                  <a:lnTo>
                    <a:pt x="919" y="15407"/>
                  </a:lnTo>
                  <a:cubicBezTo>
                    <a:pt x="0" y="11750"/>
                    <a:pt x="562" y="4863"/>
                    <a:pt x="1686" y="447"/>
                  </a:cubicBezTo>
                  <a:cubicBezTo>
                    <a:pt x="3007" y="5246"/>
                    <a:pt x="3444" y="11982"/>
                    <a:pt x="2641" y="15389"/>
                  </a:cubicBezTo>
                  <a:lnTo>
                    <a:pt x="2757" y="15416"/>
                  </a:lnTo>
                  <a:cubicBezTo>
                    <a:pt x="2811" y="15398"/>
                    <a:pt x="2864" y="15389"/>
                    <a:pt x="2918" y="15380"/>
                  </a:cubicBezTo>
                  <a:cubicBezTo>
                    <a:pt x="3720" y="11830"/>
                    <a:pt x="3230" y="4845"/>
                    <a:pt x="1838" y="27"/>
                  </a:cubicBezTo>
                  <a:cubicBezTo>
                    <a:pt x="1740" y="1"/>
                    <a:pt x="1633" y="1"/>
                    <a:pt x="1526" y="27"/>
                  </a:cubicBezTo>
                  <a:cubicBezTo>
                    <a:pt x="714" y="3043"/>
                    <a:pt x="170" y="7334"/>
                    <a:pt x="206" y="10973"/>
                  </a:cubicBezTo>
                  <a:cubicBezTo>
                    <a:pt x="214" y="12651"/>
                    <a:pt x="357" y="14185"/>
                    <a:pt x="652" y="153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4"/>
            <p:cNvSpPr/>
            <p:nvPr/>
          </p:nvSpPr>
          <p:spPr>
            <a:xfrm>
              <a:off x="1956525" y="2593525"/>
              <a:ext cx="134725" cy="229975"/>
            </a:xfrm>
            <a:custGeom>
              <a:rect b="b" l="l" r="r" t="t"/>
              <a:pathLst>
                <a:path extrusionOk="0" h="9199" w="5389">
                  <a:moveTo>
                    <a:pt x="1098" y="1"/>
                  </a:moveTo>
                  <a:cubicBezTo>
                    <a:pt x="4292" y="2266"/>
                    <a:pt x="5389" y="5960"/>
                    <a:pt x="5309" y="9109"/>
                  </a:cubicBezTo>
                  <a:cubicBezTo>
                    <a:pt x="1178" y="9198"/>
                    <a:pt x="1" y="4167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4"/>
            <p:cNvSpPr/>
            <p:nvPr/>
          </p:nvSpPr>
          <p:spPr>
            <a:xfrm>
              <a:off x="1956525" y="2593525"/>
              <a:ext cx="132950" cy="234875"/>
            </a:xfrm>
            <a:custGeom>
              <a:rect b="b" l="l" r="r" t="t"/>
              <a:pathLst>
                <a:path extrusionOk="0" h="9395" w="5318">
                  <a:moveTo>
                    <a:pt x="5300" y="8359"/>
                  </a:moveTo>
                  <a:cubicBezTo>
                    <a:pt x="242" y="8342"/>
                    <a:pt x="1107" y="1"/>
                    <a:pt x="1098" y="1"/>
                  </a:cubicBezTo>
                  <a:cubicBezTo>
                    <a:pt x="1" y="4265"/>
                    <a:pt x="1178" y="9394"/>
                    <a:pt x="5309" y="9305"/>
                  </a:cubicBezTo>
                  <a:cubicBezTo>
                    <a:pt x="5318" y="8993"/>
                    <a:pt x="5318" y="8681"/>
                    <a:pt x="5300" y="83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4"/>
            <p:cNvSpPr/>
            <p:nvPr/>
          </p:nvSpPr>
          <p:spPr>
            <a:xfrm>
              <a:off x="2085875" y="2591750"/>
              <a:ext cx="133850" cy="229950"/>
            </a:xfrm>
            <a:custGeom>
              <a:rect b="b" l="l" r="r" t="t"/>
              <a:pathLst>
                <a:path extrusionOk="0" h="9198" w="5354">
                  <a:moveTo>
                    <a:pt x="4185" y="0"/>
                  </a:moveTo>
                  <a:cubicBezTo>
                    <a:pt x="1027" y="2320"/>
                    <a:pt x="1" y="6040"/>
                    <a:pt x="135" y="9180"/>
                  </a:cubicBezTo>
                  <a:cubicBezTo>
                    <a:pt x="4265" y="9198"/>
                    <a:pt x="5353" y="4148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4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6" name="Google Shape;3436;p24"/>
          <p:cNvGrpSpPr/>
          <p:nvPr/>
        </p:nvGrpSpPr>
        <p:grpSpPr>
          <a:xfrm rot="3911665">
            <a:off x="8085466" y="3892236"/>
            <a:ext cx="945369" cy="853859"/>
            <a:chOff x="2188475" y="3168025"/>
            <a:chExt cx="557600" cy="503625"/>
          </a:xfrm>
        </p:grpSpPr>
        <p:sp>
          <p:nvSpPr>
            <p:cNvPr id="3437" name="Google Shape;3437;p24"/>
            <p:cNvSpPr/>
            <p:nvPr/>
          </p:nvSpPr>
          <p:spPr>
            <a:xfrm>
              <a:off x="2188475" y="3168025"/>
              <a:ext cx="546000" cy="503625"/>
            </a:xfrm>
            <a:custGeom>
              <a:rect b="b" l="l" r="r" t="t"/>
              <a:pathLst>
                <a:path extrusionOk="0" h="20145" w="21840">
                  <a:moveTo>
                    <a:pt x="7155" y="1"/>
                  </a:moveTo>
                  <a:cubicBezTo>
                    <a:pt x="6549" y="1"/>
                    <a:pt x="5933" y="144"/>
                    <a:pt x="5380" y="402"/>
                  </a:cubicBezTo>
                  <a:cubicBezTo>
                    <a:pt x="5023" y="563"/>
                    <a:pt x="4684" y="741"/>
                    <a:pt x="4354" y="920"/>
                  </a:cubicBezTo>
                  <a:lnTo>
                    <a:pt x="4345" y="920"/>
                  </a:lnTo>
                  <a:cubicBezTo>
                    <a:pt x="2891" y="1696"/>
                    <a:pt x="1820" y="2472"/>
                    <a:pt x="1151" y="3239"/>
                  </a:cubicBezTo>
                  <a:cubicBezTo>
                    <a:pt x="1142" y="3239"/>
                    <a:pt x="1107" y="3293"/>
                    <a:pt x="1098" y="3293"/>
                  </a:cubicBezTo>
                  <a:cubicBezTo>
                    <a:pt x="1062" y="3337"/>
                    <a:pt x="1026" y="3382"/>
                    <a:pt x="991" y="3436"/>
                  </a:cubicBezTo>
                  <a:cubicBezTo>
                    <a:pt x="991" y="3436"/>
                    <a:pt x="973" y="3453"/>
                    <a:pt x="973" y="3453"/>
                  </a:cubicBezTo>
                  <a:cubicBezTo>
                    <a:pt x="937" y="3498"/>
                    <a:pt x="902" y="3543"/>
                    <a:pt x="875" y="3587"/>
                  </a:cubicBezTo>
                  <a:lnTo>
                    <a:pt x="848" y="3623"/>
                  </a:lnTo>
                  <a:cubicBezTo>
                    <a:pt x="812" y="3668"/>
                    <a:pt x="786" y="3712"/>
                    <a:pt x="759" y="3757"/>
                  </a:cubicBezTo>
                  <a:cubicBezTo>
                    <a:pt x="759" y="3757"/>
                    <a:pt x="723" y="3810"/>
                    <a:pt x="723" y="3810"/>
                  </a:cubicBezTo>
                  <a:cubicBezTo>
                    <a:pt x="696" y="3855"/>
                    <a:pt x="670" y="3899"/>
                    <a:pt x="643" y="3935"/>
                  </a:cubicBezTo>
                  <a:cubicBezTo>
                    <a:pt x="634" y="3962"/>
                    <a:pt x="607" y="4007"/>
                    <a:pt x="607" y="4007"/>
                  </a:cubicBezTo>
                  <a:cubicBezTo>
                    <a:pt x="580" y="4051"/>
                    <a:pt x="563" y="4096"/>
                    <a:pt x="545" y="4122"/>
                  </a:cubicBezTo>
                  <a:cubicBezTo>
                    <a:pt x="527" y="4158"/>
                    <a:pt x="518" y="4185"/>
                    <a:pt x="500" y="4221"/>
                  </a:cubicBezTo>
                  <a:lnTo>
                    <a:pt x="500" y="4230"/>
                  </a:lnTo>
                  <a:cubicBezTo>
                    <a:pt x="482" y="4265"/>
                    <a:pt x="464" y="4301"/>
                    <a:pt x="456" y="4337"/>
                  </a:cubicBezTo>
                  <a:cubicBezTo>
                    <a:pt x="438" y="4372"/>
                    <a:pt x="420" y="4417"/>
                    <a:pt x="411" y="4453"/>
                  </a:cubicBezTo>
                  <a:lnTo>
                    <a:pt x="402" y="4470"/>
                  </a:lnTo>
                  <a:cubicBezTo>
                    <a:pt x="393" y="4497"/>
                    <a:pt x="384" y="4524"/>
                    <a:pt x="375" y="4551"/>
                  </a:cubicBezTo>
                  <a:cubicBezTo>
                    <a:pt x="348" y="4622"/>
                    <a:pt x="331" y="4693"/>
                    <a:pt x="313" y="4756"/>
                  </a:cubicBezTo>
                  <a:cubicBezTo>
                    <a:pt x="313" y="4765"/>
                    <a:pt x="313" y="4774"/>
                    <a:pt x="313" y="4792"/>
                  </a:cubicBezTo>
                  <a:cubicBezTo>
                    <a:pt x="1" y="6183"/>
                    <a:pt x="955" y="7325"/>
                    <a:pt x="1704" y="8066"/>
                  </a:cubicBezTo>
                  <a:cubicBezTo>
                    <a:pt x="1749" y="8110"/>
                    <a:pt x="1794" y="8155"/>
                    <a:pt x="1838" y="8199"/>
                  </a:cubicBezTo>
                  <a:cubicBezTo>
                    <a:pt x="2249" y="8583"/>
                    <a:pt x="2748" y="9011"/>
                    <a:pt x="3417" y="9520"/>
                  </a:cubicBezTo>
                  <a:cubicBezTo>
                    <a:pt x="3471" y="9564"/>
                    <a:pt x="3533" y="9609"/>
                    <a:pt x="3596" y="9654"/>
                  </a:cubicBezTo>
                  <a:cubicBezTo>
                    <a:pt x="3837" y="9850"/>
                    <a:pt x="4113" y="10046"/>
                    <a:pt x="4443" y="10296"/>
                  </a:cubicBezTo>
                  <a:cubicBezTo>
                    <a:pt x="4836" y="10581"/>
                    <a:pt x="5246" y="10885"/>
                    <a:pt x="5674" y="11188"/>
                  </a:cubicBezTo>
                  <a:lnTo>
                    <a:pt x="6370" y="11696"/>
                  </a:lnTo>
                  <a:cubicBezTo>
                    <a:pt x="7262" y="12339"/>
                    <a:pt x="8306" y="13115"/>
                    <a:pt x="9359" y="13945"/>
                  </a:cubicBezTo>
                  <a:cubicBezTo>
                    <a:pt x="9448" y="14025"/>
                    <a:pt x="9546" y="14096"/>
                    <a:pt x="9635" y="14168"/>
                  </a:cubicBezTo>
                  <a:cubicBezTo>
                    <a:pt x="9930" y="14408"/>
                    <a:pt x="10197" y="14631"/>
                    <a:pt x="10465" y="14854"/>
                  </a:cubicBezTo>
                  <a:cubicBezTo>
                    <a:pt x="10697" y="15051"/>
                    <a:pt x="10929" y="15247"/>
                    <a:pt x="11143" y="15434"/>
                  </a:cubicBezTo>
                  <a:cubicBezTo>
                    <a:pt x="11241" y="15515"/>
                    <a:pt x="11330" y="15595"/>
                    <a:pt x="11419" y="15666"/>
                  </a:cubicBezTo>
                  <a:cubicBezTo>
                    <a:pt x="12008" y="16184"/>
                    <a:pt x="12579" y="16710"/>
                    <a:pt x="13186" y="17272"/>
                  </a:cubicBezTo>
                  <a:cubicBezTo>
                    <a:pt x="13284" y="17361"/>
                    <a:pt x="13373" y="17450"/>
                    <a:pt x="13462" y="17531"/>
                  </a:cubicBezTo>
                  <a:cubicBezTo>
                    <a:pt x="13685" y="17745"/>
                    <a:pt x="13891" y="17941"/>
                    <a:pt x="14078" y="18120"/>
                  </a:cubicBezTo>
                  <a:cubicBezTo>
                    <a:pt x="14078" y="18120"/>
                    <a:pt x="14114" y="18155"/>
                    <a:pt x="14114" y="18155"/>
                  </a:cubicBezTo>
                  <a:cubicBezTo>
                    <a:pt x="14265" y="18298"/>
                    <a:pt x="14408" y="18432"/>
                    <a:pt x="14542" y="18566"/>
                  </a:cubicBezTo>
                  <a:cubicBezTo>
                    <a:pt x="14542" y="18566"/>
                    <a:pt x="14551" y="18566"/>
                    <a:pt x="14551" y="18575"/>
                  </a:cubicBezTo>
                  <a:cubicBezTo>
                    <a:pt x="14711" y="18726"/>
                    <a:pt x="14863" y="18869"/>
                    <a:pt x="15015" y="19003"/>
                  </a:cubicBezTo>
                  <a:cubicBezTo>
                    <a:pt x="15015" y="19003"/>
                    <a:pt x="15166" y="19145"/>
                    <a:pt x="15175" y="19145"/>
                  </a:cubicBezTo>
                  <a:cubicBezTo>
                    <a:pt x="15256" y="19217"/>
                    <a:pt x="15336" y="19288"/>
                    <a:pt x="15407" y="19351"/>
                  </a:cubicBezTo>
                  <a:lnTo>
                    <a:pt x="15443" y="19377"/>
                  </a:lnTo>
                  <a:cubicBezTo>
                    <a:pt x="15487" y="19422"/>
                    <a:pt x="15541" y="19458"/>
                    <a:pt x="15586" y="19493"/>
                  </a:cubicBezTo>
                  <a:cubicBezTo>
                    <a:pt x="15630" y="19529"/>
                    <a:pt x="15684" y="19565"/>
                    <a:pt x="15728" y="19600"/>
                  </a:cubicBezTo>
                  <a:cubicBezTo>
                    <a:pt x="15773" y="19636"/>
                    <a:pt x="15818" y="19663"/>
                    <a:pt x="15853" y="19690"/>
                  </a:cubicBezTo>
                  <a:cubicBezTo>
                    <a:pt x="15996" y="19788"/>
                    <a:pt x="16130" y="19868"/>
                    <a:pt x="16264" y="19930"/>
                  </a:cubicBezTo>
                  <a:cubicBezTo>
                    <a:pt x="16299" y="19948"/>
                    <a:pt x="16326" y="19957"/>
                    <a:pt x="16353" y="19975"/>
                  </a:cubicBezTo>
                  <a:cubicBezTo>
                    <a:pt x="16406" y="19993"/>
                    <a:pt x="16451" y="20011"/>
                    <a:pt x="16513" y="20029"/>
                  </a:cubicBezTo>
                  <a:cubicBezTo>
                    <a:pt x="16540" y="20046"/>
                    <a:pt x="16567" y="20055"/>
                    <a:pt x="16594" y="20055"/>
                  </a:cubicBezTo>
                  <a:cubicBezTo>
                    <a:pt x="16665" y="20082"/>
                    <a:pt x="16736" y="20100"/>
                    <a:pt x="16817" y="20118"/>
                  </a:cubicBezTo>
                  <a:lnTo>
                    <a:pt x="16861" y="20118"/>
                  </a:lnTo>
                  <a:cubicBezTo>
                    <a:pt x="16951" y="20136"/>
                    <a:pt x="17031" y="20145"/>
                    <a:pt x="17120" y="20145"/>
                  </a:cubicBezTo>
                  <a:lnTo>
                    <a:pt x="17165" y="20145"/>
                  </a:lnTo>
                  <a:cubicBezTo>
                    <a:pt x="17272" y="20145"/>
                    <a:pt x="17388" y="20127"/>
                    <a:pt x="17504" y="20109"/>
                  </a:cubicBezTo>
                  <a:cubicBezTo>
                    <a:pt x="18315" y="19939"/>
                    <a:pt x="18744" y="19253"/>
                    <a:pt x="18886" y="19029"/>
                  </a:cubicBezTo>
                  <a:cubicBezTo>
                    <a:pt x="18904" y="18994"/>
                    <a:pt x="18931" y="18949"/>
                    <a:pt x="18958" y="18914"/>
                  </a:cubicBezTo>
                  <a:cubicBezTo>
                    <a:pt x="18967" y="18905"/>
                    <a:pt x="18967" y="18896"/>
                    <a:pt x="18976" y="18896"/>
                  </a:cubicBezTo>
                  <a:cubicBezTo>
                    <a:pt x="19002" y="18851"/>
                    <a:pt x="19038" y="18798"/>
                    <a:pt x="19065" y="18762"/>
                  </a:cubicBezTo>
                  <a:lnTo>
                    <a:pt x="19083" y="18735"/>
                  </a:lnTo>
                  <a:cubicBezTo>
                    <a:pt x="19118" y="18682"/>
                    <a:pt x="19297" y="18432"/>
                    <a:pt x="19297" y="18432"/>
                  </a:cubicBezTo>
                  <a:cubicBezTo>
                    <a:pt x="19894" y="17602"/>
                    <a:pt x="20787" y="16344"/>
                    <a:pt x="21340" y="14801"/>
                  </a:cubicBezTo>
                  <a:cubicBezTo>
                    <a:pt x="21340" y="14801"/>
                    <a:pt x="21340" y="14801"/>
                    <a:pt x="21340" y="14792"/>
                  </a:cubicBezTo>
                  <a:cubicBezTo>
                    <a:pt x="21384" y="14658"/>
                    <a:pt x="21438" y="14515"/>
                    <a:pt x="21474" y="14373"/>
                  </a:cubicBezTo>
                  <a:cubicBezTo>
                    <a:pt x="21474" y="14373"/>
                    <a:pt x="21482" y="14373"/>
                    <a:pt x="21482" y="14364"/>
                  </a:cubicBezTo>
                  <a:cubicBezTo>
                    <a:pt x="21634" y="13846"/>
                    <a:pt x="21741" y="13329"/>
                    <a:pt x="21786" y="12812"/>
                  </a:cubicBezTo>
                  <a:cubicBezTo>
                    <a:pt x="21839" y="12241"/>
                    <a:pt x="21830" y="11670"/>
                    <a:pt x="21750" y="11108"/>
                  </a:cubicBezTo>
                  <a:cubicBezTo>
                    <a:pt x="21750" y="11099"/>
                    <a:pt x="21750" y="11099"/>
                    <a:pt x="21750" y="11090"/>
                  </a:cubicBezTo>
                  <a:cubicBezTo>
                    <a:pt x="21741" y="10992"/>
                    <a:pt x="21723" y="10894"/>
                    <a:pt x="21705" y="10795"/>
                  </a:cubicBezTo>
                  <a:cubicBezTo>
                    <a:pt x="21581" y="10108"/>
                    <a:pt x="21349" y="9422"/>
                    <a:pt x="21027" y="8761"/>
                  </a:cubicBezTo>
                  <a:cubicBezTo>
                    <a:pt x="20983" y="8681"/>
                    <a:pt x="20947" y="8601"/>
                    <a:pt x="20903" y="8521"/>
                  </a:cubicBezTo>
                  <a:cubicBezTo>
                    <a:pt x="20903" y="8521"/>
                    <a:pt x="20903" y="8521"/>
                    <a:pt x="20894" y="8512"/>
                  </a:cubicBezTo>
                  <a:cubicBezTo>
                    <a:pt x="20858" y="8431"/>
                    <a:pt x="20813" y="8360"/>
                    <a:pt x="20769" y="8280"/>
                  </a:cubicBezTo>
                  <a:cubicBezTo>
                    <a:pt x="20760" y="8271"/>
                    <a:pt x="20760" y="8271"/>
                    <a:pt x="20760" y="8271"/>
                  </a:cubicBezTo>
                  <a:cubicBezTo>
                    <a:pt x="20688" y="8137"/>
                    <a:pt x="20608" y="8012"/>
                    <a:pt x="20546" y="7905"/>
                  </a:cubicBezTo>
                  <a:cubicBezTo>
                    <a:pt x="20153" y="7289"/>
                    <a:pt x="19645" y="6683"/>
                    <a:pt x="19029" y="6085"/>
                  </a:cubicBezTo>
                  <a:cubicBezTo>
                    <a:pt x="18922" y="5987"/>
                    <a:pt x="18824" y="5889"/>
                    <a:pt x="18717" y="5800"/>
                  </a:cubicBezTo>
                  <a:cubicBezTo>
                    <a:pt x="18708" y="5791"/>
                    <a:pt x="18708" y="5791"/>
                    <a:pt x="18708" y="5791"/>
                  </a:cubicBezTo>
                  <a:cubicBezTo>
                    <a:pt x="18315" y="5434"/>
                    <a:pt x="17878" y="5077"/>
                    <a:pt x="17406" y="4729"/>
                  </a:cubicBezTo>
                  <a:cubicBezTo>
                    <a:pt x="17406" y="4729"/>
                    <a:pt x="17397" y="4729"/>
                    <a:pt x="17397" y="4720"/>
                  </a:cubicBezTo>
                  <a:cubicBezTo>
                    <a:pt x="16620" y="4149"/>
                    <a:pt x="15728" y="3578"/>
                    <a:pt x="14738" y="3034"/>
                  </a:cubicBezTo>
                  <a:cubicBezTo>
                    <a:pt x="14738" y="3025"/>
                    <a:pt x="14738" y="3025"/>
                    <a:pt x="14729" y="3025"/>
                  </a:cubicBezTo>
                  <a:cubicBezTo>
                    <a:pt x="14622" y="2963"/>
                    <a:pt x="14506" y="2900"/>
                    <a:pt x="14390" y="2838"/>
                  </a:cubicBezTo>
                  <a:cubicBezTo>
                    <a:pt x="14381" y="2838"/>
                    <a:pt x="14381" y="2838"/>
                    <a:pt x="14381" y="2829"/>
                  </a:cubicBezTo>
                  <a:cubicBezTo>
                    <a:pt x="13980" y="2615"/>
                    <a:pt x="13552" y="2401"/>
                    <a:pt x="13123" y="2187"/>
                  </a:cubicBezTo>
                  <a:lnTo>
                    <a:pt x="13114" y="2178"/>
                  </a:lnTo>
                  <a:cubicBezTo>
                    <a:pt x="12668" y="1964"/>
                    <a:pt x="12205" y="1741"/>
                    <a:pt x="11741" y="1535"/>
                  </a:cubicBezTo>
                  <a:cubicBezTo>
                    <a:pt x="11625" y="1482"/>
                    <a:pt x="11509" y="1428"/>
                    <a:pt x="11393" y="1384"/>
                  </a:cubicBezTo>
                  <a:cubicBezTo>
                    <a:pt x="11393" y="1375"/>
                    <a:pt x="11393" y="1375"/>
                    <a:pt x="11393" y="1375"/>
                  </a:cubicBezTo>
                  <a:cubicBezTo>
                    <a:pt x="10251" y="875"/>
                    <a:pt x="9243" y="492"/>
                    <a:pt x="8592" y="260"/>
                  </a:cubicBezTo>
                  <a:cubicBezTo>
                    <a:pt x="8137" y="90"/>
                    <a:pt x="7655" y="1"/>
                    <a:pt x="71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4"/>
            <p:cNvSpPr/>
            <p:nvPr/>
          </p:nvSpPr>
          <p:spPr>
            <a:xfrm>
              <a:off x="2216350" y="3200350"/>
              <a:ext cx="529725" cy="439025"/>
            </a:xfrm>
            <a:custGeom>
              <a:rect b="b" l="l" r="r" t="t"/>
              <a:pathLst>
                <a:path extrusionOk="0" h="17561" w="21189">
                  <a:moveTo>
                    <a:pt x="6052" y="1"/>
                  </a:moveTo>
                  <a:cubicBezTo>
                    <a:pt x="5627" y="1"/>
                    <a:pt x="5204" y="93"/>
                    <a:pt x="4809" y="278"/>
                  </a:cubicBezTo>
                  <a:cubicBezTo>
                    <a:pt x="3301" y="983"/>
                    <a:pt x="768" y="2375"/>
                    <a:pt x="447" y="3775"/>
                  </a:cubicBezTo>
                  <a:cubicBezTo>
                    <a:pt x="1" y="5782"/>
                    <a:pt x="5148" y="8334"/>
                    <a:pt x="10180" y="12571"/>
                  </a:cubicBezTo>
                  <a:cubicBezTo>
                    <a:pt x="14022" y="15808"/>
                    <a:pt x="15253" y="17561"/>
                    <a:pt x="16025" y="17561"/>
                  </a:cubicBezTo>
                  <a:cubicBezTo>
                    <a:pt x="16264" y="17561"/>
                    <a:pt x="16459" y="17393"/>
                    <a:pt x="16674" y="17050"/>
                  </a:cubicBezTo>
                  <a:cubicBezTo>
                    <a:pt x="17593" y="15604"/>
                    <a:pt x="21188" y="11786"/>
                    <a:pt x="18342" y="7299"/>
                  </a:cubicBezTo>
                  <a:cubicBezTo>
                    <a:pt x="16085" y="3757"/>
                    <a:pt x="9644" y="1126"/>
                    <a:pt x="7039" y="171"/>
                  </a:cubicBezTo>
                  <a:cubicBezTo>
                    <a:pt x="6718" y="57"/>
                    <a:pt x="6384" y="1"/>
                    <a:pt x="6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4"/>
            <p:cNvSpPr/>
            <p:nvPr/>
          </p:nvSpPr>
          <p:spPr>
            <a:xfrm>
              <a:off x="2358650" y="3312100"/>
              <a:ext cx="253150" cy="122250"/>
            </a:xfrm>
            <a:custGeom>
              <a:rect b="b" l="l" r="r" t="t"/>
              <a:pathLst>
                <a:path extrusionOk="0" h="4890" w="10126">
                  <a:moveTo>
                    <a:pt x="9831" y="1"/>
                  </a:moveTo>
                  <a:cubicBezTo>
                    <a:pt x="9599" y="269"/>
                    <a:pt x="9376" y="554"/>
                    <a:pt x="9171" y="840"/>
                  </a:cubicBezTo>
                  <a:cubicBezTo>
                    <a:pt x="9082" y="964"/>
                    <a:pt x="8993" y="1098"/>
                    <a:pt x="8895" y="1232"/>
                  </a:cubicBezTo>
                  <a:cubicBezTo>
                    <a:pt x="8698" y="1526"/>
                    <a:pt x="8484" y="1830"/>
                    <a:pt x="8252" y="2097"/>
                  </a:cubicBezTo>
                  <a:cubicBezTo>
                    <a:pt x="7182" y="3311"/>
                    <a:pt x="5371" y="4015"/>
                    <a:pt x="3149" y="4060"/>
                  </a:cubicBezTo>
                  <a:cubicBezTo>
                    <a:pt x="3007" y="4069"/>
                    <a:pt x="2864" y="4069"/>
                    <a:pt x="2730" y="4069"/>
                  </a:cubicBezTo>
                  <a:cubicBezTo>
                    <a:pt x="2132" y="4069"/>
                    <a:pt x="1508" y="4078"/>
                    <a:pt x="919" y="4247"/>
                  </a:cubicBezTo>
                  <a:cubicBezTo>
                    <a:pt x="589" y="4345"/>
                    <a:pt x="286" y="4488"/>
                    <a:pt x="0" y="4658"/>
                  </a:cubicBezTo>
                  <a:cubicBezTo>
                    <a:pt x="107" y="4729"/>
                    <a:pt x="214" y="4809"/>
                    <a:pt x="321" y="4890"/>
                  </a:cubicBezTo>
                  <a:cubicBezTo>
                    <a:pt x="544" y="4774"/>
                    <a:pt x="776" y="4676"/>
                    <a:pt x="1017" y="4604"/>
                  </a:cubicBezTo>
                  <a:cubicBezTo>
                    <a:pt x="1561" y="4444"/>
                    <a:pt x="2159" y="4444"/>
                    <a:pt x="2730" y="4435"/>
                  </a:cubicBezTo>
                  <a:lnTo>
                    <a:pt x="3158" y="4435"/>
                  </a:lnTo>
                  <a:cubicBezTo>
                    <a:pt x="5478" y="4381"/>
                    <a:pt x="7387" y="3632"/>
                    <a:pt x="8529" y="2338"/>
                  </a:cubicBezTo>
                  <a:cubicBezTo>
                    <a:pt x="8779" y="2053"/>
                    <a:pt x="8993" y="1741"/>
                    <a:pt x="9198" y="1437"/>
                  </a:cubicBezTo>
                  <a:cubicBezTo>
                    <a:pt x="9287" y="1312"/>
                    <a:pt x="9376" y="1179"/>
                    <a:pt x="9474" y="1054"/>
                  </a:cubicBezTo>
                  <a:cubicBezTo>
                    <a:pt x="9680" y="768"/>
                    <a:pt x="9903" y="492"/>
                    <a:pt x="10126" y="224"/>
                  </a:cubicBezTo>
                  <a:cubicBezTo>
                    <a:pt x="10028" y="153"/>
                    <a:pt x="9929" y="72"/>
                    <a:pt x="9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4"/>
            <p:cNvSpPr/>
            <p:nvPr/>
          </p:nvSpPr>
          <p:spPr>
            <a:xfrm>
              <a:off x="2232400" y="3267275"/>
              <a:ext cx="308700" cy="89825"/>
            </a:xfrm>
            <a:custGeom>
              <a:rect b="b" l="l" r="r" t="t"/>
              <a:pathLst>
                <a:path extrusionOk="0" h="3593" w="12348">
                  <a:moveTo>
                    <a:pt x="12018" y="1"/>
                  </a:moveTo>
                  <a:cubicBezTo>
                    <a:pt x="11581" y="447"/>
                    <a:pt x="11143" y="884"/>
                    <a:pt x="10688" y="1303"/>
                  </a:cubicBezTo>
                  <a:cubicBezTo>
                    <a:pt x="9939" y="1990"/>
                    <a:pt x="9118" y="2677"/>
                    <a:pt x="8137" y="2998"/>
                  </a:cubicBezTo>
                  <a:cubicBezTo>
                    <a:pt x="7644" y="3163"/>
                    <a:pt x="7135" y="3227"/>
                    <a:pt x="6625" y="3227"/>
                  </a:cubicBezTo>
                  <a:cubicBezTo>
                    <a:pt x="5806" y="3227"/>
                    <a:pt x="4986" y="3060"/>
                    <a:pt x="4238" y="2873"/>
                  </a:cubicBezTo>
                  <a:cubicBezTo>
                    <a:pt x="3989" y="2811"/>
                    <a:pt x="3730" y="2749"/>
                    <a:pt x="3480" y="2677"/>
                  </a:cubicBezTo>
                  <a:cubicBezTo>
                    <a:pt x="2428" y="2401"/>
                    <a:pt x="1339" y="2115"/>
                    <a:pt x="224" y="2115"/>
                  </a:cubicBezTo>
                  <a:lnTo>
                    <a:pt x="1" y="2115"/>
                  </a:lnTo>
                  <a:cubicBezTo>
                    <a:pt x="72" y="2240"/>
                    <a:pt x="144" y="2356"/>
                    <a:pt x="242" y="2481"/>
                  </a:cubicBezTo>
                  <a:cubicBezTo>
                    <a:pt x="1295" y="2481"/>
                    <a:pt x="2356" y="2766"/>
                    <a:pt x="3382" y="3034"/>
                  </a:cubicBezTo>
                  <a:cubicBezTo>
                    <a:pt x="3641" y="3105"/>
                    <a:pt x="3899" y="3168"/>
                    <a:pt x="4149" y="3230"/>
                  </a:cubicBezTo>
                  <a:cubicBezTo>
                    <a:pt x="4918" y="3421"/>
                    <a:pt x="5767" y="3592"/>
                    <a:pt x="6625" y="3592"/>
                  </a:cubicBezTo>
                  <a:cubicBezTo>
                    <a:pt x="7170" y="3592"/>
                    <a:pt x="7719" y="3523"/>
                    <a:pt x="8253" y="3346"/>
                  </a:cubicBezTo>
                  <a:cubicBezTo>
                    <a:pt x="9297" y="3007"/>
                    <a:pt x="10162" y="2294"/>
                    <a:pt x="10938" y="1571"/>
                  </a:cubicBezTo>
                  <a:cubicBezTo>
                    <a:pt x="11420" y="1125"/>
                    <a:pt x="11893" y="661"/>
                    <a:pt x="12348" y="179"/>
                  </a:cubicBezTo>
                  <a:cubicBezTo>
                    <a:pt x="12241" y="117"/>
                    <a:pt x="12125" y="63"/>
                    <a:pt x="1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4"/>
            <p:cNvSpPr/>
            <p:nvPr/>
          </p:nvSpPr>
          <p:spPr>
            <a:xfrm>
              <a:off x="2310475" y="3285125"/>
              <a:ext cx="261400" cy="114425"/>
            </a:xfrm>
            <a:custGeom>
              <a:rect b="b" l="l" r="r" t="t"/>
              <a:pathLst>
                <a:path extrusionOk="0" h="4577" w="10456">
                  <a:moveTo>
                    <a:pt x="10144" y="1"/>
                  </a:moveTo>
                  <a:cubicBezTo>
                    <a:pt x="10037" y="197"/>
                    <a:pt x="9921" y="393"/>
                    <a:pt x="9787" y="580"/>
                  </a:cubicBezTo>
                  <a:cubicBezTo>
                    <a:pt x="9153" y="1472"/>
                    <a:pt x="8270" y="2142"/>
                    <a:pt x="7414" y="2739"/>
                  </a:cubicBezTo>
                  <a:cubicBezTo>
                    <a:pt x="6887" y="3114"/>
                    <a:pt x="6308" y="3489"/>
                    <a:pt x="5665" y="3631"/>
                  </a:cubicBezTo>
                  <a:cubicBezTo>
                    <a:pt x="5392" y="3695"/>
                    <a:pt x="5106" y="3715"/>
                    <a:pt x="4819" y="3715"/>
                  </a:cubicBezTo>
                  <a:cubicBezTo>
                    <a:pt x="4579" y="3715"/>
                    <a:pt x="4339" y="3701"/>
                    <a:pt x="4104" y="3685"/>
                  </a:cubicBezTo>
                  <a:cubicBezTo>
                    <a:pt x="4024" y="3685"/>
                    <a:pt x="3952" y="3676"/>
                    <a:pt x="3872" y="3676"/>
                  </a:cubicBezTo>
                  <a:cubicBezTo>
                    <a:pt x="3632" y="3663"/>
                    <a:pt x="3371" y="3654"/>
                    <a:pt x="3096" y="3654"/>
                  </a:cubicBezTo>
                  <a:cubicBezTo>
                    <a:pt x="2402" y="3654"/>
                    <a:pt x="1622" y="3716"/>
                    <a:pt x="875" y="3953"/>
                  </a:cubicBezTo>
                  <a:cubicBezTo>
                    <a:pt x="571" y="4051"/>
                    <a:pt x="277" y="4184"/>
                    <a:pt x="0" y="4336"/>
                  </a:cubicBezTo>
                  <a:cubicBezTo>
                    <a:pt x="107" y="4416"/>
                    <a:pt x="214" y="4497"/>
                    <a:pt x="330" y="4577"/>
                  </a:cubicBezTo>
                  <a:cubicBezTo>
                    <a:pt x="536" y="4470"/>
                    <a:pt x="759" y="4381"/>
                    <a:pt x="991" y="4309"/>
                  </a:cubicBezTo>
                  <a:cubicBezTo>
                    <a:pt x="1709" y="4083"/>
                    <a:pt x="2465" y="4021"/>
                    <a:pt x="3136" y="4021"/>
                  </a:cubicBezTo>
                  <a:cubicBezTo>
                    <a:pt x="3390" y="4021"/>
                    <a:pt x="3632" y="4029"/>
                    <a:pt x="3854" y="4042"/>
                  </a:cubicBezTo>
                  <a:cubicBezTo>
                    <a:pt x="3926" y="4042"/>
                    <a:pt x="4006" y="4051"/>
                    <a:pt x="4077" y="4051"/>
                  </a:cubicBezTo>
                  <a:cubicBezTo>
                    <a:pt x="4321" y="4066"/>
                    <a:pt x="4567" y="4080"/>
                    <a:pt x="4813" y="4080"/>
                  </a:cubicBezTo>
                  <a:cubicBezTo>
                    <a:pt x="5125" y="4080"/>
                    <a:pt x="5437" y="4058"/>
                    <a:pt x="5746" y="3988"/>
                  </a:cubicBezTo>
                  <a:cubicBezTo>
                    <a:pt x="6459" y="3828"/>
                    <a:pt x="7066" y="3435"/>
                    <a:pt x="7628" y="3043"/>
                  </a:cubicBezTo>
                  <a:cubicBezTo>
                    <a:pt x="8511" y="2427"/>
                    <a:pt x="9421" y="1731"/>
                    <a:pt x="10081" y="794"/>
                  </a:cubicBezTo>
                  <a:cubicBezTo>
                    <a:pt x="10224" y="598"/>
                    <a:pt x="10349" y="402"/>
                    <a:pt x="10456" y="197"/>
                  </a:cubicBezTo>
                  <a:cubicBezTo>
                    <a:pt x="10349" y="134"/>
                    <a:pt x="10251" y="63"/>
                    <a:pt x="10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4"/>
            <p:cNvSpPr/>
            <p:nvPr/>
          </p:nvSpPr>
          <p:spPr>
            <a:xfrm>
              <a:off x="2273675" y="3232050"/>
              <a:ext cx="195175" cy="56250"/>
            </a:xfrm>
            <a:custGeom>
              <a:rect b="b" l="l" r="r" t="t"/>
              <a:pathLst>
                <a:path extrusionOk="0" h="2250" w="7807">
                  <a:moveTo>
                    <a:pt x="7467" y="0"/>
                  </a:moveTo>
                  <a:cubicBezTo>
                    <a:pt x="7030" y="705"/>
                    <a:pt x="6566" y="1330"/>
                    <a:pt x="5844" y="1651"/>
                  </a:cubicBezTo>
                  <a:cubicBezTo>
                    <a:pt x="5505" y="1807"/>
                    <a:pt x="5123" y="1885"/>
                    <a:pt x="4693" y="1885"/>
                  </a:cubicBezTo>
                  <a:cubicBezTo>
                    <a:pt x="4262" y="1885"/>
                    <a:pt x="3783" y="1807"/>
                    <a:pt x="3248" y="1651"/>
                  </a:cubicBezTo>
                  <a:cubicBezTo>
                    <a:pt x="2204" y="1347"/>
                    <a:pt x="1205" y="857"/>
                    <a:pt x="322" y="205"/>
                  </a:cubicBezTo>
                  <a:cubicBezTo>
                    <a:pt x="214" y="277"/>
                    <a:pt x="107" y="348"/>
                    <a:pt x="0" y="420"/>
                  </a:cubicBezTo>
                  <a:cubicBezTo>
                    <a:pt x="937" y="1133"/>
                    <a:pt x="2017" y="1677"/>
                    <a:pt x="3150" y="2008"/>
                  </a:cubicBezTo>
                  <a:cubicBezTo>
                    <a:pt x="3713" y="2169"/>
                    <a:pt x="4226" y="2250"/>
                    <a:pt x="4691" y="2250"/>
                  </a:cubicBezTo>
                  <a:cubicBezTo>
                    <a:pt x="5175" y="2250"/>
                    <a:pt x="5609" y="2163"/>
                    <a:pt x="5995" y="1990"/>
                  </a:cubicBezTo>
                  <a:cubicBezTo>
                    <a:pt x="6816" y="1624"/>
                    <a:pt x="7342" y="901"/>
                    <a:pt x="7806" y="143"/>
                  </a:cubicBezTo>
                  <a:cubicBezTo>
                    <a:pt x="7690" y="98"/>
                    <a:pt x="7574" y="45"/>
                    <a:pt x="7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4"/>
            <p:cNvSpPr/>
            <p:nvPr/>
          </p:nvSpPr>
          <p:spPr>
            <a:xfrm>
              <a:off x="2302675" y="3217100"/>
              <a:ext cx="130925" cy="32825"/>
            </a:xfrm>
            <a:custGeom>
              <a:rect b="b" l="l" r="r" t="t"/>
              <a:pathLst>
                <a:path extrusionOk="0" h="1313" w="5237">
                  <a:moveTo>
                    <a:pt x="4889" y="1"/>
                  </a:moveTo>
                  <a:cubicBezTo>
                    <a:pt x="4639" y="411"/>
                    <a:pt x="4291" y="705"/>
                    <a:pt x="3908" y="839"/>
                  </a:cubicBezTo>
                  <a:cubicBezTo>
                    <a:pt x="3710" y="909"/>
                    <a:pt x="3481" y="947"/>
                    <a:pt x="3221" y="947"/>
                  </a:cubicBezTo>
                  <a:cubicBezTo>
                    <a:pt x="3116" y="947"/>
                    <a:pt x="3006" y="941"/>
                    <a:pt x="2891" y="928"/>
                  </a:cubicBezTo>
                  <a:cubicBezTo>
                    <a:pt x="2007" y="848"/>
                    <a:pt x="1151" y="500"/>
                    <a:pt x="384" y="90"/>
                  </a:cubicBezTo>
                  <a:cubicBezTo>
                    <a:pt x="259" y="161"/>
                    <a:pt x="125" y="233"/>
                    <a:pt x="0" y="304"/>
                  </a:cubicBezTo>
                  <a:cubicBezTo>
                    <a:pt x="857" y="777"/>
                    <a:pt x="1820" y="1205"/>
                    <a:pt x="2855" y="1294"/>
                  </a:cubicBezTo>
                  <a:cubicBezTo>
                    <a:pt x="2981" y="1307"/>
                    <a:pt x="3102" y="1313"/>
                    <a:pt x="3218" y="1313"/>
                  </a:cubicBezTo>
                  <a:cubicBezTo>
                    <a:pt x="3519" y="1313"/>
                    <a:pt x="3785" y="1271"/>
                    <a:pt x="4024" y="1187"/>
                  </a:cubicBezTo>
                  <a:cubicBezTo>
                    <a:pt x="4514" y="1018"/>
                    <a:pt x="4933" y="652"/>
                    <a:pt x="5237" y="143"/>
                  </a:cubicBezTo>
                  <a:cubicBezTo>
                    <a:pt x="5121" y="90"/>
                    <a:pt x="5005" y="45"/>
                    <a:pt x="4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4"/>
            <p:cNvSpPr/>
            <p:nvPr/>
          </p:nvSpPr>
          <p:spPr>
            <a:xfrm>
              <a:off x="2238000" y="3247425"/>
              <a:ext cx="264075" cy="81775"/>
            </a:xfrm>
            <a:custGeom>
              <a:rect b="b" l="l" r="r" t="t"/>
              <a:pathLst>
                <a:path extrusionOk="0" h="3271" w="10563">
                  <a:moveTo>
                    <a:pt x="10232" y="1"/>
                  </a:moveTo>
                  <a:cubicBezTo>
                    <a:pt x="9840" y="831"/>
                    <a:pt x="9233" y="1553"/>
                    <a:pt x="8457" y="2071"/>
                  </a:cubicBezTo>
                  <a:cubicBezTo>
                    <a:pt x="7624" y="2621"/>
                    <a:pt x="6630" y="2903"/>
                    <a:pt x="5635" y="2903"/>
                  </a:cubicBezTo>
                  <a:cubicBezTo>
                    <a:pt x="4873" y="2903"/>
                    <a:pt x="4110" y="2737"/>
                    <a:pt x="3417" y="2401"/>
                  </a:cubicBezTo>
                  <a:cubicBezTo>
                    <a:pt x="3042" y="2213"/>
                    <a:pt x="2676" y="1981"/>
                    <a:pt x="2319" y="1749"/>
                  </a:cubicBezTo>
                  <a:cubicBezTo>
                    <a:pt x="1686" y="1339"/>
                    <a:pt x="1035" y="920"/>
                    <a:pt x="277" y="759"/>
                  </a:cubicBezTo>
                  <a:cubicBezTo>
                    <a:pt x="178" y="866"/>
                    <a:pt x="80" y="973"/>
                    <a:pt x="0" y="1080"/>
                  </a:cubicBezTo>
                  <a:cubicBezTo>
                    <a:pt x="62" y="1089"/>
                    <a:pt x="134" y="1098"/>
                    <a:pt x="196" y="1116"/>
                  </a:cubicBezTo>
                  <a:cubicBezTo>
                    <a:pt x="892" y="1259"/>
                    <a:pt x="1490" y="1651"/>
                    <a:pt x="2123" y="2062"/>
                  </a:cubicBezTo>
                  <a:cubicBezTo>
                    <a:pt x="2489" y="2294"/>
                    <a:pt x="2864" y="2534"/>
                    <a:pt x="3256" y="2731"/>
                  </a:cubicBezTo>
                  <a:cubicBezTo>
                    <a:pt x="3997" y="3092"/>
                    <a:pt x="4818" y="3270"/>
                    <a:pt x="5638" y="3270"/>
                  </a:cubicBezTo>
                  <a:cubicBezTo>
                    <a:pt x="6704" y="3270"/>
                    <a:pt x="7770" y="2969"/>
                    <a:pt x="8662" y="2374"/>
                  </a:cubicBezTo>
                  <a:cubicBezTo>
                    <a:pt x="9492" y="1830"/>
                    <a:pt x="10143" y="1045"/>
                    <a:pt x="10563" y="161"/>
                  </a:cubicBezTo>
                  <a:cubicBezTo>
                    <a:pt x="10455" y="108"/>
                    <a:pt x="10340" y="54"/>
                    <a:pt x="10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4"/>
            <p:cNvSpPr/>
            <p:nvPr/>
          </p:nvSpPr>
          <p:spPr>
            <a:xfrm>
              <a:off x="2581675" y="3443700"/>
              <a:ext cx="119350" cy="178875"/>
            </a:xfrm>
            <a:custGeom>
              <a:rect b="b" l="l" r="r" t="t"/>
              <a:pathLst>
                <a:path extrusionOk="0" h="7155" w="4774">
                  <a:moveTo>
                    <a:pt x="4711" y="0"/>
                  </a:moveTo>
                  <a:cubicBezTo>
                    <a:pt x="4291" y="509"/>
                    <a:pt x="3819" y="973"/>
                    <a:pt x="3319" y="1410"/>
                  </a:cubicBezTo>
                  <a:cubicBezTo>
                    <a:pt x="3203" y="1508"/>
                    <a:pt x="3087" y="1606"/>
                    <a:pt x="2971" y="1695"/>
                  </a:cubicBezTo>
                  <a:cubicBezTo>
                    <a:pt x="2668" y="1945"/>
                    <a:pt x="2356" y="2204"/>
                    <a:pt x="2079" y="2498"/>
                  </a:cubicBezTo>
                  <a:cubicBezTo>
                    <a:pt x="1080" y="3560"/>
                    <a:pt x="625" y="4960"/>
                    <a:pt x="188" y="6325"/>
                  </a:cubicBezTo>
                  <a:cubicBezTo>
                    <a:pt x="125" y="6513"/>
                    <a:pt x="63" y="6700"/>
                    <a:pt x="0" y="6887"/>
                  </a:cubicBezTo>
                  <a:cubicBezTo>
                    <a:pt x="107" y="6985"/>
                    <a:pt x="206" y="7075"/>
                    <a:pt x="304" y="7155"/>
                  </a:cubicBezTo>
                  <a:cubicBezTo>
                    <a:pt x="384" y="6914"/>
                    <a:pt x="455" y="6673"/>
                    <a:pt x="536" y="6432"/>
                  </a:cubicBezTo>
                  <a:cubicBezTo>
                    <a:pt x="982" y="5050"/>
                    <a:pt x="1401" y="3747"/>
                    <a:pt x="2347" y="2748"/>
                  </a:cubicBezTo>
                  <a:cubicBezTo>
                    <a:pt x="2614" y="2471"/>
                    <a:pt x="2909" y="2222"/>
                    <a:pt x="3203" y="1981"/>
                  </a:cubicBezTo>
                  <a:cubicBezTo>
                    <a:pt x="3319" y="1883"/>
                    <a:pt x="3444" y="1785"/>
                    <a:pt x="3560" y="1686"/>
                  </a:cubicBezTo>
                  <a:cubicBezTo>
                    <a:pt x="3997" y="1312"/>
                    <a:pt x="4398" y="910"/>
                    <a:pt x="4773" y="491"/>
                  </a:cubicBezTo>
                  <a:cubicBezTo>
                    <a:pt x="4764" y="330"/>
                    <a:pt x="4737" y="170"/>
                    <a:pt x="4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4"/>
            <p:cNvSpPr/>
            <p:nvPr/>
          </p:nvSpPr>
          <p:spPr>
            <a:xfrm>
              <a:off x="2636975" y="3470025"/>
              <a:ext cx="64925" cy="144750"/>
            </a:xfrm>
            <a:custGeom>
              <a:rect b="b" l="l" r="r" t="t"/>
              <a:pathLst>
                <a:path extrusionOk="0" h="5790" w="2597">
                  <a:moveTo>
                    <a:pt x="2597" y="0"/>
                  </a:moveTo>
                  <a:lnTo>
                    <a:pt x="2597" y="0"/>
                  </a:lnTo>
                  <a:cubicBezTo>
                    <a:pt x="2008" y="696"/>
                    <a:pt x="1455" y="1436"/>
                    <a:pt x="964" y="2204"/>
                  </a:cubicBezTo>
                  <a:cubicBezTo>
                    <a:pt x="563" y="2837"/>
                    <a:pt x="179" y="3515"/>
                    <a:pt x="72" y="4282"/>
                  </a:cubicBezTo>
                  <a:cubicBezTo>
                    <a:pt x="1" y="4791"/>
                    <a:pt x="54" y="5299"/>
                    <a:pt x="179" y="5790"/>
                  </a:cubicBezTo>
                  <a:cubicBezTo>
                    <a:pt x="268" y="5665"/>
                    <a:pt x="367" y="5531"/>
                    <a:pt x="465" y="5388"/>
                  </a:cubicBezTo>
                  <a:cubicBezTo>
                    <a:pt x="402" y="5040"/>
                    <a:pt x="384" y="4684"/>
                    <a:pt x="438" y="4336"/>
                  </a:cubicBezTo>
                  <a:cubicBezTo>
                    <a:pt x="536" y="3640"/>
                    <a:pt x="893" y="2997"/>
                    <a:pt x="1276" y="2400"/>
                  </a:cubicBezTo>
                  <a:cubicBezTo>
                    <a:pt x="1669" y="1784"/>
                    <a:pt x="2106" y="1187"/>
                    <a:pt x="2561" y="616"/>
                  </a:cubicBezTo>
                  <a:cubicBezTo>
                    <a:pt x="2588" y="410"/>
                    <a:pt x="2597" y="205"/>
                    <a:pt x="2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4"/>
            <p:cNvSpPr/>
            <p:nvPr/>
          </p:nvSpPr>
          <p:spPr>
            <a:xfrm>
              <a:off x="2540200" y="3390850"/>
              <a:ext cx="144975" cy="192250"/>
            </a:xfrm>
            <a:custGeom>
              <a:rect b="b" l="l" r="r" t="t"/>
              <a:pathLst>
                <a:path extrusionOk="0" h="7690" w="5799">
                  <a:moveTo>
                    <a:pt x="5576" y="0"/>
                  </a:moveTo>
                  <a:cubicBezTo>
                    <a:pt x="5192" y="955"/>
                    <a:pt x="4630" y="1891"/>
                    <a:pt x="3890" y="2766"/>
                  </a:cubicBezTo>
                  <a:cubicBezTo>
                    <a:pt x="3461" y="3274"/>
                    <a:pt x="2989" y="3756"/>
                    <a:pt x="2525" y="4220"/>
                  </a:cubicBezTo>
                  <a:cubicBezTo>
                    <a:pt x="1882" y="4862"/>
                    <a:pt x="1222" y="5531"/>
                    <a:pt x="678" y="6280"/>
                  </a:cubicBezTo>
                  <a:cubicBezTo>
                    <a:pt x="401" y="6646"/>
                    <a:pt x="178" y="7030"/>
                    <a:pt x="0" y="7422"/>
                  </a:cubicBezTo>
                  <a:cubicBezTo>
                    <a:pt x="98" y="7512"/>
                    <a:pt x="187" y="7601"/>
                    <a:pt x="277" y="7690"/>
                  </a:cubicBezTo>
                  <a:cubicBezTo>
                    <a:pt x="464" y="7289"/>
                    <a:pt x="687" y="6887"/>
                    <a:pt x="972" y="6495"/>
                  </a:cubicBezTo>
                  <a:cubicBezTo>
                    <a:pt x="1508" y="5763"/>
                    <a:pt x="2159" y="5112"/>
                    <a:pt x="2783" y="4478"/>
                  </a:cubicBezTo>
                  <a:cubicBezTo>
                    <a:pt x="3256" y="4006"/>
                    <a:pt x="3738" y="3524"/>
                    <a:pt x="4175" y="3006"/>
                  </a:cubicBezTo>
                  <a:cubicBezTo>
                    <a:pt x="4862" y="2186"/>
                    <a:pt x="5406" y="1311"/>
                    <a:pt x="5799" y="419"/>
                  </a:cubicBezTo>
                  <a:cubicBezTo>
                    <a:pt x="5727" y="277"/>
                    <a:pt x="5656" y="134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4"/>
            <p:cNvSpPr/>
            <p:nvPr/>
          </p:nvSpPr>
          <p:spPr>
            <a:xfrm>
              <a:off x="2442275" y="3336650"/>
              <a:ext cx="199425" cy="160600"/>
            </a:xfrm>
            <a:custGeom>
              <a:rect b="b" l="l" r="r" t="t"/>
              <a:pathLst>
                <a:path extrusionOk="0" h="6424" w="7977">
                  <a:moveTo>
                    <a:pt x="7700" y="0"/>
                  </a:moveTo>
                  <a:cubicBezTo>
                    <a:pt x="7236" y="1062"/>
                    <a:pt x="6584" y="1981"/>
                    <a:pt x="5773" y="2677"/>
                  </a:cubicBezTo>
                  <a:cubicBezTo>
                    <a:pt x="4952" y="3381"/>
                    <a:pt x="3944" y="3881"/>
                    <a:pt x="2980" y="4363"/>
                  </a:cubicBezTo>
                  <a:cubicBezTo>
                    <a:pt x="2802" y="4452"/>
                    <a:pt x="2615" y="4541"/>
                    <a:pt x="2436" y="4630"/>
                  </a:cubicBezTo>
                  <a:cubicBezTo>
                    <a:pt x="1589" y="5058"/>
                    <a:pt x="723" y="5549"/>
                    <a:pt x="1" y="6191"/>
                  </a:cubicBezTo>
                  <a:cubicBezTo>
                    <a:pt x="99" y="6272"/>
                    <a:pt x="197" y="6343"/>
                    <a:pt x="295" y="6423"/>
                  </a:cubicBezTo>
                  <a:cubicBezTo>
                    <a:pt x="982" y="5826"/>
                    <a:pt x="1794" y="5371"/>
                    <a:pt x="2606" y="4960"/>
                  </a:cubicBezTo>
                  <a:cubicBezTo>
                    <a:pt x="2784" y="4871"/>
                    <a:pt x="2962" y="4782"/>
                    <a:pt x="3141" y="4693"/>
                  </a:cubicBezTo>
                  <a:cubicBezTo>
                    <a:pt x="4131" y="4193"/>
                    <a:pt x="5148" y="3685"/>
                    <a:pt x="6013" y="2953"/>
                  </a:cubicBezTo>
                  <a:cubicBezTo>
                    <a:pt x="6834" y="2248"/>
                    <a:pt x="7503" y="1329"/>
                    <a:pt x="7976" y="268"/>
                  </a:cubicBezTo>
                  <a:cubicBezTo>
                    <a:pt x="7887" y="179"/>
                    <a:pt x="7789" y="89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4"/>
            <p:cNvSpPr/>
            <p:nvPr/>
          </p:nvSpPr>
          <p:spPr>
            <a:xfrm>
              <a:off x="2488000" y="3362525"/>
              <a:ext cx="177775" cy="173075"/>
            </a:xfrm>
            <a:custGeom>
              <a:rect b="b" l="l" r="r" t="t"/>
              <a:pathLst>
                <a:path extrusionOk="0" h="6923" w="7111">
                  <a:moveTo>
                    <a:pt x="6870" y="0"/>
                  </a:moveTo>
                  <a:cubicBezTo>
                    <a:pt x="6111" y="1196"/>
                    <a:pt x="5335" y="2436"/>
                    <a:pt x="4292" y="3417"/>
                  </a:cubicBezTo>
                  <a:cubicBezTo>
                    <a:pt x="3640" y="4023"/>
                    <a:pt x="2891" y="4541"/>
                    <a:pt x="2168" y="5032"/>
                  </a:cubicBezTo>
                  <a:cubicBezTo>
                    <a:pt x="1446" y="5522"/>
                    <a:pt x="696" y="6031"/>
                    <a:pt x="45" y="6637"/>
                  </a:cubicBezTo>
                  <a:cubicBezTo>
                    <a:pt x="27" y="6646"/>
                    <a:pt x="18" y="6664"/>
                    <a:pt x="1" y="6673"/>
                  </a:cubicBezTo>
                  <a:cubicBezTo>
                    <a:pt x="99" y="6762"/>
                    <a:pt x="188" y="6843"/>
                    <a:pt x="286" y="6923"/>
                  </a:cubicBezTo>
                  <a:cubicBezTo>
                    <a:pt x="286" y="6914"/>
                    <a:pt x="295" y="6914"/>
                    <a:pt x="295" y="6905"/>
                  </a:cubicBezTo>
                  <a:cubicBezTo>
                    <a:pt x="928" y="6316"/>
                    <a:pt x="1660" y="5817"/>
                    <a:pt x="2374" y="5335"/>
                  </a:cubicBezTo>
                  <a:cubicBezTo>
                    <a:pt x="3114" y="4835"/>
                    <a:pt x="3872" y="4309"/>
                    <a:pt x="4541" y="3684"/>
                  </a:cubicBezTo>
                  <a:cubicBezTo>
                    <a:pt x="5585" y="2703"/>
                    <a:pt x="6370" y="1490"/>
                    <a:pt x="7111" y="303"/>
                  </a:cubicBezTo>
                  <a:cubicBezTo>
                    <a:pt x="7030" y="196"/>
                    <a:pt x="6950" y="98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0" name="Google Shape;3450;p24"/>
          <p:cNvSpPr/>
          <p:nvPr/>
        </p:nvSpPr>
        <p:spPr>
          <a:xfrm rot="4245409">
            <a:off x="5908674" y="277628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1" name="Google Shape;3451;p24"/>
          <p:cNvSpPr/>
          <p:nvPr/>
        </p:nvSpPr>
        <p:spPr>
          <a:xfrm rot="-3068050">
            <a:off x="212936" y="4321257"/>
            <a:ext cx="254670" cy="26936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24"/>
          <p:cNvSpPr/>
          <p:nvPr/>
        </p:nvSpPr>
        <p:spPr>
          <a:xfrm rot="340248">
            <a:off x="3010588" y="4506129"/>
            <a:ext cx="254667" cy="26936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24"/>
          <p:cNvSpPr/>
          <p:nvPr/>
        </p:nvSpPr>
        <p:spPr>
          <a:xfrm rot="-3068050">
            <a:off x="8675386" y="533157"/>
            <a:ext cx="254670" cy="26936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24"/>
          <p:cNvSpPr/>
          <p:nvPr/>
        </p:nvSpPr>
        <p:spPr>
          <a:xfrm rot="340248">
            <a:off x="8675388" y="2855329"/>
            <a:ext cx="254667" cy="26936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_1_2"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p25"/>
          <p:cNvSpPr/>
          <p:nvPr/>
        </p:nvSpPr>
        <p:spPr>
          <a:xfrm flipH="1" rot="10800000">
            <a:off x="5150549" y="-1581877"/>
            <a:ext cx="5790172" cy="3317097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7" name="Google Shape;3457;p25"/>
          <p:cNvGrpSpPr/>
          <p:nvPr/>
        </p:nvGrpSpPr>
        <p:grpSpPr>
          <a:xfrm flipH="1" rot="10800000">
            <a:off x="5275763" y="-1542324"/>
            <a:ext cx="5230181" cy="2996480"/>
            <a:chOff x="-5991144" y="1964591"/>
            <a:chExt cx="5830099" cy="3340185"/>
          </a:xfrm>
        </p:grpSpPr>
        <p:sp>
          <p:nvSpPr>
            <p:cNvPr id="3458" name="Google Shape;3458;p25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5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5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5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5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5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5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5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5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5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5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5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5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5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5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5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5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5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5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5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5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5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5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5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5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5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5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5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5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5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5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5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5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5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5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5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5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5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5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5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5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5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5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5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5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5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5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5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5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5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5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5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5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5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5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5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5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5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5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5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8" name="Google Shape;3518;p25"/>
          <p:cNvSpPr/>
          <p:nvPr/>
        </p:nvSpPr>
        <p:spPr>
          <a:xfrm flipH="1">
            <a:off x="-498399" y="370388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9" name="Google Shape;3519;p25"/>
          <p:cNvGrpSpPr/>
          <p:nvPr/>
        </p:nvGrpSpPr>
        <p:grpSpPr>
          <a:xfrm flipH="1" rot="10800000">
            <a:off x="-362671" y="3841120"/>
            <a:ext cx="3836998" cy="2198307"/>
            <a:chOff x="-9376871" y="-61513"/>
            <a:chExt cx="3836998" cy="2198307"/>
          </a:xfrm>
        </p:grpSpPr>
        <p:sp>
          <p:nvSpPr>
            <p:cNvPr id="3520" name="Google Shape;3520;p25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5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5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5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5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5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5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5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5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5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5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5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5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5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5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5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5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5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5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5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5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5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5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5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5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5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5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5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5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5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5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5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5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5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5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5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5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5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5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5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5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5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5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5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5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5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5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5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5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5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5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5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5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5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5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5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5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5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5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5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0" name="Google Shape;3580;p25"/>
          <p:cNvSpPr/>
          <p:nvPr/>
        </p:nvSpPr>
        <p:spPr>
          <a:xfrm flipH="1" rot="4909096">
            <a:off x="2196916" y="26025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1" name="Google Shape;3581;p25"/>
          <p:cNvSpPr/>
          <p:nvPr/>
        </p:nvSpPr>
        <p:spPr>
          <a:xfrm flipH="1" rot="10489763">
            <a:off x="217965" y="404718"/>
            <a:ext cx="254679" cy="26937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2" name="Google Shape;3582;p25"/>
          <p:cNvSpPr/>
          <p:nvPr/>
        </p:nvSpPr>
        <p:spPr>
          <a:xfrm flipH="1" rot="-6431829">
            <a:off x="8364542" y="4541103"/>
            <a:ext cx="254683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3" name="Google Shape;3583;p25"/>
          <p:cNvSpPr/>
          <p:nvPr/>
        </p:nvSpPr>
        <p:spPr>
          <a:xfrm flipH="1" rot="10489763">
            <a:off x="8612040" y="2582681"/>
            <a:ext cx="254679" cy="26937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4" name="Google Shape;3584;p25"/>
          <p:cNvGrpSpPr/>
          <p:nvPr/>
        </p:nvGrpSpPr>
        <p:grpSpPr>
          <a:xfrm flipH="1" rot="1304684">
            <a:off x="-103682" y="3588169"/>
            <a:ext cx="1013120" cy="886797"/>
            <a:chOff x="310900" y="491024"/>
            <a:chExt cx="683044" cy="624466"/>
          </a:xfrm>
        </p:grpSpPr>
        <p:sp>
          <p:nvSpPr>
            <p:cNvPr id="3585" name="Google Shape;3585;p25"/>
            <p:cNvSpPr/>
            <p:nvPr/>
          </p:nvSpPr>
          <p:spPr>
            <a:xfrm>
              <a:off x="315285" y="491024"/>
              <a:ext cx="678659" cy="624466"/>
            </a:xfrm>
            <a:custGeom>
              <a:rect b="b" l="l" r="r" t="t"/>
              <a:pathLst>
                <a:path extrusionOk="0" h="14382" w="15631">
                  <a:moveTo>
                    <a:pt x="13846" y="1"/>
                  </a:moveTo>
                  <a:cubicBezTo>
                    <a:pt x="13793" y="1"/>
                    <a:pt x="13739" y="10"/>
                    <a:pt x="13677" y="19"/>
                  </a:cubicBezTo>
                  <a:cubicBezTo>
                    <a:pt x="13374" y="54"/>
                    <a:pt x="12794" y="277"/>
                    <a:pt x="11429" y="795"/>
                  </a:cubicBezTo>
                  <a:cubicBezTo>
                    <a:pt x="10840" y="1027"/>
                    <a:pt x="10233" y="1259"/>
                    <a:pt x="9894" y="1375"/>
                  </a:cubicBezTo>
                  <a:cubicBezTo>
                    <a:pt x="7120" y="2294"/>
                    <a:pt x="5809" y="5023"/>
                    <a:pt x="4649" y="7441"/>
                  </a:cubicBezTo>
                  <a:cubicBezTo>
                    <a:pt x="3828" y="9145"/>
                    <a:pt x="3052" y="10760"/>
                    <a:pt x="2062" y="10947"/>
                  </a:cubicBezTo>
                  <a:cubicBezTo>
                    <a:pt x="1500" y="11063"/>
                    <a:pt x="1063" y="11206"/>
                    <a:pt x="741" y="11411"/>
                  </a:cubicBezTo>
                  <a:cubicBezTo>
                    <a:pt x="28" y="11857"/>
                    <a:pt x="1" y="12463"/>
                    <a:pt x="28" y="12704"/>
                  </a:cubicBezTo>
                  <a:cubicBezTo>
                    <a:pt x="144" y="13944"/>
                    <a:pt x="1848" y="14381"/>
                    <a:pt x="3266" y="14381"/>
                  </a:cubicBezTo>
                  <a:cubicBezTo>
                    <a:pt x="4194" y="14381"/>
                    <a:pt x="5157" y="14203"/>
                    <a:pt x="6049" y="13873"/>
                  </a:cubicBezTo>
                  <a:cubicBezTo>
                    <a:pt x="9377" y="12642"/>
                    <a:pt x="11607" y="9716"/>
                    <a:pt x="12330" y="5648"/>
                  </a:cubicBezTo>
                  <a:cubicBezTo>
                    <a:pt x="12473" y="4863"/>
                    <a:pt x="12562" y="4265"/>
                    <a:pt x="12624" y="3837"/>
                  </a:cubicBezTo>
                  <a:cubicBezTo>
                    <a:pt x="12633" y="3774"/>
                    <a:pt x="12642" y="3712"/>
                    <a:pt x="12651" y="3658"/>
                  </a:cubicBezTo>
                  <a:cubicBezTo>
                    <a:pt x="12919" y="3712"/>
                    <a:pt x="13177" y="3748"/>
                    <a:pt x="13427" y="3748"/>
                  </a:cubicBezTo>
                  <a:lnTo>
                    <a:pt x="13427" y="3748"/>
                  </a:lnTo>
                  <a:cubicBezTo>
                    <a:pt x="14292" y="3748"/>
                    <a:pt x="14997" y="3382"/>
                    <a:pt x="15345" y="2740"/>
                  </a:cubicBezTo>
                  <a:cubicBezTo>
                    <a:pt x="15631" y="2213"/>
                    <a:pt x="15586" y="1526"/>
                    <a:pt x="15220" y="911"/>
                  </a:cubicBezTo>
                  <a:cubicBezTo>
                    <a:pt x="14881" y="340"/>
                    <a:pt x="14364" y="1"/>
                    <a:pt x="1384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5"/>
            <p:cNvSpPr/>
            <p:nvPr/>
          </p:nvSpPr>
          <p:spPr>
            <a:xfrm>
              <a:off x="392524" y="627183"/>
              <a:ext cx="404000" cy="416181"/>
            </a:xfrm>
            <a:custGeom>
              <a:rect b="b" l="l" r="r" t="t"/>
              <a:pathLst>
                <a:path extrusionOk="0" h="9585" w="9305">
                  <a:moveTo>
                    <a:pt x="8564" y="1"/>
                  </a:moveTo>
                  <a:cubicBezTo>
                    <a:pt x="8460" y="1"/>
                    <a:pt x="8352" y="27"/>
                    <a:pt x="8249" y="85"/>
                  </a:cubicBezTo>
                  <a:cubicBezTo>
                    <a:pt x="6652" y="986"/>
                    <a:pt x="5591" y="2110"/>
                    <a:pt x="4913" y="3966"/>
                  </a:cubicBezTo>
                  <a:cubicBezTo>
                    <a:pt x="4074" y="6241"/>
                    <a:pt x="3030" y="8364"/>
                    <a:pt x="1282" y="8881"/>
                  </a:cubicBezTo>
                  <a:cubicBezTo>
                    <a:pt x="0" y="9269"/>
                    <a:pt x="123" y="9584"/>
                    <a:pt x="1007" y="9584"/>
                  </a:cubicBezTo>
                  <a:cubicBezTo>
                    <a:pt x="1323" y="9584"/>
                    <a:pt x="1737" y="9544"/>
                    <a:pt x="2219" y="9452"/>
                  </a:cubicBezTo>
                  <a:cubicBezTo>
                    <a:pt x="4056" y="9113"/>
                    <a:pt x="5867" y="8302"/>
                    <a:pt x="7544" y="5286"/>
                  </a:cubicBezTo>
                  <a:cubicBezTo>
                    <a:pt x="8508" y="3556"/>
                    <a:pt x="8981" y="1905"/>
                    <a:pt x="9213" y="808"/>
                  </a:cubicBezTo>
                  <a:cubicBezTo>
                    <a:pt x="9304" y="371"/>
                    <a:pt x="8956" y="1"/>
                    <a:pt x="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5"/>
            <p:cNvSpPr/>
            <p:nvPr/>
          </p:nvSpPr>
          <p:spPr>
            <a:xfrm>
              <a:off x="674343" y="652408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03" y="1"/>
                  </a:moveTo>
                  <a:cubicBezTo>
                    <a:pt x="729" y="1"/>
                    <a:pt x="220" y="418"/>
                    <a:pt x="117" y="1003"/>
                  </a:cubicBezTo>
                  <a:cubicBezTo>
                    <a:pt x="1" y="1663"/>
                    <a:pt x="438" y="2297"/>
                    <a:pt x="1098" y="2413"/>
                  </a:cubicBezTo>
                  <a:cubicBezTo>
                    <a:pt x="1170" y="2425"/>
                    <a:pt x="1241" y="2431"/>
                    <a:pt x="1311" y="2431"/>
                  </a:cubicBezTo>
                  <a:cubicBezTo>
                    <a:pt x="1889" y="2431"/>
                    <a:pt x="2404" y="2020"/>
                    <a:pt x="2508" y="1431"/>
                  </a:cubicBezTo>
                  <a:cubicBezTo>
                    <a:pt x="2624" y="771"/>
                    <a:pt x="2186" y="138"/>
                    <a:pt x="1526" y="22"/>
                  </a:cubicBezTo>
                  <a:cubicBezTo>
                    <a:pt x="1451" y="8"/>
                    <a:pt x="1377" y="1"/>
                    <a:pt x="1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5"/>
            <p:cNvSpPr/>
            <p:nvPr/>
          </p:nvSpPr>
          <p:spPr>
            <a:xfrm>
              <a:off x="675906" y="678893"/>
              <a:ext cx="109673" cy="79111"/>
            </a:xfrm>
            <a:custGeom>
              <a:rect b="b" l="l" r="r" t="t"/>
              <a:pathLst>
                <a:path extrusionOk="0" h="1822" w="2526">
                  <a:moveTo>
                    <a:pt x="2329" y="1"/>
                  </a:moveTo>
                  <a:cubicBezTo>
                    <a:pt x="2329" y="36"/>
                    <a:pt x="2329" y="63"/>
                    <a:pt x="2320" y="90"/>
                  </a:cubicBezTo>
                  <a:cubicBezTo>
                    <a:pt x="2216" y="678"/>
                    <a:pt x="1702" y="1090"/>
                    <a:pt x="1123" y="1090"/>
                  </a:cubicBezTo>
                  <a:cubicBezTo>
                    <a:pt x="1053" y="1090"/>
                    <a:pt x="982" y="1084"/>
                    <a:pt x="910" y="1071"/>
                  </a:cubicBezTo>
                  <a:cubicBezTo>
                    <a:pt x="545" y="1000"/>
                    <a:pt x="241" y="777"/>
                    <a:pt x="72" y="473"/>
                  </a:cubicBezTo>
                  <a:lnTo>
                    <a:pt x="72" y="473"/>
                  </a:lnTo>
                  <a:cubicBezTo>
                    <a:pt x="0" y="1107"/>
                    <a:pt x="429" y="1687"/>
                    <a:pt x="1062" y="1803"/>
                  </a:cubicBezTo>
                  <a:cubicBezTo>
                    <a:pt x="1134" y="1815"/>
                    <a:pt x="1205" y="1821"/>
                    <a:pt x="1275" y="1821"/>
                  </a:cubicBezTo>
                  <a:cubicBezTo>
                    <a:pt x="1853" y="1821"/>
                    <a:pt x="2368" y="1410"/>
                    <a:pt x="2472" y="821"/>
                  </a:cubicBezTo>
                  <a:cubicBezTo>
                    <a:pt x="2525" y="527"/>
                    <a:pt x="2472" y="241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5"/>
            <p:cNvSpPr/>
            <p:nvPr/>
          </p:nvSpPr>
          <p:spPr>
            <a:xfrm>
              <a:off x="625152" y="735423"/>
              <a:ext cx="113928" cy="105467"/>
            </a:xfrm>
            <a:custGeom>
              <a:rect b="b" l="l" r="r" t="t"/>
              <a:pathLst>
                <a:path extrusionOk="0" h="2429" w="2624">
                  <a:moveTo>
                    <a:pt x="1313" y="0"/>
                  </a:moveTo>
                  <a:cubicBezTo>
                    <a:pt x="735" y="0"/>
                    <a:pt x="220" y="411"/>
                    <a:pt x="117" y="1000"/>
                  </a:cubicBezTo>
                  <a:cubicBezTo>
                    <a:pt x="1" y="1660"/>
                    <a:pt x="438" y="2294"/>
                    <a:pt x="1098" y="2410"/>
                  </a:cubicBezTo>
                  <a:cubicBezTo>
                    <a:pt x="1170" y="2422"/>
                    <a:pt x="1241" y="2428"/>
                    <a:pt x="1311" y="2428"/>
                  </a:cubicBezTo>
                  <a:cubicBezTo>
                    <a:pt x="1889" y="2428"/>
                    <a:pt x="2404" y="2017"/>
                    <a:pt x="2508" y="1428"/>
                  </a:cubicBezTo>
                  <a:cubicBezTo>
                    <a:pt x="2624" y="768"/>
                    <a:pt x="2186" y="135"/>
                    <a:pt x="1526" y="19"/>
                  </a:cubicBezTo>
                  <a:cubicBezTo>
                    <a:pt x="1455" y="6"/>
                    <a:pt x="1384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5"/>
            <p:cNvSpPr/>
            <p:nvPr/>
          </p:nvSpPr>
          <p:spPr>
            <a:xfrm>
              <a:off x="626715" y="762169"/>
              <a:ext cx="109673" cy="78720"/>
            </a:xfrm>
            <a:custGeom>
              <a:rect b="b" l="l" r="r" t="t"/>
              <a:pathLst>
                <a:path extrusionOk="0" h="1813" w="2526">
                  <a:moveTo>
                    <a:pt x="2329" y="1"/>
                  </a:moveTo>
                  <a:cubicBezTo>
                    <a:pt x="2329" y="27"/>
                    <a:pt x="2329" y="54"/>
                    <a:pt x="2320" y="81"/>
                  </a:cubicBezTo>
                  <a:cubicBezTo>
                    <a:pt x="2217" y="669"/>
                    <a:pt x="1702" y="1081"/>
                    <a:pt x="1123" y="1081"/>
                  </a:cubicBezTo>
                  <a:cubicBezTo>
                    <a:pt x="1053" y="1081"/>
                    <a:pt x="982" y="1075"/>
                    <a:pt x="910" y="1062"/>
                  </a:cubicBezTo>
                  <a:cubicBezTo>
                    <a:pt x="545" y="1000"/>
                    <a:pt x="241" y="768"/>
                    <a:pt x="72" y="464"/>
                  </a:cubicBezTo>
                  <a:lnTo>
                    <a:pt x="72" y="464"/>
                  </a:lnTo>
                  <a:cubicBezTo>
                    <a:pt x="0" y="1098"/>
                    <a:pt x="429" y="1678"/>
                    <a:pt x="1062" y="1794"/>
                  </a:cubicBezTo>
                  <a:cubicBezTo>
                    <a:pt x="1134" y="1806"/>
                    <a:pt x="1205" y="1812"/>
                    <a:pt x="1275" y="1812"/>
                  </a:cubicBezTo>
                  <a:cubicBezTo>
                    <a:pt x="1853" y="1812"/>
                    <a:pt x="2368" y="1401"/>
                    <a:pt x="2472" y="812"/>
                  </a:cubicBezTo>
                  <a:cubicBezTo>
                    <a:pt x="2525" y="518"/>
                    <a:pt x="2472" y="232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5"/>
            <p:cNvSpPr/>
            <p:nvPr/>
          </p:nvSpPr>
          <p:spPr>
            <a:xfrm>
              <a:off x="572097" y="824864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13" y="1"/>
                  </a:moveTo>
                  <a:cubicBezTo>
                    <a:pt x="735" y="1"/>
                    <a:pt x="220" y="412"/>
                    <a:pt x="117" y="1001"/>
                  </a:cubicBezTo>
                  <a:cubicBezTo>
                    <a:pt x="1" y="1661"/>
                    <a:pt x="438" y="2294"/>
                    <a:pt x="1098" y="2410"/>
                  </a:cubicBezTo>
                  <a:cubicBezTo>
                    <a:pt x="1173" y="2425"/>
                    <a:pt x="1247" y="2431"/>
                    <a:pt x="1321" y="2431"/>
                  </a:cubicBezTo>
                  <a:cubicBezTo>
                    <a:pt x="1895" y="2431"/>
                    <a:pt x="2405" y="2014"/>
                    <a:pt x="2507" y="1429"/>
                  </a:cubicBezTo>
                  <a:cubicBezTo>
                    <a:pt x="2623" y="769"/>
                    <a:pt x="2186" y="136"/>
                    <a:pt x="1526" y="20"/>
                  </a:cubicBezTo>
                  <a:cubicBezTo>
                    <a:pt x="1455" y="7"/>
                    <a:pt x="1383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5"/>
            <p:cNvSpPr/>
            <p:nvPr/>
          </p:nvSpPr>
          <p:spPr>
            <a:xfrm>
              <a:off x="573660" y="851653"/>
              <a:ext cx="109629" cy="78807"/>
            </a:xfrm>
            <a:custGeom>
              <a:rect b="b" l="l" r="r" t="t"/>
              <a:pathLst>
                <a:path extrusionOk="0" h="1815" w="2525">
                  <a:moveTo>
                    <a:pt x="2329" y="0"/>
                  </a:moveTo>
                  <a:cubicBezTo>
                    <a:pt x="2329" y="27"/>
                    <a:pt x="2320" y="54"/>
                    <a:pt x="2320" y="81"/>
                  </a:cubicBezTo>
                  <a:cubicBezTo>
                    <a:pt x="2217" y="666"/>
                    <a:pt x="1707" y="1083"/>
                    <a:pt x="1133" y="1083"/>
                  </a:cubicBezTo>
                  <a:cubicBezTo>
                    <a:pt x="1060" y="1083"/>
                    <a:pt x="985" y="1076"/>
                    <a:pt x="910" y="1062"/>
                  </a:cubicBezTo>
                  <a:cubicBezTo>
                    <a:pt x="536" y="999"/>
                    <a:pt x="241" y="776"/>
                    <a:pt x="72" y="473"/>
                  </a:cubicBezTo>
                  <a:lnTo>
                    <a:pt x="72" y="473"/>
                  </a:lnTo>
                  <a:cubicBezTo>
                    <a:pt x="0" y="1098"/>
                    <a:pt x="428" y="1686"/>
                    <a:pt x="1062" y="1793"/>
                  </a:cubicBezTo>
                  <a:cubicBezTo>
                    <a:pt x="1137" y="1808"/>
                    <a:pt x="1211" y="1814"/>
                    <a:pt x="1285" y="1814"/>
                  </a:cubicBezTo>
                  <a:cubicBezTo>
                    <a:pt x="1859" y="1814"/>
                    <a:pt x="2369" y="1397"/>
                    <a:pt x="2471" y="812"/>
                  </a:cubicBezTo>
                  <a:cubicBezTo>
                    <a:pt x="2525" y="527"/>
                    <a:pt x="2462" y="241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5"/>
            <p:cNvSpPr/>
            <p:nvPr/>
          </p:nvSpPr>
          <p:spPr>
            <a:xfrm>
              <a:off x="522905" y="921730"/>
              <a:ext cx="96126" cy="88664"/>
            </a:xfrm>
            <a:custGeom>
              <a:rect b="b" l="l" r="r" t="t"/>
              <a:pathLst>
                <a:path extrusionOk="0" h="2042" w="2214">
                  <a:moveTo>
                    <a:pt x="1096" y="1"/>
                  </a:moveTo>
                  <a:cubicBezTo>
                    <a:pt x="616" y="1"/>
                    <a:pt x="193" y="350"/>
                    <a:pt x="99" y="840"/>
                  </a:cubicBezTo>
                  <a:cubicBezTo>
                    <a:pt x="1" y="1393"/>
                    <a:pt x="375" y="1928"/>
                    <a:pt x="928" y="2026"/>
                  </a:cubicBezTo>
                  <a:cubicBezTo>
                    <a:pt x="989" y="2037"/>
                    <a:pt x="1049" y="2042"/>
                    <a:pt x="1108" y="2042"/>
                  </a:cubicBezTo>
                  <a:cubicBezTo>
                    <a:pt x="1593" y="2042"/>
                    <a:pt x="2027" y="1697"/>
                    <a:pt x="2115" y="1196"/>
                  </a:cubicBezTo>
                  <a:cubicBezTo>
                    <a:pt x="2213" y="643"/>
                    <a:pt x="1838" y="117"/>
                    <a:pt x="1285" y="19"/>
                  </a:cubicBezTo>
                  <a:cubicBezTo>
                    <a:pt x="1221" y="6"/>
                    <a:pt x="1158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5"/>
            <p:cNvSpPr/>
            <p:nvPr/>
          </p:nvSpPr>
          <p:spPr>
            <a:xfrm>
              <a:off x="524468" y="944220"/>
              <a:ext cx="92219" cy="66172"/>
            </a:xfrm>
            <a:custGeom>
              <a:rect b="b" l="l" r="r" t="t"/>
              <a:pathLst>
                <a:path extrusionOk="0" h="1524" w="2124">
                  <a:moveTo>
                    <a:pt x="1963" y="0"/>
                  </a:moveTo>
                  <a:cubicBezTo>
                    <a:pt x="1954" y="18"/>
                    <a:pt x="1954" y="45"/>
                    <a:pt x="1945" y="63"/>
                  </a:cubicBezTo>
                  <a:cubicBezTo>
                    <a:pt x="1858" y="563"/>
                    <a:pt x="1430" y="908"/>
                    <a:pt x="947" y="908"/>
                  </a:cubicBezTo>
                  <a:cubicBezTo>
                    <a:pt x="888" y="908"/>
                    <a:pt x="828" y="903"/>
                    <a:pt x="768" y="892"/>
                  </a:cubicBezTo>
                  <a:cubicBezTo>
                    <a:pt x="455" y="839"/>
                    <a:pt x="205" y="643"/>
                    <a:pt x="54" y="393"/>
                  </a:cubicBezTo>
                  <a:lnTo>
                    <a:pt x="54" y="393"/>
                  </a:lnTo>
                  <a:cubicBezTo>
                    <a:pt x="0" y="919"/>
                    <a:pt x="366" y="1410"/>
                    <a:pt x="892" y="1508"/>
                  </a:cubicBezTo>
                  <a:cubicBezTo>
                    <a:pt x="953" y="1519"/>
                    <a:pt x="1013" y="1524"/>
                    <a:pt x="1072" y="1524"/>
                  </a:cubicBezTo>
                  <a:cubicBezTo>
                    <a:pt x="1557" y="1524"/>
                    <a:pt x="1991" y="1179"/>
                    <a:pt x="2079" y="678"/>
                  </a:cubicBezTo>
                  <a:cubicBezTo>
                    <a:pt x="2124" y="438"/>
                    <a:pt x="2070" y="197"/>
                    <a:pt x="1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5"/>
            <p:cNvSpPr/>
            <p:nvPr/>
          </p:nvSpPr>
          <p:spPr>
            <a:xfrm>
              <a:off x="460558" y="976176"/>
              <a:ext cx="75546" cy="69733"/>
            </a:xfrm>
            <a:custGeom>
              <a:rect b="b" l="l" r="r" t="t"/>
              <a:pathLst>
                <a:path extrusionOk="0" h="1606" w="1740">
                  <a:moveTo>
                    <a:pt x="864" y="1"/>
                  </a:moveTo>
                  <a:cubicBezTo>
                    <a:pt x="482" y="1"/>
                    <a:pt x="143" y="276"/>
                    <a:pt x="72" y="665"/>
                  </a:cubicBezTo>
                  <a:cubicBezTo>
                    <a:pt x="0" y="1102"/>
                    <a:pt x="286" y="1521"/>
                    <a:pt x="723" y="1593"/>
                  </a:cubicBezTo>
                  <a:cubicBezTo>
                    <a:pt x="771" y="1602"/>
                    <a:pt x="820" y="1606"/>
                    <a:pt x="867" y="1606"/>
                  </a:cubicBezTo>
                  <a:cubicBezTo>
                    <a:pt x="1249" y="1606"/>
                    <a:pt x="1588" y="1330"/>
                    <a:pt x="1660" y="942"/>
                  </a:cubicBezTo>
                  <a:cubicBezTo>
                    <a:pt x="1740" y="504"/>
                    <a:pt x="1446" y="94"/>
                    <a:pt x="1008" y="14"/>
                  </a:cubicBezTo>
                  <a:cubicBezTo>
                    <a:pt x="960" y="5"/>
                    <a:pt x="912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5"/>
            <p:cNvSpPr/>
            <p:nvPr/>
          </p:nvSpPr>
          <p:spPr>
            <a:xfrm>
              <a:off x="461731" y="993803"/>
              <a:ext cx="72464" cy="52147"/>
            </a:xfrm>
            <a:custGeom>
              <a:rect b="b" l="l" r="r" t="t"/>
              <a:pathLst>
                <a:path extrusionOk="0" h="1201" w="1669">
                  <a:moveTo>
                    <a:pt x="1543" y="0"/>
                  </a:moveTo>
                  <a:cubicBezTo>
                    <a:pt x="1535" y="18"/>
                    <a:pt x="1535" y="36"/>
                    <a:pt x="1535" y="54"/>
                  </a:cubicBezTo>
                  <a:cubicBezTo>
                    <a:pt x="1463" y="442"/>
                    <a:pt x="1124" y="718"/>
                    <a:pt x="742" y="718"/>
                  </a:cubicBezTo>
                  <a:cubicBezTo>
                    <a:pt x="695" y="718"/>
                    <a:pt x="646" y="714"/>
                    <a:pt x="598" y="705"/>
                  </a:cubicBezTo>
                  <a:cubicBezTo>
                    <a:pt x="357" y="660"/>
                    <a:pt x="152" y="509"/>
                    <a:pt x="45" y="313"/>
                  </a:cubicBezTo>
                  <a:lnTo>
                    <a:pt x="45" y="313"/>
                  </a:lnTo>
                  <a:cubicBezTo>
                    <a:pt x="0" y="732"/>
                    <a:pt x="286" y="1115"/>
                    <a:pt x="696" y="1187"/>
                  </a:cubicBezTo>
                  <a:cubicBezTo>
                    <a:pt x="745" y="1196"/>
                    <a:pt x="795" y="1200"/>
                    <a:pt x="843" y="1200"/>
                  </a:cubicBezTo>
                  <a:cubicBezTo>
                    <a:pt x="1224" y="1200"/>
                    <a:pt x="1561" y="931"/>
                    <a:pt x="1633" y="536"/>
                  </a:cubicBezTo>
                  <a:cubicBezTo>
                    <a:pt x="1668" y="348"/>
                    <a:pt x="1633" y="161"/>
                    <a:pt x="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5"/>
            <p:cNvSpPr/>
            <p:nvPr/>
          </p:nvSpPr>
          <p:spPr>
            <a:xfrm>
              <a:off x="310900" y="532010"/>
              <a:ext cx="646269" cy="542663"/>
            </a:xfrm>
            <a:custGeom>
              <a:rect b="b" l="l" r="r" t="t"/>
              <a:pathLst>
                <a:path extrusionOk="0" h="12498" w="14885">
                  <a:moveTo>
                    <a:pt x="10444" y="2193"/>
                  </a:moveTo>
                  <a:cubicBezTo>
                    <a:pt x="10836" y="2193"/>
                    <a:pt x="11184" y="2563"/>
                    <a:pt x="11093" y="3000"/>
                  </a:cubicBezTo>
                  <a:cubicBezTo>
                    <a:pt x="10861" y="4097"/>
                    <a:pt x="10388" y="5748"/>
                    <a:pt x="9424" y="7478"/>
                  </a:cubicBezTo>
                  <a:cubicBezTo>
                    <a:pt x="7747" y="10494"/>
                    <a:pt x="5936" y="11305"/>
                    <a:pt x="4099" y="11644"/>
                  </a:cubicBezTo>
                  <a:cubicBezTo>
                    <a:pt x="3617" y="11736"/>
                    <a:pt x="3203" y="11776"/>
                    <a:pt x="2887" y="11776"/>
                  </a:cubicBezTo>
                  <a:cubicBezTo>
                    <a:pt x="2003" y="11776"/>
                    <a:pt x="1880" y="11461"/>
                    <a:pt x="3162" y="11073"/>
                  </a:cubicBezTo>
                  <a:cubicBezTo>
                    <a:pt x="4910" y="10556"/>
                    <a:pt x="5954" y="8433"/>
                    <a:pt x="6793" y="6158"/>
                  </a:cubicBezTo>
                  <a:cubicBezTo>
                    <a:pt x="7471" y="4302"/>
                    <a:pt x="8532" y="3178"/>
                    <a:pt x="10129" y="2277"/>
                  </a:cubicBezTo>
                  <a:cubicBezTo>
                    <a:pt x="10232" y="2219"/>
                    <a:pt x="10340" y="2193"/>
                    <a:pt x="10444" y="2193"/>
                  </a:cubicBezTo>
                  <a:close/>
                  <a:moveTo>
                    <a:pt x="13947" y="0"/>
                  </a:moveTo>
                  <a:cubicBezTo>
                    <a:pt x="13935" y="0"/>
                    <a:pt x="13923" y="1"/>
                    <a:pt x="13912" y="2"/>
                  </a:cubicBezTo>
                  <a:cubicBezTo>
                    <a:pt x="13528" y="56"/>
                    <a:pt x="11173" y="1019"/>
                    <a:pt x="10290" y="1314"/>
                  </a:cubicBezTo>
                  <a:cubicBezTo>
                    <a:pt x="5811" y="2813"/>
                    <a:pt x="5472" y="10324"/>
                    <a:pt x="2341" y="10931"/>
                  </a:cubicBezTo>
                  <a:cubicBezTo>
                    <a:pt x="0" y="11378"/>
                    <a:pt x="1184" y="12498"/>
                    <a:pt x="3367" y="12498"/>
                  </a:cubicBezTo>
                  <a:cubicBezTo>
                    <a:pt x="4103" y="12498"/>
                    <a:pt x="4954" y="12370"/>
                    <a:pt x="5820" y="12046"/>
                  </a:cubicBezTo>
                  <a:cubicBezTo>
                    <a:pt x="9264" y="10770"/>
                    <a:pt x="10941" y="7719"/>
                    <a:pt x="11512" y="4534"/>
                  </a:cubicBezTo>
                  <a:cubicBezTo>
                    <a:pt x="11936" y="2129"/>
                    <a:pt x="11867" y="1576"/>
                    <a:pt x="12192" y="1576"/>
                  </a:cubicBezTo>
                  <a:cubicBezTo>
                    <a:pt x="12298" y="1576"/>
                    <a:pt x="12444" y="1634"/>
                    <a:pt x="12663" y="1706"/>
                  </a:cubicBezTo>
                  <a:cubicBezTo>
                    <a:pt x="12972" y="1811"/>
                    <a:pt x="13267" y="1862"/>
                    <a:pt x="13532" y="1862"/>
                  </a:cubicBezTo>
                  <a:cubicBezTo>
                    <a:pt x="14034" y="1862"/>
                    <a:pt x="14430" y="1682"/>
                    <a:pt x="14616" y="1350"/>
                  </a:cubicBezTo>
                  <a:cubicBezTo>
                    <a:pt x="14885" y="847"/>
                    <a:pt x="14338" y="0"/>
                    <a:pt x="13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8" name="Google Shape;3598;p25"/>
          <p:cNvGrpSpPr/>
          <p:nvPr/>
        </p:nvGrpSpPr>
        <p:grpSpPr>
          <a:xfrm rot="9754021">
            <a:off x="7928786" y="334565"/>
            <a:ext cx="656495" cy="587504"/>
            <a:chOff x="8028250" y="4422075"/>
            <a:chExt cx="656473" cy="587484"/>
          </a:xfrm>
        </p:grpSpPr>
        <p:sp>
          <p:nvSpPr>
            <p:cNvPr id="3599" name="Google Shape;3599;p25"/>
            <p:cNvSpPr/>
            <p:nvPr/>
          </p:nvSpPr>
          <p:spPr>
            <a:xfrm>
              <a:off x="8028250" y="4422075"/>
              <a:ext cx="656473" cy="587484"/>
            </a:xfrm>
            <a:custGeom>
              <a:rect b="b" l="l" r="r" t="t"/>
              <a:pathLst>
                <a:path extrusionOk="0" h="12535" w="14007">
                  <a:moveTo>
                    <a:pt x="1392" y="8957"/>
                  </a:moveTo>
                  <a:cubicBezTo>
                    <a:pt x="2186" y="10438"/>
                    <a:pt x="3381" y="11276"/>
                    <a:pt x="4693" y="11276"/>
                  </a:cubicBezTo>
                  <a:lnTo>
                    <a:pt x="4693" y="11276"/>
                  </a:lnTo>
                  <a:cubicBezTo>
                    <a:pt x="5183" y="11276"/>
                    <a:pt x="5656" y="11160"/>
                    <a:pt x="6058" y="10937"/>
                  </a:cubicBezTo>
                  <a:cubicBezTo>
                    <a:pt x="5951" y="11258"/>
                    <a:pt x="5977" y="11597"/>
                    <a:pt x="6147" y="11892"/>
                  </a:cubicBezTo>
                  <a:cubicBezTo>
                    <a:pt x="6397" y="12320"/>
                    <a:pt x="6896" y="12534"/>
                    <a:pt x="7610" y="12534"/>
                  </a:cubicBezTo>
                  <a:cubicBezTo>
                    <a:pt x="8288" y="12534"/>
                    <a:pt x="9153" y="12356"/>
                    <a:pt x="9822" y="12079"/>
                  </a:cubicBezTo>
                  <a:cubicBezTo>
                    <a:pt x="9849" y="12070"/>
                    <a:pt x="12401" y="10973"/>
                    <a:pt x="12320" y="9563"/>
                  </a:cubicBezTo>
                  <a:cubicBezTo>
                    <a:pt x="12293" y="9144"/>
                    <a:pt x="12053" y="8796"/>
                    <a:pt x="11669" y="8609"/>
                  </a:cubicBezTo>
                  <a:cubicBezTo>
                    <a:pt x="12258" y="8439"/>
                    <a:pt x="12793" y="8074"/>
                    <a:pt x="13177" y="7556"/>
                  </a:cubicBezTo>
                  <a:cubicBezTo>
                    <a:pt x="13864" y="6628"/>
                    <a:pt x="14006" y="5335"/>
                    <a:pt x="13578" y="3916"/>
                  </a:cubicBezTo>
                  <a:cubicBezTo>
                    <a:pt x="13551" y="3818"/>
                    <a:pt x="13516" y="3711"/>
                    <a:pt x="13480" y="3604"/>
                  </a:cubicBezTo>
                  <a:cubicBezTo>
                    <a:pt x="12668" y="1311"/>
                    <a:pt x="10804" y="0"/>
                    <a:pt x="8359" y="0"/>
                  </a:cubicBezTo>
                  <a:cubicBezTo>
                    <a:pt x="7324" y="0"/>
                    <a:pt x="6236" y="232"/>
                    <a:pt x="5112" y="696"/>
                  </a:cubicBezTo>
                  <a:cubicBezTo>
                    <a:pt x="1642" y="2132"/>
                    <a:pt x="0" y="4951"/>
                    <a:pt x="937" y="7877"/>
                  </a:cubicBezTo>
                  <a:cubicBezTo>
                    <a:pt x="1044" y="8234"/>
                    <a:pt x="1205" y="8600"/>
                    <a:pt x="1392" y="8957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5"/>
            <p:cNvSpPr/>
            <p:nvPr/>
          </p:nvSpPr>
          <p:spPr>
            <a:xfrm>
              <a:off x="8151606" y="4565865"/>
              <a:ext cx="464972" cy="310075"/>
            </a:xfrm>
            <a:custGeom>
              <a:rect b="b" l="l" r="r" t="t"/>
              <a:pathLst>
                <a:path extrusionOk="0" h="6616" w="9921">
                  <a:moveTo>
                    <a:pt x="4639" y="1"/>
                  </a:moveTo>
                  <a:lnTo>
                    <a:pt x="1347" y="1776"/>
                  </a:lnTo>
                  <a:lnTo>
                    <a:pt x="0" y="4890"/>
                  </a:lnTo>
                  <a:cubicBezTo>
                    <a:pt x="0" y="4890"/>
                    <a:pt x="1976" y="6616"/>
                    <a:pt x="3215" y="6616"/>
                  </a:cubicBezTo>
                  <a:cubicBezTo>
                    <a:pt x="3321" y="6616"/>
                    <a:pt x="3421" y="6603"/>
                    <a:pt x="3515" y="6576"/>
                  </a:cubicBezTo>
                  <a:cubicBezTo>
                    <a:pt x="4701" y="6228"/>
                    <a:pt x="4380" y="5309"/>
                    <a:pt x="5388" y="4649"/>
                  </a:cubicBezTo>
                  <a:cubicBezTo>
                    <a:pt x="5854" y="4345"/>
                    <a:pt x="6068" y="4208"/>
                    <a:pt x="6367" y="4208"/>
                  </a:cubicBezTo>
                  <a:cubicBezTo>
                    <a:pt x="6709" y="4208"/>
                    <a:pt x="7162" y="4388"/>
                    <a:pt x="8234" y="4702"/>
                  </a:cubicBezTo>
                  <a:cubicBezTo>
                    <a:pt x="9920" y="4328"/>
                    <a:pt x="8992" y="2802"/>
                    <a:pt x="8992" y="2802"/>
                  </a:cubicBezTo>
                  <a:lnTo>
                    <a:pt x="8529" y="1107"/>
                  </a:lnTo>
                  <a:lnTo>
                    <a:pt x="7271" y="144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5"/>
            <p:cNvSpPr/>
            <p:nvPr/>
          </p:nvSpPr>
          <p:spPr>
            <a:xfrm>
              <a:off x="8075914" y="4465990"/>
              <a:ext cx="580595" cy="499701"/>
            </a:xfrm>
            <a:custGeom>
              <a:rect b="b" l="l" r="r" t="t"/>
              <a:pathLst>
                <a:path extrusionOk="0" h="10662" w="12388">
                  <a:moveTo>
                    <a:pt x="7346" y="1"/>
                  </a:moveTo>
                  <a:cubicBezTo>
                    <a:pt x="6444" y="1"/>
                    <a:pt x="5463" y="212"/>
                    <a:pt x="4452" y="633"/>
                  </a:cubicBezTo>
                  <a:cubicBezTo>
                    <a:pt x="1517" y="1846"/>
                    <a:pt x="0" y="4121"/>
                    <a:pt x="812" y="6655"/>
                  </a:cubicBezTo>
                  <a:cubicBezTo>
                    <a:pt x="910" y="6958"/>
                    <a:pt x="1044" y="7270"/>
                    <a:pt x="1205" y="7583"/>
                  </a:cubicBezTo>
                  <a:cubicBezTo>
                    <a:pt x="1921" y="8916"/>
                    <a:pt x="2863" y="9405"/>
                    <a:pt x="3670" y="9405"/>
                  </a:cubicBezTo>
                  <a:cubicBezTo>
                    <a:pt x="4613" y="9405"/>
                    <a:pt x="5371" y="8739"/>
                    <a:pt x="5371" y="7975"/>
                  </a:cubicBezTo>
                  <a:cubicBezTo>
                    <a:pt x="5376" y="7103"/>
                    <a:pt x="4650" y="6753"/>
                    <a:pt x="4098" y="6753"/>
                  </a:cubicBezTo>
                  <a:cubicBezTo>
                    <a:pt x="3759" y="6753"/>
                    <a:pt x="3485" y="6885"/>
                    <a:pt x="3488" y="7110"/>
                  </a:cubicBezTo>
                  <a:cubicBezTo>
                    <a:pt x="3488" y="7364"/>
                    <a:pt x="3801" y="7379"/>
                    <a:pt x="4091" y="7379"/>
                  </a:cubicBezTo>
                  <a:cubicBezTo>
                    <a:pt x="4128" y="7379"/>
                    <a:pt x="4166" y="7378"/>
                    <a:pt x="4202" y="7378"/>
                  </a:cubicBezTo>
                  <a:cubicBezTo>
                    <a:pt x="4531" y="7378"/>
                    <a:pt x="4765" y="7399"/>
                    <a:pt x="4345" y="7815"/>
                  </a:cubicBezTo>
                  <a:cubicBezTo>
                    <a:pt x="4175" y="7983"/>
                    <a:pt x="3994" y="8054"/>
                    <a:pt x="3820" y="8054"/>
                  </a:cubicBezTo>
                  <a:cubicBezTo>
                    <a:pt x="3152" y="8054"/>
                    <a:pt x="2577" y="7008"/>
                    <a:pt x="3051" y="6343"/>
                  </a:cubicBezTo>
                  <a:cubicBezTo>
                    <a:pt x="3345" y="5935"/>
                    <a:pt x="3785" y="5691"/>
                    <a:pt x="4219" y="5691"/>
                  </a:cubicBezTo>
                  <a:cubicBezTo>
                    <a:pt x="4669" y="5691"/>
                    <a:pt x="5112" y="5953"/>
                    <a:pt x="5380" y="6566"/>
                  </a:cubicBezTo>
                  <a:cubicBezTo>
                    <a:pt x="5781" y="7484"/>
                    <a:pt x="6299" y="9634"/>
                    <a:pt x="5960" y="10241"/>
                  </a:cubicBezTo>
                  <a:cubicBezTo>
                    <a:pt x="5797" y="10536"/>
                    <a:pt x="6108" y="10661"/>
                    <a:pt x="6598" y="10661"/>
                  </a:cubicBezTo>
                  <a:cubicBezTo>
                    <a:pt x="7130" y="10661"/>
                    <a:pt x="7873" y="10514"/>
                    <a:pt x="8449" y="10277"/>
                  </a:cubicBezTo>
                  <a:cubicBezTo>
                    <a:pt x="9555" y="9813"/>
                    <a:pt x="10848" y="8689"/>
                    <a:pt x="10179" y="8493"/>
                  </a:cubicBezTo>
                  <a:cubicBezTo>
                    <a:pt x="9510" y="8296"/>
                    <a:pt x="8359" y="6414"/>
                    <a:pt x="7994" y="5477"/>
                  </a:cubicBezTo>
                  <a:cubicBezTo>
                    <a:pt x="7557" y="4379"/>
                    <a:pt x="8306" y="3660"/>
                    <a:pt x="9200" y="3660"/>
                  </a:cubicBezTo>
                  <a:cubicBezTo>
                    <a:pt x="9293" y="3660"/>
                    <a:pt x="9388" y="3668"/>
                    <a:pt x="9483" y="3684"/>
                  </a:cubicBezTo>
                  <a:cubicBezTo>
                    <a:pt x="10500" y="3854"/>
                    <a:pt x="10759" y="5629"/>
                    <a:pt x="9608" y="5638"/>
                  </a:cubicBezTo>
                  <a:cubicBezTo>
                    <a:pt x="9601" y="5638"/>
                    <a:pt x="9594" y="5638"/>
                    <a:pt x="9586" y="5638"/>
                  </a:cubicBezTo>
                  <a:cubicBezTo>
                    <a:pt x="8470" y="5638"/>
                    <a:pt x="10123" y="4948"/>
                    <a:pt x="9715" y="4532"/>
                  </a:cubicBezTo>
                  <a:cubicBezTo>
                    <a:pt x="9664" y="4478"/>
                    <a:pt x="9598" y="4454"/>
                    <a:pt x="9524" y="4454"/>
                  </a:cubicBezTo>
                  <a:cubicBezTo>
                    <a:pt x="9015" y="4454"/>
                    <a:pt x="8121" y="5604"/>
                    <a:pt x="8993" y="6476"/>
                  </a:cubicBezTo>
                  <a:cubicBezTo>
                    <a:pt x="9233" y="6717"/>
                    <a:pt x="9567" y="6837"/>
                    <a:pt x="9924" y="6837"/>
                  </a:cubicBezTo>
                  <a:cubicBezTo>
                    <a:pt x="11047" y="6837"/>
                    <a:pt x="12387" y="5641"/>
                    <a:pt x="11669" y="3256"/>
                  </a:cubicBezTo>
                  <a:cubicBezTo>
                    <a:pt x="11633" y="3158"/>
                    <a:pt x="11607" y="3069"/>
                    <a:pt x="11580" y="2988"/>
                  </a:cubicBezTo>
                  <a:cubicBezTo>
                    <a:pt x="10872" y="988"/>
                    <a:pt x="9294" y="1"/>
                    <a:pt x="7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5"/>
            <p:cNvSpPr/>
            <p:nvPr/>
          </p:nvSpPr>
          <p:spPr>
            <a:xfrm>
              <a:off x="8113971" y="4581800"/>
              <a:ext cx="542538" cy="383892"/>
            </a:xfrm>
            <a:custGeom>
              <a:rect b="b" l="l" r="r" t="t"/>
              <a:pathLst>
                <a:path extrusionOk="0" h="8191" w="11576">
                  <a:moveTo>
                    <a:pt x="8611" y="1"/>
                  </a:moveTo>
                  <a:cubicBezTo>
                    <a:pt x="7682" y="1"/>
                    <a:pt x="6839" y="801"/>
                    <a:pt x="6611" y="1722"/>
                  </a:cubicBezTo>
                  <a:cubicBezTo>
                    <a:pt x="6370" y="2694"/>
                    <a:pt x="6682" y="3729"/>
                    <a:pt x="7190" y="4594"/>
                  </a:cubicBezTo>
                  <a:cubicBezTo>
                    <a:pt x="7333" y="4835"/>
                    <a:pt x="7494" y="5067"/>
                    <a:pt x="7565" y="5335"/>
                  </a:cubicBezTo>
                  <a:cubicBezTo>
                    <a:pt x="7645" y="5602"/>
                    <a:pt x="7619" y="5923"/>
                    <a:pt x="7431" y="6120"/>
                  </a:cubicBezTo>
                  <a:cubicBezTo>
                    <a:pt x="7304" y="6257"/>
                    <a:pt x="7126" y="6319"/>
                    <a:pt x="6942" y="6319"/>
                  </a:cubicBezTo>
                  <a:cubicBezTo>
                    <a:pt x="6804" y="6319"/>
                    <a:pt x="6662" y="6283"/>
                    <a:pt x="6539" y="6218"/>
                  </a:cubicBezTo>
                  <a:cubicBezTo>
                    <a:pt x="6254" y="6066"/>
                    <a:pt x="6057" y="5790"/>
                    <a:pt x="5915" y="5504"/>
                  </a:cubicBezTo>
                  <a:cubicBezTo>
                    <a:pt x="5433" y="4532"/>
                    <a:pt x="5379" y="3238"/>
                    <a:pt x="4478" y="2640"/>
                  </a:cubicBezTo>
                  <a:cubicBezTo>
                    <a:pt x="4216" y="2464"/>
                    <a:pt x="3899" y="2374"/>
                    <a:pt x="3584" y="2374"/>
                  </a:cubicBezTo>
                  <a:cubicBezTo>
                    <a:pt x="3310" y="2374"/>
                    <a:pt x="3037" y="2441"/>
                    <a:pt x="2801" y="2578"/>
                  </a:cubicBezTo>
                  <a:cubicBezTo>
                    <a:pt x="2471" y="2765"/>
                    <a:pt x="1972" y="3069"/>
                    <a:pt x="1820" y="3426"/>
                  </a:cubicBezTo>
                  <a:cubicBezTo>
                    <a:pt x="1668" y="3747"/>
                    <a:pt x="1731" y="4193"/>
                    <a:pt x="1445" y="4407"/>
                  </a:cubicBezTo>
                  <a:cubicBezTo>
                    <a:pt x="1338" y="4487"/>
                    <a:pt x="1196" y="4514"/>
                    <a:pt x="1062" y="4523"/>
                  </a:cubicBezTo>
                  <a:cubicBezTo>
                    <a:pt x="1030" y="4525"/>
                    <a:pt x="998" y="4526"/>
                    <a:pt x="966" y="4526"/>
                  </a:cubicBezTo>
                  <a:cubicBezTo>
                    <a:pt x="623" y="4526"/>
                    <a:pt x="278" y="4396"/>
                    <a:pt x="0" y="4184"/>
                  </a:cubicBezTo>
                  <a:lnTo>
                    <a:pt x="0" y="4184"/>
                  </a:lnTo>
                  <a:cubicBezTo>
                    <a:pt x="98" y="4487"/>
                    <a:pt x="232" y="4799"/>
                    <a:pt x="393" y="5112"/>
                  </a:cubicBezTo>
                  <a:cubicBezTo>
                    <a:pt x="1109" y="6445"/>
                    <a:pt x="2051" y="6934"/>
                    <a:pt x="2858" y="6934"/>
                  </a:cubicBezTo>
                  <a:cubicBezTo>
                    <a:pt x="3801" y="6934"/>
                    <a:pt x="4559" y="6268"/>
                    <a:pt x="4559" y="5504"/>
                  </a:cubicBezTo>
                  <a:cubicBezTo>
                    <a:pt x="4564" y="4632"/>
                    <a:pt x="3838" y="4282"/>
                    <a:pt x="3286" y="4282"/>
                  </a:cubicBezTo>
                  <a:cubicBezTo>
                    <a:pt x="2947" y="4282"/>
                    <a:pt x="2673" y="4414"/>
                    <a:pt x="2676" y="4639"/>
                  </a:cubicBezTo>
                  <a:cubicBezTo>
                    <a:pt x="2676" y="4893"/>
                    <a:pt x="2989" y="4908"/>
                    <a:pt x="3279" y="4908"/>
                  </a:cubicBezTo>
                  <a:cubicBezTo>
                    <a:pt x="3316" y="4908"/>
                    <a:pt x="3354" y="4907"/>
                    <a:pt x="3390" y="4907"/>
                  </a:cubicBezTo>
                  <a:cubicBezTo>
                    <a:pt x="3719" y="4907"/>
                    <a:pt x="3953" y="4928"/>
                    <a:pt x="3533" y="5344"/>
                  </a:cubicBezTo>
                  <a:cubicBezTo>
                    <a:pt x="3363" y="5512"/>
                    <a:pt x="3182" y="5583"/>
                    <a:pt x="3008" y="5583"/>
                  </a:cubicBezTo>
                  <a:cubicBezTo>
                    <a:pt x="2340" y="5583"/>
                    <a:pt x="1765" y="4537"/>
                    <a:pt x="2239" y="3872"/>
                  </a:cubicBezTo>
                  <a:cubicBezTo>
                    <a:pt x="2533" y="3464"/>
                    <a:pt x="2973" y="3220"/>
                    <a:pt x="3407" y="3220"/>
                  </a:cubicBezTo>
                  <a:cubicBezTo>
                    <a:pt x="3857" y="3220"/>
                    <a:pt x="4300" y="3482"/>
                    <a:pt x="4568" y="4095"/>
                  </a:cubicBezTo>
                  <a:cubicBezTo>
                    <a:pt x="4969" y="5013"/>
                    <a:pt x="5487" y="7163"/>
                    <a:pt x="5148" y="7770"/>
                  </a:cubicBezTo>
                  <a:cubicBezTo>
                    <a:pt x="4985" y="8065"/>
                    <a:pt x="5296" y="8190"/>
                    <a:pt x="5786" y="8190"/>
                  </a:cubicBezTo>
                  <a:cubicBezTo>
                    <a:pt x="6318" y="8190"/>
                    <a:pt x="7061" y="8043"/>
                    <a:pt x="7637" y="7806"/>
                  </a:cubicBezTo>
                  <a:cubicBezTo>
                    <a:pt x="8743" y="7342"/>
                    <a:pt x="10036" y="6218"/>
                    <a:pt x="9367" y="6022"/>
                  </a:cubicBezTo>
                  <a:cubicBezTo>
                    <a:pt x="8698" y="5825"/>
                    <a:pt x="7547" y="3943"/>
                    <a:pt x="7182" y="3006"/>
                  </a:cubicBezTo>
                  <a:cubicBezTo>
                    <a:pt x="6745" y="1908"/>
                    <a:pt x="7494" y="1189"/>
                    <a:pt x="8388" y="1189"/>
                  </a:cubicBezTo>
                  <a:cubicBezTo>
                    <a:pt x="8481" y="1189"/>
                    <a:pt x="8576" y="1197"/>
                    <a:pt x="8671" y="1213"/>
                  </a:cubicBezTo>
                  <a:cubicBezTo>
                    <a:pt x="9688" y="1383"/>
                    <a:pt x="9947" y="3158"/>
                    <a:pt x="8796" y="3167"/>
                  </a:cubicBezTo>
                  <a:cubicBezTo>
                    <a:pt x="8789" y="3167"/>
                    <a:pt x="8782" y="3167"/>
                    <a:pt x="8774" y="3167"/>
                  </a:cubicBezTo>
                  <a:cubicBezTo>
                    <a:pt x="7658" y="3167"/>
                    <a:pt x="9311" y="2477"/>
                    <a:pt x="8903" y="2061"/>
                  </a:cubicBezTo>
                  <a:cubicBezTo>
                    <a:pt x="8852" y="2007"/>
                    <a:pt x="8786" y="1983"/>
                    <a:pt x="8712" y="1983"/>
                  </a:cubicBezTo>
                  <a:cubicBezTo>
                    <a:pt x="8203" y="1983"/>
                    <a:pt x="7309" y="3133"/>
                    <a:pt x="8181" y="4005"/>
                  </a:cubicBezTo>
                  <a:cubicBezTo>
                    <a:pt x="8421" y="4246"/>
                    <a:pt x="8755" y="4366"/>
                    <a:pt x="9112" y="4366"/>
                  </a:cubicBezTo>
                  <a:cubicBezTo>
                    <a:pt x="10235" y="4366"/>
                    <a:pt x="11575" y="3170"/>
                    <a:pt x="10857" y="785"/>
                  </a:cubicBezTo>
                  <a:cubicBezTo>
                    <a:pt x="10821" y="687"/>
                    <a:pt x="10795" y="598"/>
                    <a:pt x="10768" y="517"/>
                  </a:cubicBezTo>
                  <a:cubicBezTo>
                    <a:pt x="10663" y="839"/>
                    <a:pt x="10399" y="1552"/>
                    <a:pt x="10191" y="1552"/>
                  </a:cubicBezTo>
                  <a:cubicBezTo>
                    <a:pt x="10169" y="1552"/>
                    <a:pt x="10147" y="1544"/>
                    <a:pt x="10125" y="1525"/>
                  </a:cubicBezTo>
                  <a:cubicBezTo>
                    <a:pt x="9858" y="1284"/>
                    <a:pt x="9876" y="856"/>
                    <a:pt x="9697" y="544"/>
                  </a:cubicBezTo>
                  <a:cubicBezTo>
                    <a:pt x="9519" y="223"/>
                    <a:pt x="9144" y="44"/>
                    <a:pt x="8769" y="9"/>
                  </a:cubicBezTo>
                  <a:cubicBezTo>
                    <a:pt x="8716" y="4"/>
                    <a:pt x="8663" y="1"/>
                    <a:pt x="8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3" name="Google Shape;3603;p25"/>
          <p:cNvSpPr txBox="1"/>
          <p:nvPr>
            <p:ph type="title"/>
          </p:nvPr>
        </p:nvSpPr>
        <p:spPr>
          <a:xfrm>
            <a:off x="5391600" y="1487275"/>
            <a:ext cx="3039300" cy="11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04" name="Google Shape;3604;p25"/>
          <p:cNvSpPr txBox="1"/>
          <p:nvPr>
            <p:ph idx="1" type="subTitle"/>
          </p:nvPr>
        </p:nvSpPr>
        <p:spPr>
          <a:xfrm>
            <a:off x="5391600" y="2593325"/>
            <a:ext cx="30393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_1_1"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26"/>
          <p:cNvSpPr/>
          <p:nvPr/>
        </p:nvSpPr>
        <p:spPr>
          <a:xfrm rot="10800000">
            <a:off x="-1105224" y="-1581877"/>
            <a:ext cx="5790172" cy="3317097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7" name="Google Shape;3607;p26"/>
          <p:cNvGrpSpPr/>
          <p:nvPr/>
        </p:nvGrpSpPr>
        <p:grpSpPr>
          <a:xfrm rot="10800000">
            <a:off x="-670447" y="-1542324"/>
            <a:ext cx="5230181" cy="2996480"/>
            <a:chOff x="-5991144" y="1964591"/>
            <a:chExt cx="5830099" cy="3340185"/>
          </a:xfrm>
        </p:grpSpPr>
        <p:sp>
          <p:nvSpPr>
            <p:cNvPr id="3608" name="Google Shape;3608;p26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6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6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6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6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6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6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6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6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6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6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6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6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6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6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6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6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6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6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6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6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6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6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6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6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6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6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6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6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6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6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6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6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6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6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6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6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6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6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6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6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8" name="Google Shape;3668;p26"/>
          <p:cNvSpPr/>
          <p:nvPr/>
        </p:nvSpPr>
        <p:spPr>
          <a:xfrm>
            <a:off x="6257017" y="370388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9" name="Google Shape;3669;p26"/>
          <p:cNvGrpSpPr/>
          <p:nvPr/>
        </p:nvGrpSpPr>
        <p:grpSpPr>
          <a:xfrm rot="10800000">
            <a:off x="6361170" y="3841120"/>
            <a:ext cx="3836998" cy="2198307"/>
            <a:chOff x="-9376871" y="-61513"/>
            <a:chExt cx="3836998" cy="2198307"/>
          </a:xfrm>
        </p:grpSpPr>
        <p:sp>
          <p:nvSpPr>
            <p:cNvPr id="3670" name="Google Shape;3670;p26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6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6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6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6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6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0" name="Google Shape;3730;p26"/>
          <p:cNvSpPr/>
          <p:nvPr/>
        </p:nvSpPr>
        <p:spPr>
          <a:xfrm rot="-4909096">
            <a:off x="6149589" y="16785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1" name="Google Shape;3731;p26"/>
          <p:cNvSpPr/>
          <p:nvPr/>
        </p:nvSpPr>
        <p:spPr>
          <a:xfrm rot="-10489763">
            <a:off x="8486353" y="2243081"/>
            <a:ext cx="254679" cy="26937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2" name="Google Shape;3732;p26"/>
          <p:cNvSpPr/>
          <p:nvPr/>
        </p:nvSpPr>
        <p:spPr>
          <a:xfrm rot="6431829">
            <a:off x="1081448" y="4675953"/>
            <a:ext cx="254683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3" name="Google Shape;3733;p26"/>
          <p:cNvSpPr/>
          <p:nvPr/>
        </p:nvSpPr>
        <p:spPr>
          <a:xfrm rot="-10489763">
            <a:off x="252678" y="2669356"/>
            <a:ext cx="254679" cy="26937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4" name="Google Shape;3734;p26"/>
          <p:cNvGrpSpPr/>
          <p:nvPr/>
        </p:nvGrpSpPr>
        <p:grpSpPr>
          <a:xfrm rot="-1304684">
            <a:off x="8002635" y="3812319"/>
            <a:ext cx="1013120" cy="886797"/>
            <a:chOff x="310900" y="491024"/>
            <a:chExt cx="683044" cy="624466"/>
          </a:xfrm>
        </p:grpSpPr>
        <p:sp>
          <p:nvSpPr>
            <p:cNvPr id="3735" name="Google Shape;3735;p26"/>
            <p:cNvSpPr/>
            <p:nvPr/>
          </p:nvSpPr>
          <p:spPr>
            <a:xfrm>
              <a:off x="315285" y="491024"/>
              <a:ext cx="678659" cy="624466"/>
            </a:xfrm>
            <a:custGeom>
              <a:rect b="b" l="l" r="r" t="t"/>
              <a:pathLst>
                <a:path extrusionOk="0" h="14382" w="15631">
                  <a:moveTo>
                    <a:pt x="13846" y="1"/>
                  </a:moveTo>
                  <a:cubicBezTo>
                    <a:pt x="13793" y="1"/>
                    <a:pt x="13739" y="10"/>
                    <a:pt x="13677" y="19"/>
                  </a:cubicBezTo>
                  <a:cubicBezTo>
                    <a:pt x="13374" y="54"/>
                    <a:pt x="12794" y="277"/>
                    <a:pt x="11429" y="795"/>
                  </a:cubicBezTo>
                  <a:cubicBezTo>
                    <a:pt x="10840" y="1027"/>
                    <a:pt x="10233" y="1259"/>
                    <a:pt x="9894" y="1375"/>
                  </a:cubicBezTo>
                  <a:cubicBezTo>
                    <a:pt x="7120" y="2294"/>
                    <a:pt x="5809" y="5023"/>
                    <a:pt x="4649" y="7441"/>
                  </a:cubicBezTo>
                  <a:cubicBezTo>
                    <a:pt x="3828" y="9145"/>
                    <a:pt x="3052" y="10760"/>
                    <a:pt x="2062" y="10947"/>
                  </a:cubicBezTo>
                  <a:cubicBezTo>
                    <a:pt x="1500" y="11063"/>
                    <a:pt x="1063" y="11206"/>
                    <a:pt x="741" y="11411"/>
                  </a:cubicBezTo>
                  <a:cubicBezTo>
                    <a:pt x="28" y="11857"/>
                    <a:pt x="1" y="12463"/>
                    <a:pt x="28" y="12704"/>
                  </a:cubicBezTo>
                  <a:cubicBezTo>
                    <a:pt x="144" y="13944"/>
                    <a:pt x="1848" y="14381"/>
                    <a:pt x="3266" y="14381"/>
                  </a:cubicBezTo>
                  <a:cubicBezTo>
                    <a:pt x="4194" y="14381"/>
                    <a:pt x="5157" y="14203"/>
                    <a:pt x="6049" y="13873"/>
                  </a:cubicBezTo>
                  <a:cubicBezTo>
                    <a:pt x="9377" y="12642"/>
                    <a:pt x="11607" y="9716"/>
                    <a:pt x="12330" y="5648"/>
                  </a:cubicBezTo>
                  <a:cubicBezTo>
                    <a:pt x="12473" y="4863"/>
                    <a:pt x="12562" y="4265"/>
                    <a:pt x="12624" y="3837"/>
                  </a:cubicBezTo>
                  <a:cubicBezTo>
                    <a:pt x="12633" y="3774"/>
                    <a:pt x="12642" y="3712"/>
                    <a:pt x="12651" y="3658"/>
                  </a:cubicBezTo>
                  <a:cubicBezTo>
                    <a:pt x="12919" y="3712"/>
                    <a:pt x="13177" y="3748"/>
                    <a:pt x="13427" y="3748"/>
                  </a:cubicBezTo>
                  <a:lnTo>
                    <a:pt x="13427" y="3748"/>
                  </a:lnTo>
                  <a:cubicBezTo>
                    <a:pt x="14292" y="3748"/>
                    <a:pt x="14997" y="3382"/>
                    <a:pt x="15345" y="2740"/>
                  </a:cubicBezTo>
                  <a:cubicBezTo>
                    <a:pt x="15631" y="2213"/>
                    <a:pt x="15586" y="1526"/>
                    <a:pt x="15220" y="911"/>
                  </a:cubicBezTo>
                  <a:cubicBezTo>
                    <a:pt x="14881" y="340"/>
                    <a:pt x="14364" y="1"/>
                    <a:pt x="1384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392524" y="627183"/>
              <a:ext cx="404000" cy="416181"/>
            </a:xfrm>
            <a:custGeom>
              <a:rect b="b" l="l" r="r" t="t"/>
              <a:pathLst>
                <a:path extrusionOk="0" h="9585" w="9305">
                  <a:moveTo>
                    <a:pt x="8564" y="1"/>
                  </a:moveTo>
                  <a:cubicBezTo>
                    <a:pt x="8460" y="1"/>
                    <a:pt x="8352" y="27"/>
                    <a:pt x="8249" y="85"/>
                  </a:cubicBezTo>
                  <a:cubicBezTo>
                    <a:pt x="6652" y="986"/>
                    <a:pt x="5591" y="2110"/>
                    <a:pt x="4913" y="3966"/>
                  </a:cubicBezTo>
                  <a:cubicBezTo>
                    <a:pt x="4074" y="6241"/>
                    <a:pt x="3030" y="8364"/>
                    <a:pt x="1282" y="8881"/>
                  </a:cubicBezTo>
                  <a:cubicBezTo>
                    <a:pt x="0" y="9269"/>
                    <a:pt x="123" y="9584"/>
                    <a:pt x="1007" y="9584"/>
                  </a:cubicBezTo>
                  <a:cubicBezTo>
                    <a:pt x="1323" y="9584"/>
                    <a:pt x="1737" y="9544"/>
                    <a:pt x="2219" y="9452"/>
                  </a:cubicBezTo>
                  <a:cubicBezTo>
                    <a:pt x="4056" y="9113"/>
                    <a:pt x="5867" y="8302"/>
                    <a:pt x="7544" y="5286"/>
                  </a:cubicBezTo>
                  <a:cubicBezTo>
                    <a:pt x="8508" y="3556"/>
                    <a:pt x="8981" y="1905"/>
                    <a:pt x="9213" y="808"/>
                  </a:cubicBezTo>
                  <a:cubicBezTo>
                    <a:pt x="9304" y="371"/>
                    <a:pt x="8956" y="1"/>
                    <a:pt x="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674343" y="652408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03" y="1"/>
                  </a:moveTo>
                  <a:cubicBezTo>
                    <a:pt x="729" y="1"/>
                    <a:pt x="220" y="418"/>
                    <a:pt x="117" y="1003"/>
                  </a:cubicBezTo>
                  <a:cubicBezTo>
                    <a:pt x="1" y="1663"/>
                    <a:pt x="438" y="2297"/>
                    <a:pt x="1098" y="2413"/>
                  </a:cubicBezTo>
                  <a:cubicBezTo>
                    <a:pt x="1170" y="2425"/>
                    <a:pt x="1241" y="2431"/>
                    <a:pt x="1311" y="2431"/>
                  </a:cubicBezTo>
                  <a:cubicBezTo>
                    <a:pt x="1889" y="2431"/>
                    <a:pt x="2404" y="2020"/>
                    <a:pt x="2508" y="1431"/>
                  </a:cubicBezTo>
                  <a:cubicBezTo>
                    <a:pt x="2624" y="771"/>
                    <a:pt x="2186" y="138"/>
                    <a:pt x="1526" y="22"/>
                  </a:cubicBezTo>
                  <a:cubicBezTo>
                    <a:pt x="1451" y="8"/>
                    <a:pt x="1377" y="1"/>
                    <a:pt x="1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675906" y="678893"/>
              <a:ext cx="109673" cy="79111"/>
            </a:xfrm>
            <a:custGeom>
              <a:rect b="b" l="l" r="r" t="t"/>
              <a:pathLst>
                <a:path extrusionOk="0" h="1822" w="2526">
                  <a:moveTo>
                    <a:pt x="2329" y="1"/>
                  </a:moveTo>
                  <a:cubicBezTo>
                    <a:pt x="2329" y="36"/>
                    <a:pt x="2329" y="63"/>
                    <a:pt x="2320" y="90"/>
                  </a:cubicBezTo>
                  <a:cubicBezTo>
                    <a:pt x="2216" y="678"/>
                    <a:pt x="1702" y="1090"/>
                    <a:pt x="1123" y="1090"/>
                  </a:cubicBezTo>
                  <a:cubicBezTo>
                    <a:pt x="1053" y="1090"/>
                    <a:pt x="982" y="1084"/>
                    <a:pt x="910" y="1071"/>
                  </a:cubicBezTo>
                  <a:cubicBezTo>
                    <a:pt x="545" y="1000"/>
                    <a:pt x="241" y="777"/>
                    <a:pt x="72" y="473"/>
                  </a:cubicBezTo>
                  <a:lnTo>
                    <a:pt x="72" y="473"/>
                  </a:lnTo>
                  <a:cubicBezTo>
                    <a:pt x="0" y="1107"/>
                    <a:pt x="429" y="1687"/>
                    <a:pt x="1062" y="1803"/>
                  </a:cubicBezTo>
                  <a:cubicBezTo>
                    <a:pt x="1134" y="1815"/>
                    <a:pt x="1205" y="1821"/>
                    <a:pt x="1275" y="1821"/>
                  </a:cubicBezTo>
                  <a:cubicBezTo>
                    <a:pt x="1853" y="1821"/>
                    <a:pt x="2368" y="1410"/>
                    <a:pt x="2472" y="821"/>
                  </a:cubicBezTo>
                  <a:cubicBezTo>
                    <a:pt x="2525" y="527"/>
                    <a:pt x="2472" y="241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625152" y="735423"/>
              <a:ext cx="113928" cy="105467"/>
            </a:xfrm>
            <a:custGeom>
              <a:rect b="b" l="l" r="r" t="t"/>
              <a:pathLst>
                <a:path extrusionOk="0" h="2429" w="2624">
                  <a:moveTo>
                    <a:pt x="1313" y="0"/>
                  </a:moveTo>
                  <a:cubicBezTo>
                    <a:pt x="735" y="0"/>
                    <a:pt x="220" y="411"/>
                    <a:pt x="117" y="1000"/>
                  </a:cubicBezTo>
                  <a:cubicBezTo>
                    <a:pt x="1" y="1660"/>
                    <a:pt x="438" y="2294"/>
                    <a:pt x="1098" y="2410"/>
                  </a:cubicBezTo>
                  <a:cubicBezTo>
                    <a:pt x="1170" y="2422"/>
                    <a:pt x="1241" y="2428"/>
                    <a:pt x="1311" y="2428"/>
                  </a:cubicBezTo>
                  <a:cubicBezTo>
                    <a:pt x="1889" y="2428"/>
                    <a:pt x="2404" y="2017"/>
                    <a:pt x="2508" y="1428"/>
                  </a:cubicBezTo>
                  <a:cubicBezTo>
                    <a:pt x="2624" y="768"/>
                    <a:pt x="2186" y="135"/>
                    <a:pt x="1526" y="19"/>
                  </a:cubicBezTo>
                  <a:cubicBezTo>
                    <a:pt x="1455" y="6"/>
                    <a:pt x="1384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626715" y="762169"/>
              <a:ext cx="109673" cy="78720"/>
            </a:xfrm>
            <a:custGeom>
              <a:rect b="b" l="l" r="r" t="t"/>
              <a:pathLst>
                <a:path extrusionOk="0" h="1813" w="2526">
                  <a:moveTo>
                    <a:pt x="2329" y="1"/>
                  </a:moveTo>
                  <a:cubicBezTo>
                    <a:pt x="2329" y="27"/>
                    <a:pt x="2329" y="54"/>
                    <a:pt x="2320" y="81"/>
                  </a:cubicBezTo>
                  <a:cubicBezTo>
                    <a:pt x="2217" y="669"/>
                    <a:pt x="1702" y="1081"/>
                    <a:pt x="1123" y="1081"/>
                  </a:cubicBezTo>
                  <a:cubicBezTo>
                    <a:pt x="1053" y="1081"/>
                    <a:pt x="982" y="1075"/>
                    <a:pt x="910" y="1062"/>
                  </a:cubicBezTo>
                  <a:cubicBezTo>
                    <a:pt x="545" y="1000"/>
                    <a:pt x="241" y="768"/>
                    <a:pt x="72" y="464"/>
                  </a:cubicBezTo>
                  <a:lnTo>
                    <a:pt x="72" y="464"/>
                  </a:lnTo>
                  <a:cubicBezTo>
                    <a:pt x="0" y="1098"/>
                    <a:pt x="429" y="1678"/>
                    <a:pt x="1062" y="1794"/>
                  </a:cubicBezTo>
                  <a:cubicBezTo>
                    <a:pt x="1134" y="1806"/>
                    <a:pt x="1205" y="1812"/>
                    <a:pt x="1275" y="1812"/>
                  </a:cubicBezTo>
                  <a:cubicBezTo>
                    <a:pt x="1853" y="1812"/>
                    <a:pt x="2368" y="1401"/>
                    <a:pt x="2472" y="812"/>
                  </a:cubicBezTo>
                  <a:cubicBezTo>
                    <a:pt x="2525" y="518"/>
                    <a:pt x="2472" y="232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572097" y="824864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13" y="1"/>
                  </a:moveTo>
                  <a:cubicBezTo>
                    <a:pt x="735" y="1"/>
                    <a:pt x="220" y="412"/>
                    <a:pt x="117" y="1001"/>
                  </a:cubicBezTo>
                  <a:cubicBezTo>
                    <a:pt x="1" y="1661"/>
                    <a:pt x="438" y="2294"/>
                    <a:pt x="1098" y="2410"/>
                  </a:cubicBezTo>
                  <a:cubicBezTo>
                    <a:pt x="1173" y="2425"/>
                    <a:pt x="1247" y="2431"/>
                    <a:pt x="1321" y="2431"/>
                  </a:cubicBezTo>
                  <a:cubicBezTo>
                    <a:pt x="1895" y="2431"/>
                    <a:pt x="2405" y="2014"/>
                    <a:pt x="2507" y="1429"/>
                  </a:cubicBezTo>
                  <a:cubicBezTo>
                    <a:pt x="2623" y="769"/>
                    <a:pt x="2186" y="136"/>
                    <a:pt x="1526" y="20"/>
                  </a:cubicBezTo>
                  <a:cubicBezTo>
                    <a:pt x="1455" y="7"/>
                    <a:pt x="1383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573660" y="851653"/>
              <a:ext cx="109629" cy="78807"/>
            </a:xfrm>
            <a:custGeom>
              <a:rect b="b" l="l" r="r" t="t"/>
              <a:pathLst>
                <a:path extrusionOk="0" h="1815" w="2525">
                  <a:moveTo>
                    <a:pt x="2329" y="0"/>
                  </a:moveTo>
                  <a:cubicBezTo>
                    <a:pt x="2329" y="27"/>
                    <a:pt x="2320" y="54"/>
                    <a:pt x="2320" y="81"/>
                  </a:cubicBezTo>
                  <a:cubicBezTo>
                    <a:pt x="2217" y="666"/>
                    <a:pt x="1707" y="1083"/>
                    <a:pt x="1133" y="1083"/>
                  </a:cubicBezTo>
                  <a:cubicBezTo>
                    <a:pt x="1060" y="1083"/>
                    <a:pt x="985" y="1076"/>
                    <a:pt x="910" y="1062"/>
                  </a:cubicBezTo>
                  <a:cubicBezTo>
                    <a:pt x="536" y="999"/>
                    <a:pt x="241" y="776"/>
                    <a:pt x="72" y="473"/>
                  </a:cubicBezTo>
                  <a:lnTo>
                    <a:pt x="72" y="473"/>
                  </a:lnTo>
                  <a:cubicBezTo>
                    <a:pt x="0" y="1098"/>
                    <a:pt x="428" y="1686"/>
                    <a:pt x="1062" y="1793"/>
                  </a:cubicBezTo>
                  <a:cubicBezTo>
                    <a:pt x="1137" y="1808"/>
                    <a:pt x="1211" y="1814"/>
                    <a:pt x="1285" y="1814"/>
                  </a:cubicBezTo>
                  <a:cubicBezTo>
                    <a:pt x="1859" y="1814"/>
                    <a:pt x="2369" y="1397"/>
                    <a:pt x="2471" y="812"/>
                  </a:cubicBezTo>
                  <a:cubicBezTo>
                    <a:pt x="2525" y="527"/>
                    <a:pt x="2462" y="241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522905" y="921730"/>
              <a:ext cx="96126" cy="88664"/>
            </a:xfrm>
            <a:custGeom>
              <a:rect b="b" l="l" r="r" t="t"/>
              <a:pathLst>
                <a:path extrusionOk="0" h="2042" w="2214">
                  <a:moveTo>
                    <a:pt x="1096" y="1"/>
                  </a:moveTo>
                  <a:cubicBezTo>
                    <a:pt x="616" y="1"/>
                    <a:pt x="193" y="350"/>
                    <a:pt x="99" y="840"/>
                  </a:cubicBezTo>
                  <a:cubicBezTo>
                    <a:pt x="1" y="1393"/>
                    <a:pt x="375" y="1928"/>
                    <a:pt x="928" y="2026"/>
                  </a:cubicBezTo>
                  <a:cubicBezTo>
                    <a:pt x="989" y="2037"/>
                    <a:pt x="1049" y="2042"/>
                    <a:pt x="1108" y="2042"/>
                  </a:cubicBezTo>
                  <a:cubicBezTo>
                    <a:pt x="1593" y="2042"/>
                    <a:pt x="2027" y="1697"/>
                    <a:pt x="2115" y="1196"/>
                  </a:cubicBezTo>
                  <a:cubicBezTo>
                    <a:pt x="2213" y="643"/>
                    <a:pt x="1838" y="117"/>
                    <a:pt x="1285" y="19"/>
                  </a:cubicBezTo>
                  <a:cubicBezTo>
                    <a:pt x="1221" y="6"/>
                    <a:pt x="1158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524468" y="944220"/>
              <a:ext cx="92219" cy="66172"/>
            </a:xfrm>
            <a:custGeom>
              <a:rect b="b" l="l" r="r" t="t"/>
              <a:pathLst>
                <a:path extrusionOk="0" h="1524" w="2124">
                  <a:moveTo>
                    <a:pt x="1963" y="0"/>
                  </a:moveTo>
                  <a:cubicBezTo>
                    <a:pt x="1954" y="18"/>
                    <a:pt x="1954" y="45"/>
                    <a:pt x="1945" y="63"/>
                  </a:cubicBezTo>
                  <a:cubicBezTo>
                    <a:pt x="1858" y="563"/>
                    <a:pt x="1430" y="908"/>
                    <a:pt x="947" y="908"/>
                  </a:cubicBezTo>
                  <a:cubicBezTo>
                    <a:pt x="888" y="908"/>
                    <a:pt x="828" y="903"/>
                    <a:pt x="768" y="892"/>
                  </a:cubicBezTo>
                  <a:cubicBezTo>
                    <a:pt x="455" y="839"/>
                    <a:pt x="205" y="643"/>
                    <a:pt x="54" y="393"/>
                  </a:cubicBezTo>
                  <a:lnTo>
                    <a:pt x="54" y="393"/>
                  </a:lnTo>
                  <a:cubicBezTo>
                    <a:pt x="0" y="919"/>
                    <a:pt x="366" y="1410"/>
                    <a:pt x="892" y="1508"/>
                  </a:cubicBezTo>
                  <a:cubicBezTo>
                    <a:pt x="953" y="1519"/>
                    <a:pt x="1013" y="1524"/>
                    <a:pt x="1072" y="1524"/>
                  </a:cubicBezTo>
                  <a:cubicBezTo>
                    <a:pt x="1557" y="1524"/>
                    <a:pt x="1991" y="1179"/>
                    <a:pt x="2079" y="678"/>
                  </a:cubicBezTo>
                  <a:cubicBezTo>
                    <a:pt x="2124" y="438"/>
                    <a:pt x="2070" y="197"/>
                    <a:pt x="1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460558" y="976176"/>
              <a:ext cx="75546" cy="69733"/>
            </a:xfrm>
            <a:custGeom>
              <a:rect b="b" l="l" r="r" t="t"/>
              <a:pathLst>
                <a:path extrusionOk="0" h="1606" w="1740">
                  <a:moveTo>
                    <a:pt x="864" y="1"/>
                  </a:moveTo>
                  <a:cubicBezTo>
                    <a:pt x="482" y="1"/>
                    <a:pt x="143" y="276"/>
                    <a:pt x="72" y="665"/>
                  </a:cubicBezTo>
                  <a:cubicBezTo>
                    <a:pt x="0" y="1102"/>
                    <a:pt x="286" y="1521"/>
                    <a:pt x="723" y="1593"/>
                  </a:cubicBezTo>
                  <a:cubicBezTo>
                    <a:pt x="771" y="1602"/>
                    <a:pt x="820" y="1606"/>
                    <a:pt x="867" y="1606"/>
                  </a:cubicBezTo>
                  <a:cubicBezTo>
                    <a:pt x="1249" y="1606"/>
                    <a:pt x="1588" y="1330"/>
                    <a:pt x="1660" y="942"/>
                  </a:cubicBezTo>
                  <a:cubicBezTo>
                    <a:pt x="1740" y="504"/>
                    <a:pt x="1446" y="94"/>
                    <a:pt x="1008" y="14"/>
                  </a:cubicBezTo>
                  <a:cubicBezTo>
                    <a:pt x="960" y="5"/>
                    <a:pt x="912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461731" y="993803"/>
              <a:ext cx="72464" cy="52147"/>
            </a:xfrm>
            <a:custGeom>
              <a:rect b="b" l="l" r="r" t="t"/>
              <a:pathLst>
                <a:path extrusionOk="0" h="1201" w="1669">
                  <a:moveTo>
                    <a:pt x="1543" y="0"/>
                  </a:moveTo>
                  <a:cubicBezTo>
                    <a:pt x="1535" y="18"/>
                    <a:pt x="1535" y="36"/>
                    <a:pt x="1535" y="54"/>
                  </a:cubicBezTo>
                  <a:cubicBezTo>
                    <a:pt x="1463" y="442"/>
                    <a:pt x="1124" y="718"/>
                    <a:pt x="742" y="718"/>
                  </a:cubicBezTo>
                  <a:cubicBezTo>
                    <a:pt x="695" y="718"/>
                    <a:pt x="646" y="714"/>
                    <a:pt x="598" y="705"/>
                  </a:cubicBezTo>
                  <a:cubicBezTo>
                    <a:pt x="357" y="660"/>
                    <a:pt x="152" y="509"/>
                    <a:pt x="45" y="313"/>
                  </a:cubicBezTo>
                  <a:lnTo>
                    <a:pt x="45" y="313"/>
                  </a:lnTo>
                  <a:cubicBezTo>
                    <a:pt x="0" y="732"/>
                    <a:pt x="286" y="1115"/>
                    <a:pt x="696" y="1187"/>
                  </a:cubicBezTo>
                  <a:cubicBezTo>
                    <a:pt x="745" y="1196"/>
                    <a:pt x="795" y="1200"/>
                    <a:pt x="843" y="1200"/>
                  </a:cubicBezTo>
                  <a:cubicBezTo>
                    <a:pt x="1224" y="1200"/>
                    <a:pt x="1561" y="931"/>
                    <a:pt x="1633" y="536"/>
                  </a:cubicBezTo>
                  <a:cubicBezTo>
                    <a:pt x="1668" y="348"/>
                    <a:pt x="1633" y="161"/>
                    <a:pt x="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310900" y="532010"/>
              <a:ext cx="646269" cy="542663"/>
            </a:xfrm>
            <a:custGeom>
              <a:rect b="b" l="l" r="r" t="t"/>
              <a:pathLst>
                <a:path extrusionOk="0" h="12498" w="14885">
                  <a:moveTo>
                    <a:pt x="10444" y="2193"/>
                  </a:moveTo>
                  <a:cubicBezTo>
                    <a:pt x="10836" y="2193"/>
                    <a:pt x="11184" y="2563"/>
                    <a:pt x="11093" y="3000"/>
                  </a:cubicBezTo>
                  <a:cubicBezTo>
                    <a:pt x="10861" y="4097"/>
                    <a:pt x="10388" y="5748"/>
                    <a:pt x="9424" y="7478"/>
                  </a:cubicBezTo>
                  <a:cubicBezTo>
                    <a:pt x="7747" y="10494"/>
                    <a:pt x="5936" y="11305"/>
                    <a:pt x="4099" y="11644"/>
                  </a:cubicBezTo>
                  <a:cubicBezTo>
                    <a:pt x="3617" y="11736"/>
                    <a:pt x="3203" y="11776"/>
                    <a:pt x="2887" y="11776"/>
                  </a:cubicBezTo>
                  <a:cubicBezTo>
                    <a:pt x="2003" y="11776"/>
                    <a:pt x="1880" y="11461"/>
                    <a:pt x="3162" y="11073"/>
                  </a:cubicBezTo>
                  <a:cubicBezTo>
                    <a:pt x="4910" y="10556"/>
                    <a:pt x="5954" y="8433"/>
                    <a:pt x="6793" y="6158"/>
                  </a:cubicBezTo>
                  <a:cubicBezTo>
                    <a:pt x="7471" y="4302"/>
                    <a:pt x="8532" y="3178"/>
                    <a:pt x="10129" y="2277"/>
                  </a:cubicBezTo>
                  <a:cubicBezTo>
                    <a:pt x="10232" y="2219"/>
                    <a:pt x="10340" y="2193"/>
                    <a:pt x="10444" y="2193"/>
                  </a:cubicBezTo>
                  <a:close/>
                  <a:moveTo>
                    <a:pt x="13947" y="0"/>
                  </a:moveTo>
                  <a:cubicBezTo>
                    <a:pt x="13935" y="0"/>
                    <a:pt x="13923" y="1"/>
                    <a:pt x="13912" y="2"/>
                  </a:cubicBezTo>
                  <a:cubicBezTo>
                    <a:pt x="13528" y="56"/>
                    <a:pt x="11173" y="1019"/>
                    <a:pt x="10290" y="1314"/>
                  </a:cubicBezTo>
                  <a:cubicBezTo>
                    <a:pt x="5811" y="2813"/>
                    <a:pt x="5472" y="10324"/>
                    <a:pt x="2341" y="10931"/>
                  </a:cubicBezTo>
                  <a:cubicBezTo>
                    <a:pt x="0" y="11378"/>
                    <a:pt x="1184" y="12498"/>
                    <a:pt x="3367" y="12498"/>
                  </a:cubicBezTo>
                  <a:cubicBezTo>
                    <a:pt x="4103" y="12498"/>
                    <a:pt x="4954" y="12370"/>
                    <a:pt x="5820" y="12046"/>
                  </a:cubicBezTo>
                  <a:cubicBezTo>
                    <a:pt x="9264" y="10770"/>
                    <a:pt x="10941" y="7719"/>
                    <a:pt x="11512" y="4534"/>
                  </a:cubicBezTo>
                  <a:cubicBezTo>
                    <a:pt x="11936" y="2129"/>
                    <a:pt x="11867" y="1576"/>
                    <a:pt x="12192" y="1576"/>
                  </a:cubicBezTo>
                  <a:cubicBezTo>
                    <a:pt x="12298" y="1576"/>
                    <a:pt x="12444" y="1634"/>
                    <a:pt x="12663" y="1706"/>
                  </a:cubicBezTo>
                  <a:cubicBezTo>
                    <a:pt x="12972" y="1811"/>
                    <a:pt x="13267" y="1862"/>
                    <a:pt x="13532" y="1862"/>
                  </a:cubicBezTo>
                  <a:cubicBezTo>
                    <a:pt x="14034" y="1862"/>
                    <a:pt x="14430" y="1682"/>
                    <a:pt x="14616" y="1350"/>
                  </a:cubicBezTo>
                  <a:cubicBezTo>
                    <a:pt x="14885" y="847"/>
                    <a:pt x="14338" y="0"/>
                    <a:pt x="13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8" name="Google Shape;3748;p26"/>
          <p:cNvGrpSpPr/>
          <p:nvPr/>
        </p:nvGrpSpPr>
        <p:grpSpPr>
          <a:xfrm rot="7123884">
            <a:off x="468818" y="262913"/>
            <a:ext cx="844938" cy="1019884"/>
            <a:chOff x="1907900" y="2408850"/>
            <a:chExt cx="365125" cy="440725"/>
          </a:xfrm>
        </p:grpSpPr>
        <p:sp>
          <p:nvSpPr>
            <p:cNvPr id="3749" name="Google Shape;3749;p26"/>
            <p:cNvSpPr/>
            <p:nvPr/>
          </p:nvSpPr>
          <p:spPr>
            <a:xfrm>
              <a:off x="1950725" y="2408850"/>
              <a:ext cx="315400" cy="440725"/>
            </a:xfrm>
            <a:custGeom>
              <a:rect b="b" l="l" r="r" t="t"/>
              <a:pathLst>
                <a:path extrusionOk="0" h="17629" w="12616">
                  <a:moveTo>
                    <a:pt x="12231" y="14105"/>
                  </a:moveTo>
                  <a:cubicBezTo>
                    <a:pt x="11732" y="13739"/>
                    <a:pt x="11214" y="13418"/>
                    <a:pt x="10670" y="13150"/>
                  </a:cubicBezTo>
                  <a:cubicBezTo>
                    <a:pt x="10884" y="12285"/>
                    <a:pt x="10983" y="11340"/>
                    <a:pt x="10974" y="10349"/>
                  </a:cubicBezTo>
                  <a:cubicBezTo>
                    <a:pt x="10956" y="9261"/>
                    <a:pt x="10795" y="8119"/>
                    <a:pt x="10492" y="7057"/>
                  </a:cubicBezTo>
                  <a:cubicBezTo>
                    <a:pt x="10412" y="6763"/>
                    <a:pt x="10189" y="6522"/>
                    <a:pt x="9894" y="6424"/>
                  </a:cubicBezTo>
                  <a:cubicBezTo>
                    <a:pt x="9796" y="6388"/>
                    <a:pt x="9689" y="6371"/>
                    <a:pt x="9591" y="6371"/>
                  </a:cubicBezTo>
                  <a:cubicBezTo>
                    <a:pt x="9493" y="6371"/>
                    <a:pt x="9395" y="6388"/>
                    <a:pt x="9305" y="6415"/>
                  </a:cubicBezTo>
                  <a:cubicBezTo>
                    <a:pt x="9207" y="6112"/>
                    <a:pt x="9109" y="5800"/>
                    <a:pt x="9002" y="5496"/>
                  </a:cubicBezTo>
                  <a:cubicBezTo>
                    <a:pt x="9002" y="5487"/>
                    <a:pt x="9002" y="5487"/>
                    <a:pt x="8993" y="5478"/>
                  </a:cubicBezTo>
                  <a:cubicBezTo>
                    <a:pt x="8752" y="4756"/>
                    <a:pt x="8476" y="4042"/>
                    <a:pt x="8181" y="3346"/>
                  </a:cubicBezTo>
                  <a:cubicBezTo>
                    <a:pt x="8146" y="3257"/>
                    <a:pt x="8110" y="3177"/>
                    <a:pt x="8074" y="3097"/>
                  </a:cubicBezTo>
                  <a:cubicBezTo>
                    <a:pt x="8074" y="3097"/>
                    <a:pt x="8065" y="3088"/>
                    <a:pt x="8065" y="3088"/>
                  </a:cubicBezTo>
                  <a:cubicBezTo>
                    <a:pt x="7673" y="2178"/>
                    <a:pt x="7280" y="1393"/>
                    <a:pt x="6986" y="938"/>
                  </a:cubicBezTo>
                  <a:cubicBezTo>
                    <a:pt x="6611" y="349"/>
                    <a:pt x="6156" y="135"/>
                    <a:pt x="5844" y="54"/>
                  </a:cubicBezTo>
                  <a:cubicBezTo>
                    <a:pt x="5835" y="54"/>
                    <a:pt x="5835" y="46"/>
                    <a:pt x="5826" y="46"/>
                  </a:cubicBezTo>
                  <a:cubicBezTo>
                    <a:pt x="5710" y="19"/>
                    <a:pt x="5585" y="1"/>
                    <a:pt x="5460" y="1"/>
                  </a:cubicBezTo>
                  <a:cubicBezTo>
                    <a:pt x="5389" y="1"/>
                    <a:pt x="5309" y="10"/>
                    <a:pt x="5237" y="19"/>
                  </a:cubicBezTo>
                  <a:cubicBezTo>
                    <a:pt x="5237" y="19"/>
                    <a:pt x="5228" y="19"/>
                    <a:pt x="5220" y="19"/>
                  </a:cubicBezTo>
                  <a:cubicBezTo>
                    <a:pt x="4711" y="99"/>
                    <a:pt x="4256" y="429"/>
                    <a:pt x="3944" y="947"/>
                  </a:cubicBezTo>
                  <a:cubicBezTo>
                    <a:pt x="3623" y="1464"/>
                    <a:pt x="3239" y="2231"/>
                    <a:pt x="2864" y="3105"/>
                  </a:cubicBezTo>
                  <a:cubicBezTo>
                    <a:pt x="2864" y="3105"/>
                    <a:pt x="2864" y="3114"/>
                    <a:pt x="2864" y="3114"/>
                  </a:cubicBezTo>
                  <a:cubicBezTo>
                    <a:pt x="2829" y="3195"/>
                    <a:pt x="2793" y="3275"/>
                    <a:pt x="2757" y="3364"/>
                  </a:cubicBezTo>
                  <a:cubicBezTo>
                    <a:pt x="2757" y="3364"/>
                    <a:pt x="2757" y="3364"/>
                    <a:pt x="2748" y="3364"/>
                  </a:cubicBezTo>
                  <a:cubicBezTo>
                    <a:pt x="2490" y="3989"/>
                    <a:pt x="2249" y="4631"/>
                    <a:pt x="2026" y="5282"/>
                  </a:cubicBezTo>
                  <a:lnTo>
                    <a:pt x="2017" y="5300"/>
                  </a:lnTo>
                  <a:cubicBezTo>
                    <a:pt x="1990" y="5371"/>
                    <a:pt x="1963" y="5452"/>
                    <a:pt x="1937" y="5532"/>
                  </a:cubicBezTo>
                  <a:lnTo>
                    <a:pt x="1937" y="5550"/>
                  </a:lnTo>
                  <a:cubicBezTo>
                    <a:pt x="1830" y="5862"/>
                    <a:pt x="1722" y="6183"/>
                    <a:pt x="1633" y="6495"/>
                  </a:cubicBezTo>
                  <a:cubicBezTo>
                    <a:pt x="1535" y="6469"/>
                    <a:pt x="1437" y="6451"/>
                    <a:pt x="1330" y="6451"/>
                  </a:cubicBezTo>
                  <a:cubicBezTo>
                    <a:pt x="1223" y="6451"/>
                    <a:pt x="1116" y="6469"/>
                    <a:pt x="1009" y="6504"/>
                  </a:cubicBezTo>
                  <a:cubicBezTo>
                    <a:pt x="723" y="6611"/>
                    <a:pt x="500" y="6852"/>
                    <a:pt x="420" y="7147"/>
                  </a:cubicBezTo>
                  <a:cubicBezTo>
                    <a:pt x="143" y="8217"/>
                    <a:pt x="1" y="9359"/>
                    <a:pt x="1" y="10447"/>
                  </a:cubicBezTo>
                  <a:cubicBezTo>
                    <a:pt x="10" y="12365"/>
                    <a:pt x="438" y="14043"/>
                    <a:pt x="1241" y="15300"/>
                  </a:cubicBezTo>
                  <a:cubicBezTo>
                    <a:pt x="2213" y="16826"/>
                    <a:pt x="3658" y="17629"/>
                    <a:pt x="5434" y="17629"/>
                  </a:cubicBezTo>
                  <a:cubicBezTo>
                    <a:pt x="5478" y="17629"/>
                    <a:pt x="5523" y="17629"/>
                    <a:pt x="5567" y="17629"/>
                  </a:cubicBezTo>
                  <a:lnTo>
                    <a:pt x="5567" y="17629"/>
                  </a:lnTo>
                  <a:cubicBezTo>
                    <a:pt x="5639" y="17629"/>
                    <a:pt x="5719" y="17629"/>
                    <a:pt x="5817" y="17620"/>
                  </a:cubicBezTo>
                  <a:cubicBezTo>
                    <a:pt x="5853" y="17620"/>
                    <a:pt x="5898" y="17620"/>
                    <a:pt x="5942" y="17620"/>
                  </a:cubicBezTo>
                  <a:lnTo>
                    <a:pt x="5942" y="17620"/>
                  </a:lnTo>
                  <a:cubicBezTo>
                    <a:pt x="6977" y="17620"/>
                    <a:pt x="8074" y="17433"/>
                    <a:pt x="9198" y="17067"/>
                  </a:cubicBezTo>
                  <a:cubicBezTo>
                    <a:pt x="10153" y="16755"/>
                    <a:pt x="11090" y="16326"/>
                    <a:pt x="11955" y="15782"/>
                  </a:cubicBezTo>
                  <a:cubicBezTo>
                    <a:pt x="12026" y="15738"/>
                    <a:pt x="12107" y="15693"/>
                    <a:pt x="12178" y="15648"/>
                  </a:cubicBezTo>
                  <a:cubicBezTo>
                    <a:pt x="12437" y="15479"/>
                    <a:pt x="12597" y="15202"/>
                    <a:pt x="12606" y="14890"/>
                  </a:cubicBezTo>
                  <a:cubicBezTo>
                    <a:pt x="12615" y="14578"/>
                    <a:pt x="12472" y="14283"/>
                    <a:pt x="12231" y="14105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2105725" y="2750525"/>
              <a:ext cx="136750" cy="74525"/>
            </a:xfrm>
            <a:custGeom>
              <a:rect b="b" l="l" r="r" t="t"/>
              <a:pathLst>
                <a:path extrusionOk="0" h="2981" w="5470">
                  <a:moveTo>
                    <a:pt x="3328" y="1"/>
                  </a:moveTo>
                  <a:cubicBezTo>
                    <a:pt x="2749" y="1580"/>
                    <a:pt x="1669" y="2749"/>
                    <a:pt x="1" y="2980"/>
                  </a:cubicBezTo>
                  <a:cubicBezTo>
                    <a:pt x="1785" y="2954"/>
                    <a:pt x="3792" y="2276"/>
                    <a:pt x="5469" y="1187"/>
                  </a:cubicBezTo>
                  <a:cubicBezTo>
                    <a:pt x="4783" y="688"/>
                    <a:pt x="4069" y="295"/>
                    <a:pt x="3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2088775" y="2780200"/>
              <a:ext cx="153700" cy="48425"/>
            </a:xfrm>
            <a:custGeom>
              <a:rect b="b" l="l" r="r" t="t"/>
              <a:pathLst>
                <a:path extrusionOk="0" h="1937" w="6148">
                  <a:moveTo>
                    <a:pt x="2302" y="1089"/>
                  </a:moveTo>
                  <a:cubicBezTo>
                    <a:pt x="1678" y="1526"/>
                    <a:pt x="920" y="1776"/>
                    <a:pt x="1" y="1776"/>
                  </a:cubicBezTo>
                  <a:lnTo>
                    <a:pt x="1" y="1820"/>
                  </a:lnTo>
                  <a:cubicBezTo>
                    <a:pt x="1955" y="1936"/>
                    <a:pt x="4247" y="1214"/>
                    <a:pt x="6147" y="0"/>
                  </a:cubicBezTo>
                  <a:cubicBezTo>
                    <a:pt x="6147" y="0"/>
                    <a:pt x="4345" y="803"/>
                    <a:pt x="2302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1907900" y="2427600"/>
              <a:ext cx="365125" cy="395450"/>
            </a:xfrm>
            <a:custGeom>
              <a:rect b="b" l="l" r="r" t="t"/>
              <a:pathLst>
                <a:path extrusionOk="0" h="15818" w="14605">
                  <a:moveTo>
                    <a:pt x="7334" y="15683"/>
                  </a:moveTo>
                  <a:cubicBezTo>
                    <a:pt x="1" y="15817"/>
                    <a:pt x="4774" y="3426"/>
                    <a:pt x="6460" y="687"/>
                  </a:cubicBezTo>
                  <a:cubicBezTo>
                    <a:pt x="6843" y="63"/>
                    <a:pt x="7459" y="0"/>
                    <a:pt x="7905" y="696"/>
                  </a:cubicBezTo>
                  <a:cubicBezTo>
                    <a:pt x="9270" y="2819"/>
                    <a:pt x="14605" y="15621"/>
                    <a:pt x="7334" y="156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2041275" y="2495625"/>
              <a:ext cx="92350" cy="10950"/>
            </a:xfrm>
            <a:custGeom>
              <a:rect b="b" l="l" r="r" t="t"/>
              <a:pathLst>
                <a:path extrusionOk="0" h="438" w="3694">
                  <a:moveTo>
                    <a:pt x="108" y="9"/>
                  </a:moveTo>
                  <a:cubicBezTo>
                    <a:pt x="72" y="89"/>
                    <a:pt x="36" y="179"/>
                    <a:pt x="1" y="259"/>
                  </a:cubicBezTo>
                  <a:cubicBezTo>
                    <a:pt x="1250" y="437"/>
                    <a:pt x="2490" y="437"/>
                    <a:pt x="3694" y="250"/>
                  </a:cubicBezTo>
                  <a:cubicBezTo>
                    <a:pt x="3658" y="161"/>
                    <a:pt x="3623" y="80"/>
                    <a:pt x="3587" y="0"/>
                  </a:cubicBezTo>
                  <a:cubicBezTo>
                    <a:pt x="2454" y="170"/>
                    <a:pt x="1285" y="179"/>
                    <a:pt x="108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2021425" y="2547575"/>
              <a:ext cx="132050" cy="12300"/>
            </a:xfrm>
            <a:custGeom>
              <a:rect b="b" l="l" r="r" t="t"/>
              <a:pathLst>
                <a:path extrusionOk="0" h="492" w="5282">
                  <a:moveTo>
                    <a:pt x="81" y="45"/>
                  </a:moveTo>
                  <a:cubicBezTo>
                    <a:pt x="54" y="126"/>
                    <a:pt x="27" y="215"/>
                    <a:pt x="1" y="295"/>
                  </a:cubicBezTo>
                  <a:cubicBezTo>
                    <a:pt x="1767" y="491"/>
                    <a:pt x="3587" y="474"/>
                    <a:pt x="5282" y="251"/>
                  </a:cubicBezTo>
                  <a:cubicBezTo>
                    <a:pt x="5255" y="161"/>
                    <a:pt x="5228" y="81"/>
                    <a:pt x="5193" y="1"/>
                  </a:cubicBezTo>
                  <a:cubicBezTo>
                    <a:pt x="3560" y="215"/>
                    <a:pt x="1794" y="233"/>
                    <a:pt x="81" y="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2005600" y="2601550"/>
              <a:ext cx="164400" cy="13850"/>
            </a:xfrm>
            <a:custGeom>
              <a:rect b="b" l="l" r="r" t="t"/>
              <a:pathLst>
                <a:path extrusionOk="0" h="554" w="6576">
                  <a:moveTo>
                    <a:pt x="63" y="63"/>
                  </a:moveTo>
                  <a:cubicBezTo>
                    <a:pt x="36" y="143"/>
                    <a:pt x="18" y="233"/>
                    <a:pt x="0" y="313"/>
                  </a:cubicBezTo>
                  <a:cubicBezTo>
                    <a:pt x="2195" y="554"/>
                    <a:pt x="4461" y="536"/>
                    <a:pt x="6575" y="250"/>
                  </a:cubicBezTo>
                  <a:cubicBezTo>
                    <a:pt x="6548" y="170"/>
                    <a:pt x="6530" y="81"/>
                    <a:pt x="6504" y="1"/>
                  </a:cubicBezTo>
                  <a:cubicBezTo>
                    <a:pt x="4434" y="268"/>
                    <a:pt x="2222" y="295"/>
                    <a:pt x="63" y="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1995325" y="2664450"/>
              <a:ext cx="184925" cy="13350"/>
            </a:xfrm>
            <a:custGeom>
              <a:rect b="b" l="l" r="r" t="t"/>
              <a:pathLst>
                <a:path extrusionOk="0" h="534" w="7397">
                  <a:moveTo>
                    <a:pt x="7352" y="0"/>
                  </a:moveTo>
                  <a:cubicBezTo>
                    <a:pt x="6100" y="182"/>
                    <a:pt x="4791" y="271"/>
                    <a:pt x="3470" y="271"/>
                  </a:cubicBezTo>
                  <a:cubicBezTo>
                    <a:pt x="2325" y="271"/>
                    <a:pt x="1171" y="204"/>
                    <a:pt x="37" y="72"/>
                  </a:cubicBezTo>
                  <a:lnTo>
                    <a:pt x="1" y="330"/>
                  </a:lnTo>
                  <a:cubicBezTo>
                    <a:pt x="1141" y="466"/>
                    <a:pt x="2300" y="534"/>
                    <a:pt x="3450" y="534"/>
                  </a:cubicBezTo>
                  <a:cubicBezTo>
                    <a:pt x="4792" y="534"/>
                    <a:pt x="6123" y="442"/>
                    <a:pt x="7396" y="259"/>
                  </a:cubicBezTo>
                  <a:lnTo>
                    <a:pt x="7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1991775" y="2723100"/>
              <a:ext cx="192500" cy="13600"/>
            </a:xfrm>
            <a:custGeom>
              <a:rect b="b" l="l" r="r" t="t"/>
              <a:pathLst>
                <a:path extrusionOk="0" h="544" w="7700">
                  <a:moveTo>
                    <a:pt x="7663" y="1"/>
                  </a:moveTo>
                  <a:cubicBezTo>
                    <a:pt x="6354" y="188"/>
                    <a:pt x="4985" y="282"/>
                    <a:pt x="3602" y="282"/>
                  </a:cubicBezTo>
                  <a:cubicBezTo>
                    <a:pt x="2412" y="282"/>
                    <a:pt x="1211" y="212"/>
                    <a:pt x="27" y="72"/>
                  </a:cubicBezTo>
                  <a:lnTo>
                    <a:pt x="0" y="331"/>
                  </a:lnTo>
                  <a:cubicBezTo>
                    <a:pt x="1202" y="472"/>
                    <a:pt x="2421" y="544"/>
                    <a:pt x="3630" y="544"/>
                  </a:cubicBezTo>
                  <a:cubicBezTo>
                    <a:pt x="5014" y="544"/>
                    <a:pt x="6385" y="450"/>
                    <a:pt x="7699" y="259"/>
                  </a:cubicBezTo>
                  <a:lnTo>
                    <a:pt x="7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2044850" y="2432275"/>
              <a:ext cx="93025" cy="385650"/>
            </a:xfrm>
            <a:custGeom>
              <a:rect b="b" l="l" r="r" t="t"/>
              <a:pathLst>
                <a:path extrusionOk="0" h="15426" w="3721">
                  <a:moveTo>
                    <a:pt x="652" y="15380"/>
                  </a:moveTo>
                  <a:cubicBezTo>
                    <a:pt x="714" y="15398"/>
                    <a:pt x="777" y="15416"/>
                    <a:pt x="848" y="15425"/>
                  </a:cubicBezTo>
                  <a:lnTo>
                    <a:pt x="919" y="15407"/>
                  </a:lnTo>
                  <a:cubicBezTo>
                    <a:pt x="0" y="11750"/>
                    <a:pt x="562" y="4863"/>
                    <a:pt x="1686" y="447"/>
                  </a:cubicBezTo>
                  <a:cubicBezTo>
                    <a:pt x="3007" y="5246"/>
                    <a:pt x="3444" y="11982"/>
                    <a:pt x="2641" y="15389"/>
                  </a:cubicBezTo>
                  <a:lnTo>
                    <a:pt x="2757" y="15416"/>
                  </a:lnTo>
                  <a:cubicBezTo>
                    <a:pt x="2811" y="15398"/>
                    <a:pt x="2864" y="15389"/>
                    <a:pt x="2918" y="15380"/>
                  </a:cubicBezTo>
                  <a:cubicBezTo>
                    <a:pt x="3720" y="11830"/>
                    <a:pt x="3230" y="4845"/>
                    <a:pt x="1838" y="27"/>
                  </a:cubicBezTo>
                  <a:cubicBezTo>
                    <a:pt x="1740" y="1"/>
                    <a:pt x="1633" y="1"/>
                    <a:pt x="1526" y="27"/>
                  </a:cubicBezTo>
                  <a:cubicBezTo>
                    <a:pt x="714" y="3043"/>
                    <a:pt x="170" y="7334"/>
                    <a:pt x="206" y="10973"/>
                  </a:cubicBezTo>
                  <a:cubicBezTo>
                    <a:pt x="214" y="12651"/>
                    <a:pt x="357" y="14185"/>
                    <a:pt x="652" y="153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1956525" y="2593525"/>
              <a:ext cx="134725" cy="229975"/>
            </a:xfrm>
            <a:custGeom>
              <a:rect b="b" l="l" r="r" t="t"/>
              <a:pathLst>
                <a:path extrusionOk="0" h="9199" w="5389">
                  <a:moveTo>
                    <a:pt x="1098" y="1"/>
                  </a:moveTo>
                  <a:cubicBezTo>
                    <a:pt x="4292" y="2266"/>
                    <a:pt x="5389" y="5960"/>
                    <a:pt x="5309" y="9109"/>
                  </a:cubicBezTo>
                  <a:cubicBezTo>
                    <a:pt x="1178" y="9198"/>
                    <a:pt x="1" y="4167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1956525" y="2593525"/>
              <a:ext cx="132950" cy="234875"/>
            </a:xfrm>
            <a:custGeom>
              <a:rect b="b" l="l" r="r" t="t"/>
              <a:pathLst>
                <a:path extrusionOk="0" h="9395" w="5318">
                  <a:moveTo>
                    <a:pt x="5300" y="8359"/>
                  </a:moveTo>
                  <a:cubicBezTo>
                    <a:pt x="242" y="8342"/>
                    <a:pt x="1107" y="1"/>
                    <a:pt x="1098" y="1"/>
                  </a:cubicBezTo>
                  <a:cubicBezTo>
                    <a:pt x="1" y="4265"/>
                    <a:pt x="1178" y="9394"/>
                    <a:pt x="5309" y="9305"/>
                  </a:cubicBezTo>
                  <a:cubicBezTo>
                    <a:pt x="5318" y="8993"/>
                    <a:pt x="5318" y="8681"/>
                    <a:pt x="5300" y="83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2085875" y="2591750"/>
              <a:ext cx="133850" cy="229950"/>
            </a:xfrm>
            <a:custGeom>
              <a:rect b="b" l="l" r="r" t="t"/>
              <a:pathLst>
                <a:path extrusionOk="0" h="9198" w="5354">
                  <a:moveTo>
                    <a:pt x="4185" y="0"/>
                  </a:moveTo>
                  <a:cubicBezTo>
                    <a:pt x="1027" y="2320"/>
                    <a:pt x="1" y="6040"/>
                    <a:pt x="135" y="9180"/>
                  </a:cubicBezTo>
                  <a:cubicBezTo>
                    <a:pt x="4265" y="9198"/>
                    <a:pt x="5353" y="4148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5" name="Google Shape;3765;p26"/>
          <p:cNvSpPr txBox="1"/>
          <p:nvPr>
            <p:ph type="title"/>
          </p:nvPr>
        </p:nvSpPr>
        <p:spPr>
          <a:xfrm>
            <a:off x="847175" y="1487275"/>
            <a:ext cx="2856000" cy="11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66" name="Google Shape;3766;p26"/>
          <p:cNvSpPr txBox="1"/>
          <p:nvPr>
            <p:ph idx="1" type="subTitle"/>
          </p:nvPr>
        </p:nvSpPr>
        <p:spPr>
          <a:xfrm>
            <a:off x="713100" y="2593325"/>
            <a:ext cx="29901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p27"/>
          <p:cNvSpPr/>
          <p:nvPr/>
        </p:nvSpPr>
        <p:spPr>
          <a:xfrm flipH="1" rot="10800000">
            <a:off x="6392463" y="-1119788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9" name="Google Shape;3769;p27"/>
          <p:cNvGrpSpPr/>
          <p:nvPr/>
        </p:nvGrpSpPr>
        <p:grpSpPr>
          <a:xfrm flipH="1">
            <a:off x="6496617" y="-1119788"/>
            <a:ext cx="3836998" cy="2198307"/>
            <a:chOff x="-9376871" y="-61513"/>
            <a:chExt cx="3836998" cy="2198307"/>
          </a:xfrm>
        </p:grpSpPr>
        <p:sp>
          <p:nvSpPr>
            <p:cNvPr id="3770" name="Google Shape;3770;p27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7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7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7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7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7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7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7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7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7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7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7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7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7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7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7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7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7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7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7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7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7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7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7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7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7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7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7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7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7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7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7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7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7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7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7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7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7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7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7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7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7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7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7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7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7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7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7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7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7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7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7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7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7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7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7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7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7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7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7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0" name="Google Shape;3830;p27"/>
          <p:cNvGrpSpPr/>
          <p:nvPr/>
        </p:nvGrpSpPr>
        <p:grpSpPr>
          <a:xfrm flipH="1" rot="-467981">
            <a:off x="8037790" y="103217"/>
            <a:ext cx="786224" cy="872380"/>
            <a:chOff x="4420450" y="4081750"/>
            <a:chExt cx="854955" cy="948644"/>
          </a:xfrm>
        </p:grpSpPr>
        <p:sp>
          <p:nvSpPr>
            <p:cNvPr id="3831" name="Google Shape;3831;p27"/>
            <p:cNvSpPr/>
            <p:nvPr/>
          </p:nvSpPr>
          <p:spPr>
            <a:xfrm>
              <a:off x="4420450" y="4081750"/>
              <a:ext cx="854955" cy="948644"/>
            </a:xfrm>
            <a:custGeom>
              <a:rect b="b" l="l" r="r" t="t"/>
              <a:pathLst>
                <a:path extrusionOk="0" h="18155" w="16362">
                  <a:moveTo>
                    <a:pt x="10920" y="1"/>
                  </a:moveTo>
                  <a:cubicBezTo>
                    <a:pt x="9662" y="1"/>
                    <a:pt x="8324" y="384"/>
                    <a:pt x="6932" y="1151"/>
                  </a:cubicBezTo>
                  <a:cubicBezTo>
                    <a:pt x="4809" y="2320"/>
                    <a:pt x="2882" y="4220"/>
                    <a:pt x="1642" y="6361"/>
                  </a:cubicBezTo>
                  <a:cubicBezTo>
                    <a:pt x="402" y="8511"/>
                    <a:pt x="1" y="10688"/>
                    <a:pt x="491" y="12659"/>
                  </a:cubicBezTo>
                  <a:cubicBezTo>
                    <a:pt x="946" y="14506"/>
                    <a:pt x="2186" y="16085"/>
                    <a:pt x="3971" y="17120"/>
                  </a:cubicBezTo>
                  <a:cubicBezTo>
                    <a:pt x="5157" y="17798"/>
                    <a:pt x="6451" y="18155"/>
                    <a:pt x="7717" y="18155"/>
                  </a:cubicBezTo>
                  <a:cubicBezTo>
                    <a:pt x="8351" y="18155"/>
                    <a:pt x="8975" y="18074"/>
                    <a:pt x="9582" y="17896"/>
                  </a:cubicBezTo>
                  <a:cubicBezTo>
                    <a:pt x="11527" y="17334"/>
                    <a:pt x="13213" y="15898"/>
                    <a:pt x="14453" y="13748"/>
                  </a:cubicBezTo>
                  <a:cubicBezTo>
                    <a:pt x="15684" y="11598"/>
                    <a:pt x="16362" y="8975"/>
                    <a:pt x="16308" y="6549"/>
                  </a:cubicBezTo>
                  <a:cubicBezTo>
                    <a:pt x="16246" y="3765"/>
                    <a:pt x="15238" y="1669"/>
                    <a:pt x="13463" y="652"/>
                  </a:cubicBezTo>
                  <a:cubicBezTo>
                    <a:pt x="12713" y="215"/>
                    <a:pt x="11857" y="1"/>
                    <a:pt x="1092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7"/>
            <p:cNvSpPr/>
            <p:nvPr/>
          </p:nvSpPr>
          <p:spPr>
            <a:xfrm>
              <a:off x="4443284" y="4146909"/>
              <a:ext cx="802337" cy="818744"/>
            </a:xfrm>
            <a:custGeom>
              <a:rect b="b" l="l" r="r" t="t"/>
              <a:pathLst>
                <a:path extrusionOk="0" h="15669" w="15355">
                  <a:moveTo>
                    <a:pt x="10489" y="0"/>
                  </a:moveTo>
                  <a:cubicBezTo>
                    <a:pt x="7645" y="0"/>
                    <a:pt x="4114" y="2561"/>
                    <a:pt x="2285" y="5739"/>
                  </a:cubicBezTo>
                  <a:cubicBezTo>
                    <a:pt x="1" y="9691"/>
                    <a:pt x="1214" y="13098"/>
                    <a:pt x="4158" y="14793"/>
                  </a:cubicBezTo>
                  <a:cubicBezTo>
                    <a:pt x="5151" y="15365"/>
                    <a:pt x="6214" y="15669"/>
                    <a:pt x="7274" y="15669"/>
                  </a:cubicBezTo>
                  <a:cubicBezTo>
                    <a:pt x="9357" y="15669"/>
                    <a:pt x="11429" y="14496"/>
                    <a:pt x="12936" y="11876"/>
                  </a:cubicBezTo>
                  <a:cubicBezTo>
                    <a:pt x="15220" y="7924"/>
                    <a:pt x="15354" y="2179"/>
                    <a:pt x="12410" y="484"/>
                  </a:cubicBezTo>
                  <a:cubicBezTo>
                    <a:pt x="11833" y="152"/>
                    <a:pt x="11181" y="0"/>
                    <a:pt x="10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7"/>
            <p:cNvSpPr/>
            <p:nvPr/>
          </p:nvSpPr>
          <p:spPr>
            <a:xfrm>
              <a:off x="4465230" y="4124859"/>
              <a:ext cx="766858" cy="862480"/>
            </a:xfrm>
            <a:custGeom>
              <a:rect b="b" l="l" r="r" t="t"/>
              <a:pathLst>
                <a:path extrusionOk="0" h="16506" w="14676">
                  <a:moveTo>
                    <a:pt x="10064" y="836"/>
                  </a:moveTo>
                  <a:cubicBezTo>
                    <a:pt x="10708" y="836"/>
                    <a:pt x="11291" y="977"/>
                    <a:pt x="11785" y="1263"/>
                  </a:cubicBezTo>
                  <a:cubicBezTo>
                    <a:pt x="13016" y="1968"/>
                    <a:pt x="13748" y="3609"/>
                    <a:pt x="13801" y="5768"/>
                  </a:cubicBezTo>
                  <a:cubicBezTo>
                    <a:pt x="13846" y="7865"/>
                    <a:pt x="13230" y="10229"/>
                    <a:pt x="12160" y="12093"/>
                  </a:cubicBezTo>
                  <a:cubicBezTo>
                    <a:pt x="10812" y="14429"/>
                    <a:pt x="8881" y="15676"/>
                    <a:pt x="6827" y="15676"/>
                  </a:cubicBezTo>
                  <a:cubicBezTo>
                    <a:pt x="5877" y="15676"/>
                    <a:pt x="4900" y="15409"/>
                    <a:pt x="3943" y="14859"/>
                  </a:cubicBezTo>
                  <a:cubicBezTo>
                    <a:pt x="928" y="13119"/>
                    <a:pt x="250" y="9783"/>
                    <a:pt x="2222" y="6366"/>
                  </a:cubicBezTo>
                  <a:cubicBezTo>
                    <a:pt x="3292" y="4501"/>
                    <a:pt x="5032" y="2789"/>
                    <a:pt x="6878" y="1772"/>
                  </a:cubicBezTo>
                  <a:cubicBezTo>
                    <a:pt x="8006" y="1151"/>
                    <a:pt x="9102" y="836"/>
                    <a:pt x="10064" y="836"/>
                  </a:cubicBezTo>
                  <a:close/>
                  <a:moveTo>
                    <a:pt x="10064" y="0"/>
                  </a:moveTo>
                  <a:cubicBezTo>
                    <a:pt x="8967" y="0"/>
                    <a:pt x="7746" y="352"/>
                    <a:pt x="6477" y="1049"/>
                  </a:cubicBezTo>
                  <a:cubicBezTo>
                    <a:pt x="4479" y="2146"/>
                    <a:pt x="2668" y="3930"/>
                    <a:pt x="1499" y="5955"/>
                  </a:cubicBezTo>
                  <a:cubicBezTo>
                    <a:pt x="375" y="7909"/>
                    <a:pt x="0" y="9881"/>
                    <a:pt x="437" y="11638"/>
                  </a:cubicBezTo>
                  <a:cubicBezTo>
                    <a:pt x="839" y="13262"/>
                    <a:pt x="1936" y="14662"/>
                    <a:pt x="3533" y="15581"/>
                  </a:cubicBezTo>
                  <a:cubicBezTo>
                    <a:pt x="4598" y="16192"/>
                    <a:pt x="5744" y="16505"/>
                    <a:pt x="6868" y="16505"/>
                  </a:cubicBezTo>
                  <a:cubicBezTo>
                    <a:pt x="7419" y="16505"/>
                    <a:pt x="7965" y="16430"/>
                    <a:pt x="8493" y="16277"/>
                  </a:cubicBezTo>
                  <a:cubicBezTo>
                    <a:pt x="10233" y="15769"/>
                    <a:pt x="11749" y="14466"/>
                    <a:pt x="12873" y="12503"/>
                  </a:cubicBezTo>
                  <a:cubicBezTo>
                    <a:pt x="14042" y="10487"/>
                    <a:pt x="14675" y="8025"/>
                    <a:pt x="14622" y="5750"/>
                  </a:cubicBezTo>
                  <a:cubicBezTo>
                    <a:pt x="14568" y="3261"/>
                    <a:pt x="13703" y="1415"/>
                    <a:pt x="12195" y="540"/>
                  </a:cubicBezTo>
                  <a:cubicBezTo>
                    <a:pt x="11567" y="180"/>
                    <a:pt x="10847" y="0"/>
                    <a:pt x="10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7"/>
            <p:cNvSpPr/>
            <p:nvPr/>
          </p:nvSpPr>
          <p:spPr>
            <a:xfrm>
              <a:off x="4605997" y="4494391"/>
              <a:ext cx="407935" cy="357250"/>
            </a:xfrm>
            <a:custGeom>
              <a:rect b="b" l="l" r="r" t="t"/>
              <a:pathLst>
                <a:path extrusionOk="0" h="6837" w="7807">
                  <a:moveTo>
                    <a:pt x="3909" y="0"/>
                  </a:moveTo>
                  <a:cubicBezTo>
                    <a:pt x="2724" y="0"/>
                    <a:pt x="1573" y="614"/>
                    <a:pt x="937" y="1711"/>
                  </a:cubicBezTo>
                  <a:cubicBezTo>
                    <a:pt x="0" y="3344"/>
                    <a:pt x="562" y="5440"/>
                    <a:pt x="2195" y="6377"/>
                  </a:cubicBezTo>
                  <a:cubicBezTo>
                    <a:pt x="2733" y="6689"/>
                    <a:pt x="3321" y="6836"/>
                    <a:pt x="3901" y="6836"/>
                  </a:cubicBezTo>
                  <a:cubicBezTo>
                    <a:pt x="5083" y="6836"/>
                    <a:pt x="6232" y="6223"/>
                    <a:pt x="6861" y="5128"/>
                  </a:cubicBezTo>
                  <a:cubicBezTo>
                    <a:pt x="7806" y="3487"/>
                    <a:pt x="7244" y="1399"/>
                    <a:pt x="5612" y="454"/>
                  </a:cubicBezTo>
                  <a:cubicBezTo>
                    <a:pt x="5074" y="146"/>
                    <a:pt x="4487" y="0"/>
                    <a:pt x="3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5" name="Google Shape;3835;p27"/>
          <p:cNvSpPr txBox="1"/>
          <p:nvPr>
            <p:ph idx="1" type="body"/>
          </p:nvPr>
        </p:nvSpPr>
        <p:spPr>
          <a:xfrm>
            <a:off x="713100" y="2229953"/>
            <a:ext cx="4046400" cy="21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836" name="Google Shape;3836;p27"/>
          <p:cNvSpPr txBox="1"/>
          <p:nvPr>
            <p:ph idx="2" type="body"/>
          </p:nvPr>
        </p:nvSpPr>
        <p:spPr>
          <a:xfrm>
            <a:off x="4759450" y="2229925"/>
            <a:ext cx="3671400" cy="21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 ExtraBold"/>
              <a:buChar char="●"/>
              <a:defRPr sz="22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837" name="Google Shape;383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38" name="Google Shape;3838;p27"/>
          <p:cNvSpPr/>
          <p:nvPr/>
        </p:nvSpPr>
        <p:spPr>
          <a:xfrm flipH="1">
            <a:off x="-1153899" y="398561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9" name="Google Shape;3839;p27"/>
          <p:cNvGrpSpPr/>
          <p:nvPr/>
        </p:nvGrpSpPr>
        <p:grpSpPr>
          <a:xfrm flipH="1" rot="10800000">
            <a:off x="-1018171" y="4122845"/>
            <a:ext cx="3836998" cy="2198307"/>
            <a:chOff x="-9376871" y="-61513"/>
            <a:chExt cx="3836998" cy="2198307"/>
          </a:xfrm>
        </p:grpSpPr>
        <p:sp>
          <p:nvSpPr>
            <p:cNvPr id="3840" name="Google Shape;3840;p27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7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7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7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7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7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7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7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7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7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7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7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7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7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7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7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7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7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7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7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7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7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7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7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7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7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7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7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7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7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7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7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7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7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7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7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7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7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7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7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7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7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7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7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7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7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7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7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7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7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7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7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7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7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7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7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7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7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7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7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0" name="Google Shape;3900;p27"/>
          <p:cNvGrpSpPr/>
          <p:nvPr/>
        </p:nvGrpSpPr>
        <p:grpSpPr>
          <a:xfrm rot="10336987">
            <a:off x="43230" y="191214"/>
            <a:ext cx="776306" cy="696361"/>
            <a:chOff x="5215375" y="2178475"/>
            <a:chExt cx="273025" cy="244900"/>
          </a:xfrm>
        </p:grpSpPr>
        <p:sp>
          <p:nvSpPr>
            <p:cNvPr id="3901" name="Google Shape;3901;p27"/>
            <p:cNvSpPr/>
            <p:nvPr/>
          </p:nvSpPr>
          <p:spPr>
            <a:xfrm>
              <a:off x="5215375" y="2178475"/>
              <a:ext cx="273025" cy="244900"/>
            </a:xfrm>
            <a:custGeom>
              <a:rect b="b" l="l" r="r" t="t"/>
              <a:pathLst>
                <a:path extrusionOk="0" h="9796" w="10921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>
              <a:off x="5236350" y="2199000"/>
              <a:ext cx="229075" cy="203550"/>
            </a:xfrm>
            <a:custGeom>
              <a:rect b="b" l="l" r="r" t="t"/>
              <a:pathLst>
                <a:path extrusionOk="0" h="8142" w="9163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>
              <a:off x="5243050" y="2204800"/>
              <a:ext cx="209450" cy="185725"/>
            </a:xfrm>
            <a:custGeom>
              <a:rect b="b" l="l" r="r" t="t"/>
              <a:pathLst>
                <a:path extrusionOk="0" h="7429" w="8378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>
              <a:off x="5345850" y="2279425"/>
              <a:ext cx="33050" cy="9850"/>
            </a:xfrm>
            <a:custGeom>
              <a:rect b="b" l="l" r="r" t="t"/>
              <a:pathLst>
                <a:path extrusionOk="0" h="394" w="1322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>
              <a:off x="5323100" y="2297800"/>
              <a:ext cx="10750" cy="32575"/>
            </a:xfrm>
            <a:custGeom>
              <a:rect b="b" l="l" r="r" t="t"/>
              <a:pathLst>
                <a:path extrusionOk="0" h="1303" w="43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6" name="Google Shape;3906;p27"/>
          <p:cNvGrpSpPr/>
          <p:nvPr/>
        </p:nvGrpSpPr>
        <p:grpSpPr>
          <a:xfrm>
            <a:off x="8166891" y="3985591"/>
            <a:ext cx="862808" cy="1044824"/>
            <a:chOff x="5192425" y="1134275"/>
            <a:chExt cx="714600" cy="865350"/>
          </a:xfrm>
        </p:grpSpPr>
        <p:sp>
          <p:nvSpPr>
            <p:cNvPr id="3907" name="Google Shape;3907;p27"/>
            <p:cNvSpPr/>
            <p:nvPr/>
          </p:nvSpPr>
          <p:spPr>
            <a:xfrm>
              <a:off x="5207125" y="1134275"/>
              <a:ext cx="699900" cy="865350"/>
            </a:xfrm>
            <a:custGeom>
              <a:rect b="b" l="l" r="r" t="t"/>
              <a:pathLst>
                <a:path extrusionOk="0" h="34614" w="27996">
                  <a:moveTo>
                    <a:pt x="15550" y="0"/>
                  </a:moveTo>
                  <a:cubicBezTo>
                    <a:pt x="14738" y="0"/>
                    <a:pt x="14087" y="643"/>
                    <a:pt x="14069" y="1455"/>
                  </a:cubicBezTo>
                  <a:cubicBezTo>
                    <a:pt x="13971" y="5148"/>
                    <a:pt x="13409" y="8136"/>
                    <a:pt x="12892" y="10144"/>
                  </a:cubicBezTo>
                  <a:cubicBezTo>
                    <a:pt x="12883" y="10153"/>
                    <a:pt x="12874" y="10153"/>
                    <a:pt x="12865" y="10153"/>
                  </a:cubicBezTo>
                  <a:cubicBezTo>
                    <a:pt x="12365" y="10153"/>
                    <a:pt x="11866" y="10215"/>
                    <a:pt x="11366" y="10331"/>
                  </a:cubicBezTo>
                  <a:cubicBezTo>
                    <a:pt x="11241" y="10367"/>
                    <a:pt x="11108" y="10402"/>
                    <a:pt x="10974" y="10438"/>
                  </a:cubicBezTo>
                  <a:cubicBezTo>
                    <a:pt x="9109" y="10991"/>
                    <a:pt x="7370" y="12320"/>
                    <a:pt x="6076" y="14194"/>
                  </a:cubicBezTo>
                  <a:cubicBezTo>
                    <a:pt x="6049" y="14229"/>
                    <a:pt x="6023" y="14256"/>
                    <a:pt x="6005" y="14292"/>
                  </a:cubicBezTo>
                  <a:lnTo>
                    <a:pt x="5978" y="14328"/>
                  </a:lnTo>
                  <a:cubicBezTo>
                    <a:pt x="5969" y="14354"/>
                    <a:pt x="5951" y="14381"/>
                    <a:pt x="5933" y="14399"/>
                  </a:cubicBezTo>
                  <a:lnTo>
                    <a:pt x="5916" y="14435"/>
                  </a:lnTo>
                  <a:lnTo>
                    <a:pt x="5835" y="14559"/>
                  </a:lnTo>
                  <a:cubicBezTo>
                    <a:pt x="5817" y="14577"/>
                    <a:pt x="5808" y="14604"/>
                    <a:pt x="5791" y="14631"/>
                  </a:cubicBezTo>
                  <a:lnTo>
                    <a:pt x="5764" y="14675"/>
                  </a:lnTo>
                  <a:cubicBezTo>
                    <a:pt x="5746" y="14702"/>
                    <a:pt x="5693" y="14791"/>
                    <a:pt x="5693" y="14791"/>
                  </a:cubicBezTo>
                  <a:lnTo>
                    <a:pt x="5621" y="14916"/>
                  </a:lnTo>
                  <a:cubicBezTo>
                    <a:pt x="5568" y="14997"/>
                    <a:pt x="5523" y="15086"/>
                    <a:pt x="5469" y="15166"/>
                  </a:cubicBezTo>
                  <a:lnTo>
                    <a:pt x="5461" y="15193"/>
                  </a:lnTo>
                  <a:cubicBezTo>
                    <a:pt x="5461" y="15193"/>
                    <a:pt x="5416" y="15273"/>
                    <a:pt x="5398" y="15309"/>
                  </a:cubicBezTo>
                  <a:lnTo>
                    <a:pt x="5318" y="15443"/>
                  </a:lnTo>
                  <a:cubicBezTo>
                    <a:pt x="5318" y="15443"/>
                    <a:pt x="5264" y="15550"/>
                    <a:pt x="5246" y="15585"/>
                  </a:cubicBezTo>
                  <a:cubicBezTo>
                    <a:pt x="5246" y="15585"/>
                    <a:pt x="5184" y="15701"/>
                    <a:pt x="5166" y="15737"/>
                  </a:cubicBezTo>
                  <a:lnTo>
                    <a:pt x="5077" y="15924"/>
                  </a:lnTo>
                  <a:cubicBezTo>
                    <a:pt x="4997" y="16076"/>
                    <a:pt x="4916" y="16237"/>
                    <a:pt x="4836" y="16397"/>
                  </a:cubicBezTo>
                  <a:cubicBezTo>
                    <a:pt x="4836" y="16397"/>
                    <a:pt x="4783" y="16513"/>
                    <a:pt x="4756" y="16567"/>
                  </a:cubicBezTo>
                  <a:cubicBezTo>
                    <a:pt x="4756" y="16567"/>
                    <a:pt x="4702" y="16683"/>
                    <a:pt x="4676" y="16736"/>
                  </a:cubicBezTo>
                  <a:lnTo>
                    <a:pt x="4586" y="16932"/>
                  </a:lnTo>
                  <a:cubicBezTo>
                    <a:pt x="4452" y="17218"/>
                    <a:pt x="4310" y="17521"/>
                    <a:pt x="4176" y="17842"/>
                  </a:cubicBezTo>
                  <a:cubicBezTo>
                    <a:pt x="4176" y="17842"/>
                    <a:pt x="4087" y="18039"/>
                    <a:pt x="4087" y="18048"/>
                  </a:cubicBezTo>
                  <a:cubicBezTo>
                    <a:pt x="3757" y="18797"/>
                    <a:pt x="3427" y="19609"/>
                    <a:pt x="3105" y="20456"/>
                  </a:cubicBezTo>
                  <a:cubicBezTo>
                    <a:pt x="3105" y="20456"/>
                    <a:pt x="3105" y="20456"/>
                    <a:pt x="3105" y="20465"/>
                  </a:cubicBezTo>
                  <a:cubicBezTo>
                    <a:pt x="3043" y="20608"/>
                    <a:pt x="2989" y="20760"/>
                    <a:pt x="2927" y="20911"/>
                  </a:cubicBezTo>
                  <a:lnTo>
                    <a:pt x="2918" y="20938"/>
                  </a:lnTo>
                  <a:cubicBezTo>
                    <a:pt x="2865" y="21090"/>
                    <a:pt x="2811" y="21232"/>
                    <a:pt x="2757" y="21384"/>
                  </a:cubicBezTo>
                  <a:lnTo>
                    <a:pt x="2749" y="21402"/>
                  </a:lnTo>
                  <a:cubicBezTo>
                    <a:pt x="2695" y="21554"/>
                    <a:pt x="2633" y="21705"/>
                    <a:pt x="2579" y="21866"/>
                  </a:cubicBezTo>
                  <a:lnTo>
                    <a:pt x="2579" y="21875"/>
                  </a:lnTo>
                  <a:cubicBezTo>
                    <a:pt x="2517" y="22026"/>
                    <a:pt x="2463" y="22178"/>
                    <a:pt x="2410" y="22339"/>
                  </a:cubicBezTo>
                  <a:lnTo>
                    <a:pt x="2401" y="22356"/>
                  </a:lnTo>
                  <a:cubicBezTo>
                    <a:pt x="2294" y="22669"/>
                    <a:pt x="2187" y="22981"/>
                    <a:pt x="2079" y="23302"/>
                  </a:cubicBezTo>
                  <a:lnTo>
                    <a:pt x="2071" y="23329"/>
                  </a:lnTo>
                  <a:cubicBezTo>
                    <a:pt x="1964" y="23641"/>
                    <a:pt x="1856" y="23953"/>
                    <a:pt x="1758" y="24266"/>
                  </a:cubicBezTo>
                  <a:lnTo>
                    <a:pt x="1749" y="24292"/>
                  </a:lnTo>
                  <a:cubicBezTo>
                    <a:pt x="1705" y="24444"/>
                    <a:pt x="1651" y="24596"/>
                    <a:pt x="1607" y="24756"/>
                  </a:cubicBezTo>
                  <a:cubicBezTo>
                    <a:pt x="1607" y="24756"/>
                    <a:pt x="1598" y="24765"/>
                    <a:pt x="1598" y="24765"/>
                  </a:cubicBezTo>
                  <a:cubicBezTo>
                    <a:pt x="1553" y="24917"/>
                    <a:pt x="1509" y="25077"/>
                    <a:pt x="1455" y="25229"/>
                  </a:cubicBezTo>
                  <a:lnTo>
                    <a:pt x="1455" y="25247"/>
                  </a:lnTo>
                  <a:cubicBezTo>
                    <a:pt x="1401" y="25399"/>
                    <a:pt x="1357" y="25550"/>
                    <a:pt x="1312" y="25702"/>
                  </a:cubicBezTo>
                  <a:lnTo>
                    <a:pt x="1312" y="25720"/>
                  </a:lnTo>
                  <a:cubicBezTo>
                    <a:pt x="1259" y="25880"/>
                    <a:pt x="1214" y="26032"/>
                    <a:pt x="1178" y="26175"/>
                  </a:cubicBezTo>
                  <a:lnTo>
                    <a:pt x="1170" y="26192"/>
                  </a:lnTo>
                  <a:cubicBezTo>
                    <a:pt x="1125" y="26344"/>
                    <a:pt x="1089" y="26496"/>
                    <a:pt x="1045" y="26639"/>
                  </a:cubicBezTo>
                  <a:lnTo>
                    <a:pt x="1036" y="26665"/>
                  </a:lnTo>
                  <a:cubicBezTo>
                    <a:pt x="955" y="26969"/>
                    <a:pt x="875" y="27263"/>
                    <a:pt x="795" y="27557"/>
                  </a:cubicBezTo>
                  <a:lnTo>
                    <a:pt x="795" y="27584"/>
                  </a:lnTo>
                  <a:cubicBezTo>
                    <a:pt x="732" y="27825"/>
                    <a:pt x="670" y="28057"/>
                    <a:pt x="616" y="28280"/>
                  </a:cubicBezTo>
                  <a:lnTo>
                    <a:pt x="608" y="28316"/>
                  </a:lnTo>
                  <a:cubicBezTo>
                    <a:pt x="563" y="28503"/>
                    <a:pt x="518" y="28681"/>
                    <a:pt x="483" y="28842"/>
                  </a:cubicBezTo>
                  <a:cubicBezTo>
                    <a:pt x="483" y="28851"/>
                    <a:pt x="483" y="28860"/>
                    <a:pt x="483" y="28860"/>
                  </a:cubicBezTo>
                  <a:cubicBezTo>
                    <a:pt x="447" y="29020"/>
                    <a:pt x="411" y="29181"/>
                    <a:pt x="376" y="29342"/>
                  </a:cubicBezTo>
                  <a:lnTo>
                    <a:pt x="376" y="29351"/>
                  </a:lnTo>
                  <a:cubicBezTo>
                    <a:pt x="331" y="29565"/>
                    <a:pt x="295" y="29770"/>
                    <a:pt x="251" y="29966"/>
                  </a:cubicBezTo>
                  <a:cubicBezTo>
                    <a:pt x="251" y="29966"/>
                    <a:pt x="251" y="29984"/>
                    <a:pt x="251" y="29984"/>
                  </a:cubicBezTo>
                  <a:cubicBezTo>
                    <a:pt x="242" y="30046"/>
                    <a:pt x="233" y="30109"/>
                    <a:pt x="224" y="30162"/>
                  </a:cubicBezTo>
                  <a:lnTo>
                    <a:pt x="215" y="30189"/>
                  </a:lnTo>
                  <a:cubicBezTo>
                    <a:pt x="179" y="30385"/>
                    <a:pt x="153" y="30573"/>
                    <a:pt x="126" y="30760"/>
                  </a:cubicBezTo>
                  <a:lnTo>
                    <a:pt x="126" y="30778"/>
                  </a:lnTo>
                  <a:cubicBezTo>
                    <a:pt x="117" y="30840"/>
                    <a:pt x="108" y="30894"/>
                    <a:pt x="99" y="30947"/>
                  </a:cubicBezTo>
                  <a:lnTo>
                    <a:pt x="99" y="30965"/>
                  </a:lnTo>
                  <a:cubicBezTo>
                    <a:pt x="81" y="31081"/>
                    <a:pt x="72" y="31197"/>
                    <a:pt x="54" y="31322"/>
                  </a:cubicBezTo>
                  <a:lnTo>
                    <a:pt x="54" y="31340"/>
                  </a:lnTo>
                  <a:cubicBezTo>
                    <a:pt x="46" y="31384"/>
                    <a:pt x="46" y="31438"/>
                    <a:pt x="37" y="31483"/>
                  </a:cubicBezTo>
                  <a:lnTo>
                    <a:pt x="37" y="31518"/>
                  </a:lnTo>
                  <a:cubicBezTo>
                    <a:pt x="37" y="31563"/>
                    <a:pt x="28" y="31616"/>
                    <a:pt x="28" y="31661"/>
                  </a:cubicBezTo>
                  <a:cubicBezTo>
                    <a:pt x="28" y="31661"/>
                    <a:pt x="28" y="31679"/>
                    <a:pt x="28" y="31679"/>
                  </a:cubicBezTo>
                  <a:cubicBezTo>
                    <a:pt x="19" y="31786"/>
                    <a:pt x="10" y="31893"/>
                    <a:pt x="1" y="31991"/>
                  </a:cubicBezTo>
                  <a:lnTo>
                    <a:pt x="1" y="32027"/>
                  </a:lnTo>
                  <a:cubicBezTo>
                    <a:pt x="1" y="32071"/>
                    <a:pt x="1" y="32107"/>
                    <a:pt x="1" y="32152"/>
                  </a:cubicBezTo>
                  <a:lnTo>
                    <a:pt x="1" y="32187"/>
                  </a:lnTo>
                  <a:cubicBezTo>
                    <a:pt x="1" y="32232"/>
                    <a:pt x="1" y="32277"/>
                    <a:pt x="1" y="32312"/>
                  </a:cubicBezTo>
                  <a:lnTo>
                    <a:pt x="1" y="32330"/>
                  </a:lnTo>
                  <a:cubicBezTo>
                    <a:pt x="1" y="32384"/>
                    <a:pt x="1" y="32428"/>
                    <a:pt x="1" y="32482"/>
                  </a:cubicBezTo>
                  <a:lnTo>
                    <a:pt x="1" y="32500"/>
                  </a:lnTo>
                  <a:cubicBezTo>
                    <a:pt x="1" y="32535"/>
                    <a:pt x="1" y="32580"/>
                    <a:pt x="10" y="32625"/>
                  </a:cubicBezTo>
                  <a:lnTo>
                    <a:pt x="10" y="32651"/>
                  </a:lnTo>
                  <a:cubicBezTo>
                    <a:pt x="10" y="32687"/>
                    <a:pt x="10" y="32723"/>
                    <a:pt x="19" y="32758"/>
                  </a:cubicBezTo>
                  <a:lnTo>
                    <a:pt x="19" y="32794"/>
                  </a:lnTo>
                  <a:cubicBezTo>
                    <a:pt x="28" y="32883"/>
                    <a:pt x="37" y="32972"/>
                    <a:pt x="46" y="33053"/>
                  </a:cubicBezTo>
                  <a:lnTo>
                    <a:pt x="54" y="33088"/>
                  </a:lnTo>
                  <a:cubicBezTo>
                    <a:pt x="63" y="33124"/>
                    <a:pt x="63" y="33151"/>
                    <a:pt x="72" y="33187"/>
                  </a:cubicBezTo>
                  <a:lnTo>
                    <a:pt x="81" y="33222"/>
                  </a:lnTo>
                  <a:cubicBezTo>
                    <a:pt x="90" y="33258"/>
                    <a:pt x="90" y="33294"/>
                    <a:pt x="99" y="33320"/>
                  </a:cubicBezTo>
                  <a:lnTo>
                    <a:pt x="108" y="33356"/>
                  </a:lnTo>
                  <a:cubicBezTo>
                    <a:pt x="117" y="33392"/>
                    <a:pt x="135" y="33436"/>
                    <a:pt x="144" y="33472"/>
                  </a:cubicBezTo>
                  <a:cubicBezTo>
                    <a:pt x="144" y="33481"/>
                    <a:pt x="153" y="33490"/>
                    <a:pt x="153" y="33499"/>
                  </a:cubicBezTo>
                  <a:cubicBezTo>
                    <a:pt x="161" y="33534"/>
                    <a:pt x="170" y="33570"/>
                    <a:pt x="188" y="33597"/>
                  </a:cubicBezTo>
                  <a:cubicBezTo>
                    <a:pt x="188" y="33615"/>
                    <a:pt x="197" y="33624"/>
                    <a:pt x="197" y="33633"/>
                  </a:cubicBezTo>
                  <a:cubicBezTo>
                    <a:pt x="215" y="33668"/>
                    <a:pt x="224" y="33695"/>
                    <a:pt x="233" y="33722"/>
                  </a:cubicBezTo>
                  <a:cubicBezTo>
                    <a:pt x="242" y="33731"/>
                    <a:pt x="251" y="33749"/>
                    <a:pt x="251" y="33757"/>
                  </a:cubicBezTo>
                  <a:cubicBezTo>
                    <a:pt x="269" y="33793"/>
                    <a:pt x="286" y="33820"/>
                    <a:pt x="304" y="33847"/>
                  </a:cubicBezTo>
                  <a:cubicBezTo>
                    <a:pt x="304" y="33865"/>
                    <a:pt x="313" y="33873"/>
                    <a:pt x="322" y="33882"/>
                  </a:cubicBezTo>
                  <a:cubicBezTo>
                    <a:pt x="340" y="33918"/>
                    <a:pt x="367" y="33963"/>
                    <a:pt x="393" y="33998"/>
                  </a:cubicBezTo>
                  <a:cubicBezTo>
                    <a:pt x="402" y="34007"/>
                    <a:pt x="411" y="34025"/>
                    <a:pt x="420" y="34034"/>
                  </a:cubicBezTo>
                  <a:cubicBezTo>
                    <a:pt x="438" y="34061"/>
                    <a:pt x="456" y="34088"/>
                    <a:pt x="483" y="34114"/>
                  </a:cubicBezTo>
                  <a:cubicBezTo>
                    <a:pt x="492" y="34123"/>
                    <a:pt x="509" y="34141"/>
                    <a:pt x="518" y="34150"/>
                  </a:cubicBezTo>
                  <a:cubicBezTo>
                    <a:pt x="536" y="34177"/>
                    <a:pt x="563" y="34204"/>
                    <a:pt x="590" y="34221"/>
                  </a:cubicBezTo>
                  <a:cubicBezTo>
                    <a:pt x="590" y="34221"/>
                    <a:pt x="590" y="34221"/>
                    <a:pt x="590" y="34230"/>
                  </a:cubicBezTo>
                  <a:cubicBezTo>
                    <a:pt x="599" y="34239"/>
                    <a:pt x="616" y="34248"/>
                    <a:pt x="625" y="34257"/>
                  </a:cubicBezTo>
                  <a:cubicBezTo>
                    <a:pt x="661" y="34293"/>
                    <a:pt x="706" y="34320"/>
                    <a:pt x="741" y="34355"/>
                  </a:cubicBezTo>
                  <a:lnTo>
                    <a:pt x="750" y="34355"/>
                  </a:lnTo>
                  <a:cubicBezTo>
                    <a:pt x="786" y="34382"/>
                    <a:pt x="822" y="34400"/>
                    <a:pt x="857" y="34427"/>
                  </a:cubicBezTo>
                  <a:cubicBezTo>
                    <a:pt x="875" y="34435"/>
                    <a:pt x="893" y="34444"/>
                    <a:pt x="902" y="34444"/>
                  </a:cubicBezTo>
                  <a:cubicBezTo>
                    <a:pt x="929" y="34462"/>
                    <a:pt x="947" y="34471"/>
                    <a:pt x="973" y="34480"/>
                  </a:cubicBezTo>
                  <a:lnTo>
                    <a:pt x="982" y="34480"/>
                  </a:lnTo>
                  <a:cubicBezTo>
                    <a:pt x="991" y="34489"/>
                    <a:pt x="1009" y="34498"/>
                    <a:pt x="1027" y="34498"/>
                  </a:cubicBezTo>
                  <a:cubicBezTo>
                    <a:pt x="1045" y="34507"/>
                    <a:pt x="1071" y="34516"/>
                    <a:pt x="1089" y="34525"/>
                  </a:cubicBezTo>
                  <a:cubicBezTo>
                    <a:pt x="1107" y="34534"/>
                    <a:pt x="1125" y="34534"/>
                    <a:pt x="1143" y="34543"/>
                  </a:cubicBezTo>
                  <a:cubicBezTo>
                    <a:pt x="1161" y="34551"/>
                    <a:pt x="1187" y="34551"/>
                    <a:pt x="1205" y="34560"/>
                  </a:cubicBezTo>
                  <a:cubicBezTo>
                    <a:pt x="1223" y="34569"/>
                    <a:pt x="1241" y="34569"/>
                    <a:pt x="1268" y="34578"/>
                  </a:cubicBezTo>
                  <a:cubicBezTo>
                    <a:pt x="1286" y="34578"/>
                    <a:pt x="1303" y="34587"/>
                    <a:pt x="1321" y="34587"/>
                  </a:cubicBezTo>
                  <a:cubicBezTo>
                    <a:pt x="1339" y="34587"/>
                    <a:pt x="1357" y="34587"/>
                    <a:pt x="1375" y="34596"/>
                  </a:cubicBezTo>
                  <a:lnTo>
                    <a:pt x="1384" y="34596"/>
                  </a:lnTo>
                  <a:cubicBezTo>
                    <a:pt x="1401" y="34596"/>
                    <a:pt x="1419" y="34596"/>
                    <a:pt x="1446" y="34605"/>
                  </a:cubicBezTo>
                  <a:lnTo>
                    <a:pt x="1500" y="34605"/>
                  </a:lnTo>
                  <a:cubicBezTo>
                    <a:pt x="1517" y="34605"/>
                    <a:pt x="1535" y="34614"/>
                    <a:pt x="1553" y="34614"/>
                  </a:cubicBezTo>
                  <a:lnTo>
                    <a:pt x="1776" y="34614"/>
                  </a:lnTo>
                  <a:cubicBezTo>
                    <a:pt x="1785" y="34605"/>
                    <a:pt x="1830" y="34605"/>
                    <a:pt x="1830" y="34605"/>
                  </a:cubicBezTo>
                  <a:lnTo>
                    <a:pt x="1883" y="34605"/>
                  </a:lnTo>
                  <a:cubicBezTo>
                    <a:pt x="1892" y="34596"/>
                    <a:pt x="1910" y="34596"/>
                    <a:pt x="1928" y="34596"/>
                  </a:cubicBezTo>
                  <a:cubicBezTo>
                    <a:pt x="1946" y="34596"/>
                    <a:pt x="1964" y="34596"/>
                    <a:pt x="1981" y="34587"/>
                  </a:cubicBezTo>
                  <a:cubicBezTo>
                    <a:pt x="1999" y="34587"/>
                    <a:pt x="2017" y="34587"/>
                    <a:pt x="2035" y="34578"/>
                  </a:cubicBezTo>
                  <a:cubicBezTo>
                    <a:pt x="2053" y="34578"/>
                    <a:pt x="2071" y="34578"/>
                    <a:pt x="2088" y="34569"/>
                  </a:cubicBezTo>
                  <a:cubicBezTo>
                    <a:pt x="2106" y="34569"/>
                    <a:pt x="2124" y="34569"/>
                    <a:pt x="2151" y="34560"/>
                  </a:cubicBezTo>
                  <a:cubicBezTo>
                    <a:pt x="2160" y="34560"/>
                    <a:pt x="2178" y="34560"/>
                    <a:pt x="2204" y="34551"/>
                  </a:cubicBezTo>
                  <a:cubicBezTo>
                    <a:pt x="2213" y="34551"/>
                    <a:pt x="2231" y="34543"/>
                    <a:pt x="2258" y="34543"/>
                  </a:cubicBezTo>
                  <a:cubicBezTo>
                    <a:pt x="2267" y="34534"/>
                    <a:pt x="2285" y="34534"/>
                    <a:pt x="2311" y="34525"/>
                  </a:cubicBezTo>
                  <a:lnTo>
                    <a:pt x="2356" y="34516"/>
                  </a:lnTo>
                  <a:cubicBezTo>
                    <a:pt x="2383" y="34507"/>
                    <a:pt x="2401" y="34507"/>
                    <a:pt x="2418" y="34498"/>
                  </a:cubicBezTo>
                  <a:cubicBezTo>
                    <a:pt x="2436" y="34498"/>
                    <a:pt x="2445" y="34489"/>
                    <a:pt x="2472" y="34489"/>
                  </a:cubicBezTo>
                  <a:cubicBezTo>
                    <a:pt x="2490" y="34480"/>
                    <a:pt x="2508" y="34480"/>
                    <a:pt x="2526" y="34471"/>
                  </a:cubicBezTo>
                  <a:cubicBezTo>
                    <a:pt x="2543" y="34462"/>
                    <a:pt x="2561" y="34462"/>
                    <a:pt x="2579" y="34453"/>
                  </a:cubicBezTo>
                  <a:cubicBezTo>
                    <a:pt x="2597" y="34444"/>
                    <a:pt x="2615" y="34444"/>
                    <a:pt x="2633" y="34435"/>
                  </a:cubicBezTo>
                  <a:cubicBezTo>
                    <a:pt x="2650" y="34435"/>
                    <a:pt x="2668" y="34427"/>
                    <a:pt x="2686" y="34418"/>
                  </a:cubicBezTo>
                  <a:lnTo>
                    <a:pt x="2740" y="34400"/>
                  </a:lnTo>
                  <a:lnTo>
                    <a:pt x="2802" y="34382"/>
                  </a:lnTo>
                  <a:lnTo>
                    <a:pt x="2847" y="34364"/>
                  </a:lnTo>
                  <a:lnTo>
                    <a:pt x="2909" y="34337"/>
                  </a:lnTo>
                  <a:lnTo>
                    <a:pt x="3025" y="34293"/>
                  </a:lnTo>
                  <a:lnTo>
                    <a:pt x="3141" y="34248"/>
                  </a:lnTo>
                  <a:lnTo>
                    <a:pt x="3257" y="34204"/>
                  </a:lnTo>
                  <a:lnTo>
                    <a:pt x="3382" y="34150"/>
                  </a:lnTo>
                  <a:cubicBezTo>
                    <a:pt x="3382" y="34150"/>
                    <a:pt x="3471" y="34105"/>
                    <a:pt x="3498" y="34096"/>
                  </a:cubicBezTo>
                  <a:lnTo>
                    <a:pt x="3614" y="34043"/>
                  </a:lnTo>
                  <a:lnTo>
                    <a:pt x="3739" y="33981"/>
                  </a:lnTo>
                  <a:lnTo>
                    <a:pt x="3774" y="33963"/>
                  </a:lnTo>
                  <a:cubicBezTo>
                    <a:pt x="3917" y="33891"/>
                    <a:pt x="4060" y="33820"/>
                    <a:pt x="4212" y="33740"/>
                  </a:cubicBezTo>
                  <a:lnTo>
                    <a:pt x="4310" y="33686"/>
                  </a:lnTo>
                  <a:lnTo>
                    <a:pt x="4452" y="33606"/>
                  </a:lnTo>
                  <a:lnTo>
                    <a:pt x="4577" y="33534"/>
                  </a:lnTo>
                  <a:lnTo>
                    <a:pt x="4693" y="33472"/>
                  </a:lnTo>
                  <a:lnTo>
                    <a:pt x="4907" y="33347"/>
                  </a:lnTo>
                  <a:lnTo>
                    <a:pt x="5041" y="33267"/>
                  </a:lnTo>
                  <a:lnTo>
                    <a:pt x="5130" y="33213"/>
                  </a:lnTo>
                  <a:lnTo>
                    <a:pt x="5273" y="33124"/>
                  </a:lnTo>
                  <a:lnTo>
                    <a:pt x="5407" y="33044"/>
                  </a:lnTo>
                  <a:lnTo>
                    <a:pt x="5559" y="32946"/>
                  </a:lnTo>
                  <a:lnTo>
                    <a:pt x="5693" y="32856"/>
                  </a:lnTo>
                  <a:lnTo>
                    <a:pt x="5844" y="32767"/>
                  </a:lnTo>
                  <a:lnTo>
                    <a:pt x="5987" y="32669"/>
                  </a:lnTo>
                  <a:lnTo>
                    <a:pt x="6130" y="32580"/>
                  </a:lnTo>
                  <a:lnTo>
                    <a:pt x="6281" y="32482"/>
                  </a:lnTo>
                  <a:lnTo>
                    <a:pt x="6433" y="32375"/>
                  </a:lnTo>
                  <a:lnTo>
                    <a:pt x="6585" y="32277"/>
                  </a:lnTo>
                  <a:lnTo>
                    <a:pt x="6736" y="32170"/>
                  </a:lnTo>
                  <a:lnTo>
                    <a:pt x="6879" y="32071"/>
                  </a:lnTo>
                  <a:cubicBezTo>
                    <a:pt x="6879" y="32071"/>
                    <a:pt x="6995" y="31991"/>
                    <a:pt x="7031" y="31964"/>
                  </a:cubicBezTo>
                  <a:lnTo>
                    <a:pt x="7191" y="31848"/>
                  </a:lnTo>
                  <a:cubicBezTo>
                    <a:pt x="7191" y="31848"/>
                    <a:pt x="7352" y="31741"/>
                    <a:pt x="7352" y="31741"/>
                  </a:cubicBezTo>
                  <a:cubicBezTo>
                    <a:pt x="8030" y="31260"/>
                    <a:pt x="8744" y="30724"/>
                    <a:pt x="9475" y="30153"/>
                  </a:cubicBezTo>
                  <a:cubicBezTo>
                    <a:pt x="9475" y="30153"/>
                    <a:pt x="9493" y="30144"/>
                    <a:pt x="9493" y="30144"/>
                  </a:cubicBezTo>
                  <a:cubicBezTo>
                    <a:pt x="9939" y="29788"/>
                    <a:pt x="10394" y="29431"/>
                    <a:pt x="10840" y="29056"/>
                  </a:cubicBezTo>
                  <a:lnTo>
                    <a:pt x="10849" y="29056"/>
                  </a:lnTo>
                  <a:cubicBezTo>
                    <a:pt x="10947" y="28967"/>
                    <a:pt x="11045" y="28887"/>
                    <a:pt x="11143" y="28806"/>
                  </a:cubicBezTo>
                  <a:lnTo>
                    <a:pt x="11161" y="28797"/>
                  </a:lnTo>
                  <a:cubicBezTo>
                    <a:pt x="11250" y="28717"/>
                    <a:pt x="11348" y="28637"/>
                    <a:pt x="11438" y="28557"/>
                  </a:cubicBezTo>
                  <a:lnTo>
                    <a:pt x="11464" y="28539"/>
                  </a:lnTo>
                  <a:cubicBezTo>
                    <a:pt x="11563" y="28458"/>
                    <a:pt x="11652" y="28378"/>
                    <a:pt x="11750" y="28298"/>
                  </a:cubicBezTo>
                  <a:lnTo>
                    <a:pt x="11777" y="28280"/>
                  </a:lnTo>
                  <a:cubicBezTo>
                    <a:pt x="11866" y="28200"/>
                    <a:pt x="11955" y="28119"/>
                    <a:pt x="12053" y="28039"/>
                  </a:cubicBezTo>
                  <a:lnTo>
                    <a:pt x="12071" y="28021"/>
                  </a:lnTo>
                  <a:cubicBezTo>
                    <a:pt x="12169" y="27941"/>
                    <a:pt x="12258" y="27861"/>
                    <a:pt x="12348" y="27789"/>
                  </a:cubicBezTo>
                  <a:lnTo>
                    <a:pt x="12374" y="27763"/>
                  </a:lnTo>
                  <a:cubicBezTo>
                    <a:pt x="12464" y="27682"/>
                    <a:pt x="12553" y="27602"/>
                    <a:pt x="12651" y="27531"/>
                  </a:cubicBezTo>
                  <a:lnTo>
                    <a:pt x="12660" y="27513"/>
                  </a:lnTo>
                  <a:cubicBezTo>
                    <a:pt x="12758" y="27432"/>
                    <a:pt x="12847" y="27343"/>
                    <a:pt x="12936" y="27272"/>
                  </a:cubicBezTo>
                  <a:cubicBezTo>
                    <a:pt x="12945" y="27263"/>
                    <a:pt x="12945" y="27263"/>
                    <a:pt x="12954" y="27254"/>
                  </a:cubicBezTo>
                  <a:cubicBezTo>
                    <a:pt x="13240" y="27004"/>
                    <a:pt x="13516" y="26754"/>
                    <a:pt x="13793" y="26505"/>
                  </a:cubicBezTo>
                  <a:lnTo>
                    <a:pt x="13793" y="26496"/>
                  </a:lnTo>
                  <a:cubicBezTo>
                    <a:pt x="13882" y="26415"/>
                    <a:pt x="13971" y="26335"/>
                    <a:pt x="14052" y="26255"/>
                  </a:cubicBezTo>
                  <a:lnTo>
                    <a:pt x="14078" y="26237"/>
                  </a:lnTo>
                  <a:cubicBezTo>
                    <a:pt x="14159" y="26166"/>
                    <a:pt x="14239" y="26085"/>
                    <a:pt x="14319" y="26014"/>
                  </a:cubicBezTo>
                  <a:lnTo>
                    <a:pt x="14346" y="25987"/>
                  </a:lnTo>
                  <a:cubicBezTo>
                    <a:pt x="14426" y="25907"/>
                    <a:pt x="14507" y="25836"/>
                    <a:pt x="14587" y="25764"/>
                  </a:cubicBezTo>
                  <a:lnTo>
                    <a:pt x="14614" y="25738"/>
                  </a:lnTo>
                  <a:cubicBezTo>
                    <a:pt x="14685" y="25657"/>
                    <a:pt x="14765" y="25586"/>
                    <a:pt x="14846" y="25514"/>
                  </a:cubicBezTo>
                  <a:lnTo>
                    <a:pt x="14872" y="25488"/>
                  </a:lnTo>
                  <a:cubicBezTo>
                    <a:pt x="14944" y="25416"/>
                    <a:pt x="15024" y="25345"/>
                    <a:pt x="15095" y="25274"/>
                  </a:cubicBezTo>
                  <a:lnTo>
                    <a:pt x="15122" y="25247"/>
                  </a:lnTo>
                  <a:cubicBezTo>
                    <a:pt x="15193" y="25175"/>
                    <a:pt x="15265" y="25095"/>
                    <a:pt x="15336" y="25033"/>
                  </a:cubicBezTo>
                  <a:lnTo>
                    <a:pt x="15363" y="25006"/>
                  </a:lnTo>
                  <a:cubicBezTo>
                    <a:pt x="15434" y="24935"/>
                    <a:pt x="15506" y="24863"/>
                    <a:pt x="15586" y="24783"/>
                  </a:cubicBezTo>
                  <a:lnTo>
                    <a:pt x="15595" y="24774"/>
                  </a:lnTo>
                  <a:cubicBezTo>
                    <a:pt x="15666" y="24694"/>
                    <a:pt x="15747" y="24622"/>
                    <a:pt x="15818" y="24551"/>
                  </a:cubicBezTo>
                  <a:lnTo>
                    <a:pt x="15818" y="24542"/>
                  </a:lnTo>
                  <a:cubicBezTo>
                    <a:pt x="15970" y="24390"/>
                    <a:pt x="16112" y="24248"/>
                    <a:pt x="16246" y="24105"/>
                  </a:cubicBezTo>
                  <a:lnTo>
                    <a:pt x="16255" y="24087"/>
                  </a:lnTo>
                  <a:cubicBezTo>
                    <a:pt x="16317" y="24025"/>
                    <a:pt x="16380" y="23953"/>
                    <a:pt x="16442" y="23891"/>
                  </a:cubicBezTo>
                  <a:lnTo>
                    <a:pt x="16460" y="23864"/>
                  </a:lnTo>
                  <a:cubicBezTo>
                    <a:pt x="16523" y="23802"/>
                    <a:pt x="16585" y="23739"/>
                    <a:pt x="16639" y="23668"/>
                  </a:cubicBezTo>
                  <a:lnTo>
                    <a:pt x="16665" y="23650"/>
                  </a:lnTo>
                  <a:cubicBezTo>
                    <a:pt x="16719" y="23588"/>
                    <a:pt x="16772" y="23525"/>
                    <a:pt x="16826" y="23463"/>
                  </a:cubicBezTo>
                  <a:lnTo>
                    <a:pt x="16853" y="23436"/>
                  </a:lnTo>
                  <a:cubicBezTo>
                    <a:pt x="16906" y="23373"/>
                    <a:pt x="16960" y="23311"/>
                    <a:pt x="17004" y="23257"/>
                  </a:cubicBezTo>
                  <a:lnTo>
                    <a:pt x="17031" y="23231"/>
                  </a:lnTo>
                  <a:cubicBezTo>
                    <a:pt x="17085" y="23168"/>
                    <a:pt x="17129" y="23106"/>
                    <a:pt x="17183" y="23052"/>
                  </a:cubicBezTo>
                  <a:lnTo>
                    <a:pt x="17201" y="23026"/>
                  </a:lnTo>
                  <a:cubicBezTo>
                    <a:pt x="17245" y="22963"/>
                    <a:pt x="17290" y="22910"/>
                    <a:pt x="17343" y="22847"/>
                  </a:cubicBezTo>
                  <a:lnTo>
                    <a:pt x="17361" y="22829"/>
                  </a:lnTo>
                  <a:cubicBezTo>
                    <a:pt x="17406" y="22776"/>
                    <a:pt x="17450" y="22713"/>
                    <a:pt x="17495" y="22660"/>
                  </a:cubicBezTo>
                  <a:lnTo>
                    <a:pt x="17504" y="22642"/>
                  </a:lnTo>
                  <a:cubicBezTo>
                    <a:pt x="17549" y="22579"/>
                    <a:pt x="17593" y="22526"/>
                    <a:pt x="17629" y="22472"/>
                  </a:cubicBezTo>
                  <a:lnTo>
                    <a:pt x="17638" y="22463"/>
                  </a:lnTo>
                  <a:cubicBezTo>
                    <a:pt x="17682" y="22401"/>
                    <a:pt x="17727" y="22348"/>
                    <a:pt x="17763" y="22285"/>
                  </a:cubicBezTo>
                  <a:cubicBezTo>
                    <a:pt x="17807" y="22232"/>
                    <a:pt x="17843" y="22169"/>
                    <a:pt x="17879" y="22116"/>
                  </a:cubicBezTo>
                  <a:cubicBezTo>
                    <a:pt x="17888" y="22098"/>
                    <a:pt x="17923" y="22053"/>
                    <a:pt x="17923" y="22053"/>
                  </a:cubicBezTo>
                  <a:cubicBezTo>
                    <a:pt x="17941" y="22017"/>
                    <a:pt x="17968" y="21982"/>
                    <a:pt x="17995" y="21937"/>
                  </a:cubicBezTo>
                  <a:cubicBezTo>
                    <a:pt x="18004" y="21919"/>
                    <a:pt x="18039" y="21866"/>
                    <a:pt x="18039" y="21866"/>
                  </a:cubicBezTo>
                  <a:cubicBezTo>
                    <a:pt x="18066" y="21830"/>
                    <a:pt x="18084" y="21803"/>
                    <a:pt x="18102" y="21768"/>
                  </a:cubicBezTo>
                  <a:cubicBezTo>
                    <a:pt x="18120" y="21741"/>
                    <a:pt x="18137" y="21714"/>
                    <a:pt x="18155" y="21687"/>
                  </a:cubicBezTo>
                  <a:cubicBezTo>
                    <a:pt x="18173" y="21652"/>
                    <a:pt x="18191" y="21625"/>
                    <a:pt x="18209" y="21589"/>
                  </a:cubicBezTo>
                  <a:cubicBezTo>
                    <a:pt x="18227" y="21562"/>
                    <a:pt x="18244" y="21536"/>
                    <a:pt x="18262" y="21500"/>
                  </a:cubicBezTo>
                  <a:cubicBezTo>
                    <a:pt x="18280" y="21473"/>
                    <a:pt x="18289" y="21447"/>
                    <a:pt x="18307" y="21420"/>
                  </a:cubicBezTo>
                  <a:cubicBezTo>
                    <a:pt x="18325" y="21384"/>
                    <a:pt x="18343" y="21357"/>
                    <a:pt x="18360" y="21322"/>
                  </a:cubicBezTo>
                  <a:cubicBezTo>
                    <a:pt x="18378" y="21304"/>
                    <a:pt x="18387" y="21277"/>
                    <a:pt x="18405" y="21250"/>
                  </a:cubicBezTo>
                  <a:cubicBezTo>
                    <a:pt x="18423" y="21215"/>
                    <a:pt x="18441" y="21179"/>
                    <a:pt x="18459" y="21143"/>
                  </a:cubicBezTo>
                  <a:cubicBezTo>
                    <a:pt x="18467" y="21125"/>
                    <a:pt x="18494" y="21081"/>
                    <a:pt x="18494" y="21081"/>
                  </a:cubicBezTo>
                  <a:cubicBezTo>
                    <a:pt x="18512" y="21045"/>
                    <a:pt x="18530" y="21009"/>
                    <a:pt x="18557" y="20965"/>
                  </a:cubicBezTo>
                  <a:lnTo>
                    <a:pt x="18566" y="20938"/>
                  </a:lnTo>
                  <a:cubicBezTo>
                    <a:pt x="18673" y="20724"/>
                    <a:pt x="18771" y="20510"/>
                    <a:pt x="18860" y="20296"/>
                  </a:cubicBezTo>
                  <a:cubicBezTo>
                    <a:pt x="18869" y="20287"/>
                    <a:pt x="18869" y="20287"/>
                    <a:pt x="18869" y="20287"/>
                  </a:cubicBezTo>
                  <a:cubicBezTo>
                    <a:pt x="18887" y="20233"/>
                    <a:pt x="18914" y="20180"/>
                    <a:pt x="18931" y="20126"/>
                  </a:cubicBezTo>
                  <a:cubicBezTo>
                    <a:pt x="18931" y="20126"/>
                    <a:pt x="18940" y="20108"/>
                    <a:pt x="18940" y="20108"/>
                  </a:cubicBezTo>
                  <a:cubicBezTo>
                    <a:pt x="18958" y="20064"/>
                    <a:pt x="18976" y="20010"/>
                    <a:pt x="18994" y="19957"/>
                  </a:cubicBezTo>
                  <a:lnTo>
                    <a:pt x="19003" y="19939"/>
                  </a:lnTo>
                  <a:cubicBezTo>
                    <a:pt x="19021" y="19885"/>
                    <a:pt x="19047" y="19832"/>
                    <a:pt x="19065" y="19778"/>
                  </a:cubicBezTo>
                  <a:lnTo>
                    <a:pt x="19065" y="19769"/>
                  </a:lnTo>
                  <a:cubicBezTo>
                    <a:pt x="19083" y="19716"/>
                    <a:pt x="19101" y="19662"/>
                    <a:pt x="19119" y="19609"/>
                  </a:cubicBezTo>
                  <a:cubicBezTo>
                    <a:pt x="19190" y="19413"/>
                    <a:pt x="19244" y="19216"/>
                    <a:pt x="19297" y="19020"/>
                  </a:cubicBezTo>
                  <a:cubicBezTo>
                    <a:pt x="19297" y="19020"/>
                    <a:pt x="19297" y="19011"/>
                    <a:pt x="19297" y="19011"/>
                  </a:cubicBezTo>
                  <a:cubicBezTo>
                    <a:pt x="19529" y="18128"/>
                    <a:pt x="19618" y="17245"/>
                    <a:pt x="19556" y="16397"/>
                  </a:cubicBezTo>
                  <a:cubicBezTo>
                    <a:pt x="19556" y="16397"/>
                    <a:pt x="19556" y="16388"/>
                    <a:pt x="19556" y="16388"/>
                  </a:cubicBezTo>
                  <a:cubicBezTo>
                    <a:pt x="19538" y="16139"/>
                    <a:pt x="19511" y="15898"/>
                    <a:pt x="19467" y="15657"/>
                  </a:cubicBezTo>
                  <a:lnTo>
                    <a:pt x="19467" y="15639"/>
                  </a:lnTo>
                  <a:cubicBezTo>
                    <a:pt x="19431" y="15478"/>
                    <a:pt x="19404" y="15318"/>
                    <a:pt x="19360" y="15166"/>
                  </a:cubicBezTo>
                  <a:cubicBezTo>
                    <a:pt x="19342" y="15095"/>
                    <a:pt x="19324" y="15014"/>
                    <a:pt x="19297" y="14934"/>
                  </a:cubicBezTo>
                  <a:lnTo>
                    <a:pt x="19297" y="14916"/>
                  </a:lnTo>
                  <a:cubicBezTo>
                    <a:pt x="19253" y="14765"/>
                    <a:pt x="19199" y="14613"/>
                    <a:pt x="19145" y="14470"/>
                  </a:cubicBezTo>
                  <a:lnTo>
                    <a:pt x="19137" y="14444"/>
                  </a:lnTo>
                  <a:cubicBezTo>
                    <a:pt x="19119" y="14408"/>
                    <a:pt x="19101" y="14363"/>
                    <a:pt x="19092" y="14319"/>
                  </a:cubicBezTo>
                  <a:cubicBezTo>
                    <a:pt x="20662" y="13150"/>
                    <a:pt x="23169" y="11616"/>
                    <a:pt x="26809" y="10349"/>
                  </a:cubicBezTo>
                  <a:cubicBezTo>
                    <a:pt x="27585" y="10081"/>
                    <a:pt x="27995" y="9225"/>
                    <a:pt x="27719" y="8449"/>
                  </a:cubicBezTo>
                  <a:cubicBezTo>
                    <a:pt x="27513" y="7851"/>
                    <a:pt x="26951" y="7449"/>
                    <a:pt x="26318" y="7449"/>
                  </a:cubicBezTo>
                  <a:cubicBezTo>
                    <a:pt x="26148" y="7449"/>
                    <a:pt x="25979" y="7476"/>
                    <a:pt x="25827" y="7539"/>
                  </a:cubicBezTo>
                  <a:cubicBezTo>
                    <a:pt x="25792" y="7548"/>
                    <a:pt x="25756" y="7557"/>
                    <a:pt x="25720" y="7574"/>
                  </a:cubicBezTo>
                  <a:cubicBezTo>
                    <a:pt x="25774" y="7218"/>
                    <a:pt x="25702" y="6834"/>
                    <a:pt x="25488" y="6513"/>
                  </a:cubicBezTo>
                  <a:cubicBezTo>
                    <a:pt x="25203" y="6102"/>
                    <a:pt x="24748" y="5862"/>
                    <a:pt x="24248" y="5862"/>
                  </a:cubicBezTo>
                  <a:cubicBezTo>
                    <a:pt x="24186" y="5862"/>
                    <a:pt x="24132" y="5862"/>
                    <a:pt x="24079" y="5870"/>
                  </a:cubicBezTo>
                  <a:cubicBezTo>
                    <a:pt x="24168" y="5415"/>
                    <a:pt x="24052" y="4934"/>
                    <a:pt x="23722" y="4568"/>
                  </a:cubicBezTo>
                  <a:cubicBezTo>
                    <a:pt x="23445" y="4256"/>
                    <a:pt x="23035" y="4077"/>
                    <a:pt x="22616" y="4077"/>
                  </a:cubicBezTo>
                  <a:cubicBezTo>
                    <a:pt x="22250" y="4077"/>
                    <a:pt x="21893" y="4211"/>
                    <a:pt x="21617" y="4461"/>
                  </a:cubicBezTo>
                  <a:cubicBezTo>
                    <a:pt x="21197" y="4836"/>
                    <a:pt x="20787" y="5219"/>
                    <a:pt x="20377" y="5594"/>
                  </a:cubicBezTo>
                  <a:cubicBezTo>
                    <a:pt x="20582" y="5076"/>
                    <a:pt x="20796" y="4559"/>
                    <a:pt x="21001" y="4033"/>
                  </a:cubicBezTo>
                  <a:cubicBezTo>
                    <a:pt x="21144" y="3658"/>
                    <a:pt x="21135" y="3257"/>
                    <a:pt x="20974" y="2891"/>
                  </a:cubicBezTo>
                  <a:cubicBezTo>
                    <a:pt x="20823" y="2525"/>
                    <a:pt x="20528" y="2240"/>
                    <a:pt x="20154" y="2097"/>
                  </a:cubicBezTo>
                  <a:cubicBezTo>
                    <a:pt x="19984" y="2025"/>
                    <a:pt x="19797" y="1999"/>
                    <a:pt x="19609" y="1999"/>
                  </a:cubicBezTo>
                  <a:cubicBezTo>
                    <a:pt x="19422" y="1999"/>
                    <a:pt x="19235" y="2034"/>
                    <a:pt x="19065" y="2097"/>
                  </a:cubicBezTo>
                  <a:cubicBezTo>
                    <a:pt x="18869" y="1776"/>
                    <a:pt x="18548" y="1535"/>
                    <a:pt x="18155" y="1437"/>
                  </a:cubicBezTo>
                  <a:cubicBezTo>
                    <a:pt x="18039" y="1410"/>
                    <a:pt x="17923" y="1401"/>
                    <a:pt x="17807" y="1401"/>
                  </a:cubicBezTo>
                  <a:cubicBezTo>
                    <a:pt x="17531" y="1401"/>
                    <a:pt x="17272" y="1472"/>
                    <a:pt x="17040" y="1606"/>
                  </a:cubicBezTo>
                  <a:cubicBezTo>
                    <a:pt x="17040" y="1579"/>
                    <a:pt x="17049" y="1553"/>
                    <a:pt x="17049" y="1526"/>
                  </a:cubicBezTo>
                  <a:cubicBezTo>
                    <a:pt x="17058" y="1133"/>
                    <a:pt x="16906" y="750"/>
                    <a:pt x="16639" y="464"/>
                  </a:cubicBezTo>
                  <a:cubicBezTo>
                    <a:pt x="16362" y="179"/>
                    <a:pt x="15996" y="9"/>
                    <a:pt x="155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7"/>
            <p:cNvSpPr/>
            <p:nvPr/>
          </p:nvSpPr>
          <p:spPr>
            <a:xfrm>
              <a:off x="5563075" y="1301375"/>
              <a:ext cx="269000" cy="207600"/>
            </a:xfrm>
            <a:custGeom>
              <a:rect b="b" l="l" r="r" t="t"/>
              <a:pathLst>
                <a:path extrusionOk="0" h="8304" w="10760">
                  <a:moveTo>
                    <a:pt x="10014" y="1"/>
                  </a:moveTo>
                  <a:cubicBezTo>
                    <a:pt x="9887" y="1"/>
                    <a:pt x="9758" y="37"/>
                    <a:pt x="9645" y="114"/>
                  </a:cubicBezTo>
                  <a:cubicBezTo>
                    <a:pt x="3632" y="4164"/>
                    <a:pt x="429" y="7028"/>
                    <a:pt x="295" y="7144"/>
                  </a:cubicBezTo>
                  <a:cubicBezTo>
                    <a:pt x="28" y="7394"/>
                    <a:pt x="1" y="7813"/>
                    <a:pt x="251" y="8081"/>
                  </a:cubicBezTo>
                  <a:cubicBezTo>
                    <a:pt x="384" y="8232"/>
                    <a:pt x="563" y="8304"/>
                    <a:pt x="741" y="8304"/>
                  </a:cubicBezTo>
                  <a:cubicBezTo>
                    <a:pt x="902" y="8304"/>
                    <a:pt x="1062" y="8250"/>
                    <a:pt x="1187" y="8134"/>
                  </a:cubicBezTo>
                  <a:cubicBezTo>
                    <a:pt x="1214" y="8107"/>
                    <a:pt x="4452" y="5208"/>
                    <a:pt x="10385" y="1212"/>
                  </a:cubicBezTo>
                  <a:cubicBezTo>
                    <a:pt x="10688" y="1006"/>
                    <a:pt x="10760" y="596"/>
                    <a:pt x="10563" y="293"/>
                  </a:cubicBezTo>
                  <a:cubicBezTo>
                    <a:pt x="10435" y="103"/>
                    <a:pt x="10227" y="1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>
              <a:off x="5526275" y="1155000"/>
              <a:ext cx="86575" cy="324550"/>
            </a:xfrm>
            <a:custGeom>
              <a:rect b="b" l="l" r="r" t="t"/>
              <a:pathLst>
                <a:path extrusionOk="0" h="12982" w="3463">
                  <a:moveTo>
                    <a:pt x="2794" y="1"/>
                  </a:moveTo>
                  <a:cubicBezTo>
                    <a:pt x="2427" y="1"/>
                    <a:pt x="2133" y="283"/>
                    <a:pt x="2124" y="643"/>
                  </a:cubicBezTo>
                  <a:cubicBezTo>
                    <a:pt x="1955" y="7521"/>
                    <a:pt x="161" y="12018"/>
                    <a:pt x="144" y="12071"/>
                  </a:cubicBezTo>
                  <a:cubicBezTo>
                    <a:pt x="1" y="12410"/>
                    <a:pt x="161" y="12794"/>
                    <a:pt x="500" y="12937"/>
                  </a:cubicBezTo>
                  <a:cubicBezTo>
                    <a:pt x="590" y="12972"/>
                    <a:pt x="670" y="12981"/>
                    <a:pt x="750" y="12981"/>
                  </a:cubicBezTo>
                  <a:cubicBezTo>
                    <a:pt x="1018" y="12981"/>
                    <a:pt x="1259" y="12829"/>
                    <a:pt x="1366" y="12571"/>
                  </a:cubicBezTo>
                  <a:cubicBezTo>
                    <a:pt x="1446" y="12383"/>
                    <a:pt x="3266" y="7825"/>
                    <a:pt x="3453" y="679"/>
                  </a:cubicBezTo>
                  <a:cubicBezTo>
                    <a:pt x="3462" y="313"/>
                    <a:pt x="3177" y="10"/>
                    <a:pt x="2811" y="1"/>
                  </a:cubicBezTo>
                  <a:cubicBezTo>
                    <a:pt x="2805" y="1"/>
                    <a:pt x="2800" y="1"/>
                    <a:pt x="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5591625" y="1341250"/>
              <a:ext cx="291975" cy="183350"/>
            </a:xfrm>
            <a:custGeom>
              <a:rect b="b" l="l" r="r" t="t"/>
              <a:pathLst>
                <a:path extrusionOk="0" h="7334" w="11679">
                  <a:moveTo>
                    <a:pt x="10931" y="1"/>
                  </a:moveTo>
                  <a:cubicBezTo>
                    <a:pt x="10859" y="1"/>
                    <a:pt x="10787" y="12"/>
                    <a:pt x="10715" y="36"/>
                  </a:cubicBezTo>
                  <a:cubicBezTo>
                    <a:pt x="3435" y="2578"/>
                    <a:pt x="367" y="6093"/>
                    <a:pt x="233" y="6236"/>
                  </a:cubicBezTo>
                  <a:cubicBezTo>
                    <a:pt x="1" y="6521"/>
                    <a:pt x="28" y="6932"/>
                    <a:pt x="304" y="7173"/>
                  </a:cubicBezTo>
                  <a:cubicBezTo>
                    <a:pt x="429" y="7280"/>
                    <a:pt x="590" y="7333"/>
                    <a:pt x="741" y="7333"/>
                  </a:cubicBezTo>
                  <a:cubicBezTo>
                    <a:pt x="929" y="7333"/>
                    <a:pt x="1107" y="7253"/>
                    <a:pt x="1241" y="7101"/>
                  </a:cubicBezTo>
                  <a:cubicBezTo>
                    <a:pt x="1268" y="7066"/>
                    <a:pt x="4238" y="3702"/>
                    <a:pt x="11152" y="1285"/>
                  </a:cubicBezTo>
                  <a:cubicBezTo>
                    <a:pt x="11500" y="1169"/>
                    <a:pt x="11678" y="794"/>
                    <a:pt x="11562" y="446"/>
                  </a:cubicBezTo>
                  <a:cubicBezTo>
                    <a:pt x="11463" y="170"/>
                    <a:pt x="11207" y="1"/>
                    <a:pt x="10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5549025" y="1256850"/>
              <a:ext cx="242025" cy="238300"/>
            </a:xfrm>
            <a:custGeom>
              <a:rect b="b" l="l" r="r" t="t"/>
              <a:pathLst>
                <a:path extrusionOk="0" h="9532" w="9681">
                  <a:moveTo>
                    <a:pt x="8940" y="1"/>
                  </a:moveTo>
                  <a:cubicBezTo>
                    <a:pt x="8782" y="1"/>
                    <a:pt x="8622" y="57"/>
                    <a:pt x="8494" y="173"/>
                  </a:cubicBezTo>
                  <a:cubicBezTo>
                    <a:pt x="3114" y="5018"/>
                    <a:pt x="349" y="8301"/>
                    <a:pt x="233" y="8443"/>
                  </a:cubicBezTo>
                  <a:cubicBezTo>
                    <a:pt x="1" y="8720"/>
                    <a:pt x="37" y="9139"/>
                    <a:pt x="313" y="9371"/>
                  </a:cubicBezTo>
                  <a:cubicBezTo>
                    <a:pt x="438" y="9478"/>
                    <a:pt x="590" y="9532"/>
                    <a:pt x="741" y="9532"/>
                  </a:cubicBezTo>
                  <a:cubicBezTo>
                    <a:pt x="929" y="9532"/>
                    <a:pt x="1116" y="9451"/>
                    <a:pt x="1250" y="9291"/>
                  </a:cubicBezTo>
                  <a:cubicBezTo>
                    <a:pt x="1277" y="9264"/>
                    <a:pt x="4078" y="5936"/>
                    <a:pt x="9386" y="1155"/>
                  </a:cubicBezTo>
                  <a:cubicBezTo>
                    <a:pt x="9653" y="914"/>
                    <a:pt x="9680" y="495"/>
                    <a:pt x="9430" y="218"/>
                  </a:cubicBezTo>
                  <a:cubicBezTo>
                    <a:pt x="9302" y="75"/>
                    <a:pt x="9122" y="1"/>
                    <a:pt x="8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5551925" y="1189850"/>
              <a:ext cx="118675" cy="311550"/>
            </a:xfrm>
            <a:custGeom>
              <a:rect b="b" l="l" r="r" t="t"/>
              <a:pathLst>
                <a:path extrusionOk="0" h="12462" w="4747">
                  <a:moveTo>
                    <a:pt x="4020" y="0"/>
                  </a:moveTo>
                  <a:cubicBezTo>
                    <a:pt x="3717" y="0"/>
                    <a:pt x="3442" y="208"/>
                    <a:pt x="3373" y="516"/>
                  </a:cubicBezTo>
                  <a:cubicBezTo>
                    <a:pt x="1723" y="7457"/>
                    <a:pt x="144" y="11516"/>
                    <a:pt x="126" y="11551"/>
                  </a:cubicBezTo>
                  <a:cubicBezTo>
                    <a:pt x="1" y="11890"/>
                    <a:pt x="161" y="12283"/>
                    <a:pt x="509" y="12417"/>
                  </a:cubicBezTo>
                  <a:cubicBezTo>
                    <a:pt x="581" y="12444"/>
                    <a:pt x="670" y="12461"/>
                    <a:pt x="750" y="12461"/>
                  </a:cubicBezTo>
                  <a:cubicBezTo>
                    <a:pt x="1009" y="12461"/>
                    <a:pt x="1259" y="12301"/>
                    <a:pt x="1366" y="12033"/>
                  </a:cubicBezTo>
                  <a:cubicBezTo>
                    <a:pt x="1428" y="11873"/>
                    <a:pt x="2980" y="7867"/>
                    <a:pt x="4658" y="819"/>
                  </a:cubicBezTo>
                  <a:cubicBezTo>
                    <a:pt x="4747" y="463"/>
                    <a:pt x="4524" y="106"/>
                    <a:pt x="4167" y="17"/>
                  </a:cubicBezTo>
                  <a:cubicBezTo>
                    <a:pt x="4118" y="6"/>
                    <a:pt x="4069" y="0"/>
                    <a:pt x="4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>
              <a:off x="5558625" y="1204925"/>
              <a:ext cx="157475" cy="297150"/>
            </a:xfrm>
            <a:custGeom>
              <a:rect b="b" l="l" r="r" t="t"/>
              <a:pathLst>
                <a:path extrusionOk="0" h="11886" w="6299">
                  <a:moveTo>
                    <a:pt x="5545" y="0"/>
                  </a:moveTo>
                  <a:cubicBezTo>
                    <a:pt x="5283" y="0"/>
                    <a:pt x="5036" y="156"/>
                    <a:pt x="4934" y="422"/>
                  </a:cubicBezTo>
                  <a:cubicBezTo>
                    <a:pt x="2329" y="7068"/>
                    <a:pt x="206" y="10859"/>
                    <a:pt x="179" y="10895"/>
                  </a:cubicBezTo>
                  <a:cubicBezTo>
                    <a:pt x="0" y="11216"/>
                    <a:pt x="116" y="11618"/>
                    <a:pt x="429" y="11796"/>
                  </a:cubicBezTo>
                  <a:cubicBezTo>
                    <a:pt x="536" y="11858"/>
                    <a:pt x="652" y="11885"/>
                    <a:pt x="759" y="11885"/>
                  </a:cubicBezTo>
                  <a:cubicBezTo>
                    <a:pt x="991" y="11885"/>
                    <a:pt x="1214" y="11760"/>
                    <a:pt x="1339" y="11546"/>
                  </a:cubicBezTo>
                  <a:cubicBezTo>
                    <a:pt x="1428" y="11394"/>
                    <a:pt x="3524" y="7639"/>
                    <a:pt x="6165" y="903"/>
                  </a:cubicBezTo>
                  <a:cubicBezTo>
                    <a:pt x="6299" y="564"/>
                    <a:pt x="6138" y="181"/>
                    <a:pt x="5790" y="47"/>
                  </a:cubicBezTo>
                  <a:cubicBezTo>
                    <a:pt x="5710" y="15"/>
                    <a:pt x="5627" y="0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>
              <a:off x="5192425" y="1408625"/>
              <a:ext cx="504275" cy="570400"/>
            </a:xfrm>
            <a:custGeom>
              <a:rect b="b" l="l" r="r" t="t"/>
              <a:pathLst>
                <a:path extrusionOk="0" h="22816" w="20171">
                  <a:moveTo>
                    <a:pt x="13529" y="0"/>
                  </a:moveTo>
                  <a:cubicBezTo>
                    <a:pt x="11292" y="0"/>
                    <a:pt x="8998" y="1298"/>
                    <a:pt x="7342" y="3693"/>
                  </a:cubicBezTo>
                  <a:cubicBezTo>
                    <a:pt x="4871" y="7252"/>
                    <a:pt x="0" y="21454"/>
                    <a:pt x="1802" y="22703"/>
                  </a:cubicBezTo>
                  <a:cubicBezTo>
                    <a:pt x="1912" y="22779"/>
                    <a:pt x="2058" y="22815"/>
                    <a:pt x="2236" y="22815"/>
                  </a:cubicBezTo>
                  <a:cubicBezTo>
                    <a:pt x="4987" y="22815"/>
                    <a:pt x="15352" y="14190"/>
                    <a:pt x="17673" y="10838"/>
                  </a:cubicBezTo>
                  <a:cubicBezTo>
                    <a:pt x="20171" y="7225"/>
                    <a:pt x="19823" y="3148"/>
                    <a:pt x="16825" y="1052"/>
                  </a:cubicBezTo>
                  <a:cubicBezTo>
                    <a:pt x="16825" y="1043"/>
                    <a:pt x="16816" y="1043"/>
                    <a:pt x="16816" y="1043"/>
                  </a:cubicBezTo>
                  <a:cubicBezTo>
                    <a:pt x="16807" y="1043"/>
                    <a:pt x="16807" y="1043"/>
                    <a:pt x="16807" y="1034"/>
                  </a:cubicBezTo>
                  <a:cubicBezTo>
                    <a:pt x="15791" y="336"/>
                    <a:pt x="14667" y="0"/>
                    <a:pt x="1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>
              <a:off x="5542350" y="1514025"/>
              <a:ext cx="130275" cy="103800"/>
            </a:xfrm>
            <a:custGeom>
              <a:rect b="b" l="l" r="r" t="t"/>
              <a:pathLst>
                <a:path extrusionOk="0" h="4152" w="5211">
                  <a:moveTo>
                    <a:pt x="590" y="0"/>
                  </a:moveTo>
                  <a:cubicBezTo>
                    <a:pt x="427" y="0"/>
                    <a:pt x="265" y="78"/>
                    <a:pt x="161" y="226"/>
                  </a:cubicBezTo>
                  <a:cubicBezTo>
                    <a:pt x="0" y="458"/>
                    <a:pt x="63" y="788"/>
                    <a:pt x="295" y="949"/>
                  </a:cubicBezTo>
                  <a:lnTo>
                    <a:pt x="4925" y="4151"/>
                  </a:lnTo>
                  <a:cubicBezTo>
                    <a:pt x="5050" y="3794"/>
                    <a:pt x="5139" y="3437"/>
                    <a:pt x="5210" y="3081"/>
                  </a:cubicBezTo>
                  <a:lnTo>
                    <a:pt x="883" y="92"/>
                  </a:lnTo>
                  <a:cubicBezTo>
                    <a:pt x="794" y="30"/>
                    <a:pt x="692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>
              <a:off x="5303925" y="1628275"/>
              <a:ext cx="119350" cy="94425"/>
            </a:xfrm>
            <a:custGeom>
              <a:rect b="b" l="l" r="r" t="t"/>
              <a:pathLst>
                <a:path extrusionOk="0" h="3777" w="4774">
                  <a:moveTo>
                    <a:pt x="393" y="0"/>
                  </a:moveTo>
                  <a:cubicBezTo>
                    <a:pt x="259" y="322"/>
                    <a:pt x="134" y="661"/>
                    <a:pt x="1" y="991"/>
                  </a:cubicBezTo>
                  <a:lnTo>
                    <a:pt x="3890" y="3685"/>
                  </a:lnTo>
                  <a:cubicBezTo>
                    <a:pt x="3979" y="3747"/>
                    <a:pt x="4083" y="3777"/>
                    <a:pt x="4186" y="3777"/>
                  </a:cubicBezTo>
                  <a:cubicBezTo>
                    <a:pt x="4351" y="3777"/>
                    <a:pt x="4514" y="3699"/>
                    <a:pt x="4613" y="3551"/>
                  </a:cubicBezTo>
                  <a:cubicBezTo>
                    <a:pt x="4773" y="3319"/>
                    <a:pt x="4720" y="2998"/>
                    <a:pt x="4479" y="282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>
              <a:off x="5361025" y="1820000"/>
              <a:ext cx="81200" cy="59875"/>
            </a:xfrm>
            <a:custGeom>
              <a:rect b="b" l="l" r="r" t="t"/>
              <a:pathLst>
                <a:path extrusionOk="0" h="2395" w="3248">
                  <a:moveTo>
                    <a:pt x="592" y="1"/>
                  </a:moveTo>
                  <a:cubicBezTo>
                    <a:pt x="427" y="1"/>
                    <a:pt x="265" y="78"/>
                    <a:pt x="161" y="227"/>
                  </a:cubicBezTo>
                  <a:cubicBezTo>
                    <a:pt x="0" y="458"/>
                    <a:pt x="63" y="789"/>
                    <a:pt x="295" y="949"/>
                  </a:cubicBezTo>
                  <a:lnTo>
                    <a:pt x="2391" y="2394"/>
                  </a:lnTo>
                  <a:cubicBezTo>
                    <a:pt x="2677" y="2180"/>
                    <a:pt x="2962" y="1957"/>
                    <a:pt x="3248" y="1725"/>
                  </a:cubicBezTo>
                  <a:lnTo>
                    <a:pt x="893" y="93"/>
                  </a:lnTo>
                  <a:cubicBezTo>
                    <a:pt x="800" y="31"/>
                    <a:pt x="696" y="1"/>
                    <a:pt x="592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>
              <a:off x="5237900" y="1839700"/>
              <a:ext cx="100625" cy="83825"/>
            </a:xfrm>
            <a:custGeom>
              <a:rect b="b" l="l" r="r" t="t"/>
              <a:pathLst>
                <a:path extrusionOk="0" h="3353" w="4025">
                  <a:moveTo>
                    <a:pt x="251" y="1"/>
                  </a:moveTo>
                  <a:cubicBezTo>
                    <a:pt x="162" y="375"/>
                    <a:pt x="72" y="732"/>
                    <a:pt x="1" y="1089"/>
                  </a:cubicBezTo>
                  <a:lnTo>
                    <a:pt x="3141" y="3257"/>
                  </a:lnTo>
                  <a:cubicBezTo>
                    <a:pt x="3230" y="3321"/>
                    <a:pt x="3332" y="3352"/>
                    <a:pt x="3433" y="3352"/>
                  </a:cubicBezTo>
                  <a:cubicBezTo>
                    <a:pt x="3597" y="3352"/>
                    <a:pt x="3759" y="3272"/>
                    <a:pt x="3864" y="3123"/>
                  </a:cubicBezTo>
                  <a:cubicBezTo>
                    <a:pt x="4024" y="2891"/>
                    <a:pt x="3962" y="2570"/>
                    <a:pt x="3730" y="240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9" name="Google Shape;3919;p27"/>
          <p:cNvSpPr/>
          <p:nvPr/>
        </p:nvSpPr>
        <p:spPr>
          <a:xfrm rot="-3287884">
            <a:off x="167176" y="1577761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0" name="Google Shape;3920;p27"/>
          <p:cNvSpPr/>
          <p:nvPr/>
        </p:nvSpPr>
        <p:spPr>
          <a:xfrm>
            <a:off x="8718901" y="2911261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8"/>
          <p:cNvSpPr/>
          <p:nvPr/>
        </p:nvSpPr>
        <p:spPr>
          <a:xfrm>
            <a:off x="-1237710" y="-84620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3" name="Google Shape;3923;p28"/>
          <p:cNvGrpSpPr/>
          <p:nvPr/>
        </p:nvGrpSpPr>
        <p:grpSpPr>
          <a:xfrm>
            <a:off x="-1237710" y="-1005350"/>
            <a:ext cx="3704019" cy="2121973"/>
            <a:chOff x="-1389150" y="804800"/>
            <a:chExt cx="971750" cy="556700"/>
          </a:xfrm>
        </p:grpSpPr>
        <p:sp>
          <p:nvSpPr>
            <p:cNvPr id="3924" name="Google Shape;3924;p28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8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8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8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8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8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8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8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8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8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8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8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8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8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8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8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8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8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8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8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8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8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8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8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8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8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8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8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8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8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8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8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8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8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8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8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8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8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8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8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8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8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8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8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8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8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8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8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8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8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8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8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8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8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8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8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8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8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8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8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4" name="Google Shape;3984;p28"/>
          <p:cNvGrpSpPr/>
          <p:nvPr/>
        </p:nvGrpSpPr>
        <p:grpSpPr>
          <a:xfrm>
            <a:off x="5965413" y="2802762"/>
            <a:ext cx="4076880" cy="2335539"/>
            <a:chOff x="5965413" y="3230162"/>
            <a:chExt cx="4076880" cy="2335539"/>
          </a:xfrm>
        </p:grpSpPr>
        <p:sp>
          <p:nvSpPr>
            <p:cNvPr id="3985" name="Google Shape;3985;p28"/>
            <p:cNvSpPr/>
            <p:nvPr/>
          </p:nvSpPr>
          <p:spPr>
            <a:xfrm>
              <a:off x="5965413" y="3230162"/>
              <a:ext cx="4076880" cy="2335524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6" name="Google Shape;3986;p28"/>
            <p:cNvGrpSpPr/>
            <p:nvPr/>
          </p:nvGrpSpPr>
          <p:grpSpPr>
            <a:xfrm rot="10800000">
              <a:off x="6069567" y="3367395"/>
              <a:ext cx="3836998" cy="2198307"/>
              <a:chOff x="-9376871" y="-61513"/>
              <a:chExt cx="3836998" cy="2198307"/>
            </a:xfrm>
          </p:grpSpPr>
          <p:sp>
            <p:nvSpPr>
              <p:cNvPr id="3987" name="Google Shape;3987;p28"/>
              <p:cNvSpPr/>
              <p:nvPr/>
            </p:nvSpPr>
            <p:spPr>
              <a:xfrm>
                <a:off x="-9376871" y="-61513"/>
                <a:ext cx="3836998" cy="2198307"/>
              </a:xfrm>
              <a:custGeom>
                <a:rect b="b" l="l" r="r" t="t"/>
                <a:pathLst>
                  <a:path extrusionOk="0" h="62412" w="108936">
                    <a:moveTo>
                      <a:pt x="108935" y="1"/>
                    </a:moveTo>
                    <a:lnTo>
                      <a:pt x="0" y="1508"/>
                    </a:lnTo>
                    <a:lnTo>
                      <a:pt x="0" y="1508"/>
                    </a:lnTo>
                    <a:lnTo>
                      <a:pt x="0" y="62412"/>
                    </a:lnTo>
                    <a:cubicBezTo>
                      <a:pt x="20215" y="62109"/>
                      <a:pt x="37156" y="47362"/>
                      <a:pt x="56595" y="41787"/>
                    </a:cubicBezTo>
                    <a:cubicBezTo>
                      <a:pt x="63340" y="39860"/>
                      <a:pt x="70405" y="39030"/>
                      <a:pt x="76989" y="36577"/>
                    </a:cubicBezTo>
                    <a:cubicBezTo>
                      <a:pt x="91602" y="31126"/>
                      <a:pt x="102583" y="14239"/>
                      <a:pt x="108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28"/>
              <p:cNvSpPr/>
              <p:nvPr/>
            </p:nvSpPr>
            <p:spPr>
              <a:xfrm>
                <a:off x="-5617539" y="-60562"/>
                <a:ext cx="9792" cy="163432"/>
              </a:xfrm>
              <a:custGeom>
                <a:rect b="b" l="l" r="r" t="t"/>
                <a:pathLst>
                  <a:path extrusionOk="0" h="4640" w="278">
                    <a:moveTo>
                      <a:pt x="1" y="0"/>
                    </a:moveTo>
                    <a:lnTo>
                      <a:pt x="1" y="4639"/>
                    </a:lnTo>
                    <a:cubicBezTo>
                      <a:pt x="90" y="4452"/>
                      <a:pt x="188" y="4265"/>
                      <a:pt x="277" y="4077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28"/>
              <p:cNvSpPr/>
              <p:nvPr/>
            </p:nvSpPr>
            <p:spPr>
              <a:xfrm>
                <a:off x="-5963811" y="603382"/>
                <a:ext cx="9792" cy="57835"/>
              </a:xfrm>
              <a:custGeom>
                <a:rect b="b" l="l" r="r" t="t"/>
                <a:pathLst>
                  <a:path extrusionOk="0" h="1642" w="278">
                    <a:moveTo>
                      <a:pt x="1" y="1"/>
                    </a:moveTo>
                    <a:lnTo>
                      <a:pt x="1" y="1642"/>
                    </a:lnTo>
                    <a:cubicBezTo>
                      <a:pt x="90" y="1526"/>
                      <a:pt x="188" y="1401"/>
                      <a:pt x="277" y="1276"/>
                    </a:cubicBez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28"/>
              <p:cNvSpPr/>
              <p:nvPr/>
            </p:nvSpPr>
            <p:spPr>
              <a:xfrm>
                <a:off x="-5963811" y="-55842"/>
                <a:ext cx="9792" cy="303266"/>
              </a:xfrm>
              <a:custGeom>
                <a:rect b="b" l="l" r="r" t="t"/>
                <a:pathLst>
                  <a:path extrusionOk="0" h="8610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609"/>
                    </a:lnTo>
                    <a:lnTo>
                      <a:pt x="277" y="8609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28"/>
              <p:cNvSpPr/>
              <p:nvPr/>
            </p:nvSpPr>
            <p:spPr>
              <a:xfrm>
                <a:off x="-596381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28"/>
              <p:cNvSpPr/>
              <p:nvPr/>
            </p:nvSpPr>
            <p:spPr>
              <a:xfrm>
                <a:off x="-6310083" y="949655"/>
                <a:ext cx="9792" cy="70727"/>
              </a:xfrm>
              <a:custGeom>
                <a:rect b="b" l="l" r="r" t="t"/>
                <a:pathLst>
                  <a:path extrusionOk="0" h="2008" w="278">
                    <a:moveTo>
                      <a:pt x="1" y="0"/>
                    </a:moveTo>
                    <a:lnTo>
                      <a:pt x="1" y="2008"/>
                    </a:lnTo>
                    <a:cubicBezTo>
                      <a:pt x="90" y="1927"/>
                      <a:pt x="188" y="1856"/>
                      <a:pt x="277" y="1776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28"/>
              <p:cNvSpPr/>
              <p:nvPr/>
            </p:nvSpPr>
            <p:spPr>
              <a:xfrm>
                <a:off x="-631008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28"/>
              <p:cNvSpPr/>
              <p:nvPr/>
            </p:nvSpPr>
            <p:spPr>
              <a:xfrm>
                <a:off x="-631008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28"/>
              <p:cNvSpPr/>
              <p:nvPr/>
            </p:nvSpPr>
            <p:spPr>
              <a:xfrm>
                <a:off x="-6310083" y="-51122"/>
                <a:ext cx="9792" cy="298546"/>
              </a:xfrm>
              <a:custGeom>
                <a:rect b="b" l="l" r="r" t="t"/>
                <a:pathLst>
                  <a:path extrusionOk="0" h="847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475"/>
                    </a:lnTo>
                    <a:lnTo>
                      <a:pt x="277" y="847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28"/>
              <p:cNvSpPr/>
              <p:nvPr/>
            </p:nvSpPr>
            <p:spPr>
              <a:xfrm>
                <a:off x="-6656356" y="-46121"/>
                <a:ext cx="9792" cy="293544"/>
              </a:xfrm>
              <a:custGeom>
                <a:rect b="b" l="l" r="r" t="t"/>
                <a:pathLst>
                  <a:path extrusionOk="0" h="8334" w="278">
                    <a:moveTo>
                      <a:pt x="1" y="1"/>
                    </a:moveTo>
                    <a:lnTo>
                      <a:pt x="1" y="8333"/>
                    </a:lnTo>
                    <a:lnTo>
                      <a:pt x="277" y="8333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8"/>
              <p:cNvSpPr/>
              <p:nvPr/>
            </p:nvSpPr>
            <p:spPr>
              <a:xfrm>
                <a:off x="-6656356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28"/>
              <p:cNvSpPr/>
              <p:nvPr/>
            </p:nvSpPr>
            <p:spPr>
              <a:xfrm>
                <a:off x="-6656356" y="949655"/>
                <a:ext cx="9792" cy="273714"/>
              </a:xfrm>
              <a:custGeom>
                <a:rect b="b" l="l" r="r" t="t"/>
                <a:pathLst>
                  <a:path extrusionOk="0" h="7771" w="278">
                    <a:moveTo>
                      <a:pt x="1" y="0"/>
                    </a:moveTo>
                    <a:lnTo>
                      <a:pt x="1" y="7771"/>
                    </a:lnTo>
                    <a:cubicBezTo>
                      <a:pt x="90" y="7735"/>
                      <a:pt x="188" y="7699"/>
                      <a:pt x="277" y="76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28"/>
              <p:cNvSpPr/>
              <p:nvPr/>
            </p:nvSpPr>
            <p:spPr>
              <a:xfrm>
                <a:off x="-6656356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28"/>
              <p:cNvSpPr/>
              <p:nvPr/>
            </p:nvSpPr>
            <p:spPr>
              <a:xfrm>
                <a:off x="-7002628" y="1295927"/>
                <a:ext cx="9792" cy="25466"/>
              </a:xfrm>
              <a:custGeom>
                <a:rect b="b" l="l" r="r" t="t"/>
                <a:pathLst>
                  <a:path extrusionOk="0" h="723" w="278">
                    <a:moveTo>
                      <a:pt x="1" y="0"/>
                    </a:moveTo>
                    <a:lnTo>
                      <a:pt x="1" y="723"/>
                    </a:lnTo>
                    <a:cubicBezTo>
                      <a:pt x="90" y="696"/>
                      <a:pt x="188" y="678"/>
                      <a:pt x="277" y="661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28"/>
              <p:cNvSpPr/>
              <p:nvPr/>
            </p:nvSpPr>
            <p:spPr>
              <a:xfrm>
                <a:off x="-7002628" y="-41401"/>
                <a:ext cx="9792" cy="288825"/>
              </a:xfrm>
              <a:custGeom>
                <a:rect b="b" l="l" r="r" t="t"/>
                <a:pathLst>
                  <a:path extrusionOk="0" h="8200" w="278">
                    <a:moveTo>
                      <a:pt x="1" y="1"/>
                    </a:moveTo>
                    <a:lnTo>
                      <a:pt x="1" y="8199"/>
                    </a:lnTo>
                    <a:lnTo>
                      <a:pt x="277" y="819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28"/>
              <p:cNvSpPr/>
              <p:nvPr/>
            </p:nvSpPr>
            <p:spPr>
              <a:xfrm>
                <a:off x="-700262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28"/>
              <p:cNvSpPr/>
              <p:nvPr/>
            </p:nvSpPr>
            <p:spPr>
              <a:xfrm>
                <a:off x="-700262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28"/>
              <p:cNvSpPr/>
              <p:nvPr/>
            </p:nvSpPr>
            <p:spPr>
              <a:xfrm>
                <a:off x="-700262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28"/>
              <p:cNvSpPr/>
              <p:nvPr/>
            </p:nvSpPr>
            <p:spPr>
              <a:xfrm>
                <a:off x="-7348901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28"/>
              <p:cNvSpPr/>
              <p:nvPr/>
            </p:nvSpPr>
            <p:spPr>
              <a:xfrm>
                <a:off x="-7348901" y="1295927"/>
                <a:ext cx="9792" cy="104963"/>
              </a:xfrm>
              <a:custGeom>
                <a:rect b="b" l="l" r="r" t="t"/>
                <a:pathLst>
                  <a:path extrusionOk="0" h="2980" w="278">
                    <a:moveTo>
                      <a:pt x="1" y="0"/>
                    </a:moveTo>
                    <a:lnTo>
                      <a:pt x="1" y="2980"/>
                    </a:lnTo>
                    <a:cubicBezTo>
                      <a:pt x="90" y="2953"/>
                      <a:pt x="188" y="2926"/>
                      <a:pt x="277" y="290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28"/>
              <p:cNvSpPr/>
              <p:nvPr/>
            </p:nvSpPr>
            <p:spPr>
              <a:xfrm>
                <a:off x="-7348901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28"/>
              <p:cNvSpPr/>
              <p:nvPr/>
            </p:nvSpPr>
            <p:spPr>
              <a:xfrm>
                <a:off x="-734890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28"/>
              <p:cNvSpPr/>
              <p:nvPr/>
            </p:nvSpPr>
            <p:spPr>
              <a:xfrm>
                <a:off x="-7348901" y="-36681"/>
                <a:ext cx="9792" cy="284105"/>
              </a:xfrm>
              <a:custGeom>
                <a:rect b="b" l="l" r="r" t="t"/>
                <a:pathLst>
                  <a:path extrusionOk="0" h="806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065"/>
                    </a:lnTo>
                    <a:lnTo>
                      <a:pt x="277" y="806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28"/>
              <p:cNvSpPr/>
              <p:nvPr/>
            </p:nvSpPr>
            <p:spPr>
              <a:xfrm>
                <a:off x="-769517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28"/>
              <p:cNvSpPr/>
              <p:nvPr/>
            </p:nvSpPr>
            <p:spPr>
              <a:xfrm>
                <a:off x="-7695173" y="1295927"/>
                <a:ext cx="9792" cy="225635"/>
              </a:xfrm>
              <a:custGeom>
                <a:rect b="b" l="l" r="r" t="t"/>
                <a:pathLst>
                  <a:path extrusionOk="0" h="6406" w="278">
                    <a:moveTo>
                      <a:pt x="1" y="0"/>
                    </a:moveTo>
                    <a:lnTo>
                      <a:pt x="1" y="6406"/>
                    </a:lnTo>
                    <a:cubicBezTo>
                      <a:pt x="90" y="6361"/>
                      <a:pt x="188" y="6325"/>
                      <a:pt x="277" y="629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28"/>
              <p:cNvSpPr/>
              <p:nvPr/>
            </p:nvSpPr>
            <p:spPr>
              <a:xfrm>
                <a:off x="-7695173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28"/>
              <p:cNvSpPr/>
              <p:nvPr/>
            </p:nvSpPr>
            <p:spPr>
              <a:xfrm>
                <a:off x="-769517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28"/>
              <p:cNvSpPr/>
              <p:nvPr/>
            </p:nvSpPr>
            <p:spPr>
              <a:xfrm>
                <a:off x="-7695173" y="-31644"/>
                <a:ext cx="9792" cy="279068"/>
              </a:xfrm>
              <a:custGeom>
                <a:rect b="b" l="l" r="r" t="t"/>
                <a:pathLst>
                  <a:path extrusionOk="0" h="7923" w="278">
                    <a:moveTo>
                      <a:pt x="1" y="0"/>
                    </a:moveTo>
                    <a:lnTo>
                      <a:pt x="1" y="7922"/>
                    </a:lnTo>
                    <a:lnTo>
                      <a:pt x="277" y="792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28"/>
              <p:cNvSpPr/>
              <p:nvPr/>
            </p:nvSpPr>
            <p:spPr>
              <a:xfrm>
                <a:off x="-8041445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28"/>
              <p:cNvSpPr/>
              <p:nvPr/>
            </p:nvSpPr>
            <p:spPr>
              <a:xfrm>
                <a:off x="-8041445" y="-26960"/>
                <a:ext cx="9792" cy="274383"/>
              </a:xfrm>
              <a:custGeom>
                <a:rect b="b" l="l" r="r" t="t"/>
                <a:pathLst>
                  <a:path extrusionOk="0" h="7790" w="278">
                    <a:moveTo>
                      <a:pt x="1" y="1"/>
                    </a:moveTo>
                    <a:lnTo>
                      <a:pt x="1" y="7789"/>
                    </a:lnTo>
                    <a:lnTo>
                      <a:pt x="277" y="778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28"/>
              <p:cNvSpPr/>
              <p:nvPr/>
            </p:nvSpPr>
            <p:spPr>
              <a:xfrm>
                <a:off x="-8041445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28"/>
              <p:cNvSpPr/>
              <p:nvPr/>
            </p:nvSpPr>
            <p:spPr>
              <a:xfrm>
                <a:off x="-8041445" y="1642516"/>
                <a:ext cx="9792" cy="38674"/>
              </a:xfrm>
              <a:custGeom>
                <a:rect b="b" l="l" r="r" t="t"/>
                <a:pathLst>
                  <a:path extrusionOk="0" h="1098" w="278">
                    <a:moveTo>
                      <a:pt x="1" y="0"/>
                    </a:moveTo>
                    <a:lnTo>
                      <a:pt x="1" y="1098"/>
                    </a:lnTo>
                    <a:cubicBezTo>
                      <a:pt x="90" y="1053"/>
                      <a:pt x="179" y="1008"/>
                      <a:pt x="277" y="9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28"/>
              <p:cNvSpPr/>
              <p:nvPr/>
            </p:nvSpPr>
            <p:spPr>
              <a:xfrm>
                <a:off x="-8041445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28"/>
              <p:cNvSpPr/>
              <p:nvPr/>
            </p:nvSpPr>
            <p:spPr>
              <a:xfrm>
                <a:off x="-8041445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28"/>
              <p:cNvSpPr/>
              <p:nvPr/>
            </p:nvSpPr>
            <p:spPr>
              <a:xfrm>
                <a:off x="-838771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28"/>
              <p:cNvSpPr/>
              <p:nvPr/>
            </p:nvSpPr>
            <p:spPr>
              <a:xfrm>
                <a:off x="-838771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28"/>
              <p:cNvSpPr/>
              <p:nvPr/>
            </p:nvSpPr>
            <p:spPr>
              <a:xfrm>
                <a:off x="-8387718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28"/>
              <p:cNvSpPr/>
              <p:nvPr/>
            </p:nvSpPr>
            <p:spPr>
              <a:xfrm>
                <a:off x="-8387718" y="-22240"/>
                <a:ext cx="9792" cy="269663"/>
              </a:xfrm>
              <a:custGeom>
                <a:rect b="b" l="l" r="r" t="t"/>
                <a:pathLst>
                  <a:path extrusionOk="0" h="7656" w="278">
                    <a:moveTo>
                      <a:pt x="277" y="1"/>
                    </a:moveTo>
                    <a:lnTo>
                      <a:pt x="1" y="10"/>
                    </a:lnTo>
                    <a:lnTo>
                      <a:pt x="1" y="7655"/>
                    </a:lnTo>
                    <a:lnTo>
                      <a:pt x="277" y="76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28"/>
              <p:cNvSpPr/>
              <p:nvPr/>
            </p:nvSpPr>
            <p:spPr>
              <a:xfrm>
                <a:off x="-838771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28"/>
              <p:cNvSpPr/>
              <p:nvPr/>
            </p:nvSpPr>
            <p:spPr>
              <a:xfrm>
                <a:off x="-8387718" y="1642516"/>
                <a:ext cx="9792" cy="209292"/>
              </a:xfrm>
              <a:custGeom>
                <a:rect b="b" l="l" r="r" t="t"/>
                <a:pathLst>
                  <a:path extrusionOk="0" h="5942" w="278">
                    <a:moveTo>
                      <a:pt x="1" y="0"/>
                    </a:moveTo>
                    <a:lnTo>
                      <a:pt x="1" y="5942"/>
                    </a:lnTo>
                    <a:cubicBezTo>
                      <a:pt x="90" y="5897"/>
                      <a:pt x="179" y="5852"/>
                      <a:pt x="277" y="5808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28"/>
              <p:cNvSpPr/>
              <p:nvPr/>
            </p:nvSpPr>
            <p:spPr>
              <a:xfrm>
                <a:off x="-8734307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28"/>
              <p:cNvSpPr/>
              <p:nvPr/>
            </p:nvSpPr>
            <p:spPr>
              <a:xfrm>
                <a:off x="-8734307" y="1988789"/>
                <a:ext cx="10109" cy="13208"/>
              </a:xfrm>
              <a:custGeom>
                <a:rect b="b" l="l" r="r" t="t"/>
                <a:pathLst>
                  <a:path extrusionOk="0" h="375" w="287">
                    <a:moveTo>
                      <a:pt x="1" y="0"/>
                    </a:moveTo>
                    <a:lnTo>
                      <a:pt x="1" y="375"/>
                    </a:lnTo>
                    <a:cubicBezTo>
                      <a:pt x="99" y="339"/>
                      <a:pt x="188" y="304"/>
                      <a:pt x="286" y="268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28"/>
              <p:cNvSpPr/>
              <p:nvPr/>
            </p:nvSpPr>
            <p:spPr>
              <a:xfrm>
                <a:off x="-8734307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28"/>
              <p:cNvSpPr/>
              <p:nvPr/>
            </p:nvSpPr>
            <p:spPr>
              <a:xfrm>
                <a:off x="-8734307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28"/>
              <p:cNvSpPr/>
              <p:nvPr/>
            </p:nvSpPr>
            <p:spPr>
              <a:xfrm>
                <a:off x="-8734307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28"/>
              <p:cNvSpPr/>
              <p:nvPr/>
            </p:nvSpPr>
            <p:spPr>
              <a:xfrm>
                <a:off x="-8734307" y="-17203"/>
                <a:ext cx="10109" cy="264627"/>
              </a:xfrm>
              <a:custGeom>
                <a:rect b="b" l="l" r="r" t="t"/>
                <a:pathLst>
                  <a:path extrusionOk="0" h="7513" w="287">
                    <a:moveTo>
                      <a:pt x="1" y="1"/>
                    </a:moveTo>
                    <a:lnTo>
                      <a:pt x="1" y="7512"/>
                    </a:lnTo>
                    <a:lnTo>
                      <a:pt x="286" y="7512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28"/>
              <p:cNvSpPr/>
              <p:nvPr/>
            </p:nvSpPr>
            <p:spPr>
              <a:xfrm>
                <a:off x="-8734307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28"/>
              <p:cNvSpPr/>
              <p:nvPr/>
            </p:nvSpPr>
            <p:spPr>
              <a:xfrm>
                <a:off x="-9080580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28"/>
              <p:cNvSpPr/>
              <p:nvPr/>
            </p:nvSpPr>
            <p:spPr>
              <a:xfrm>
                <a:off x="-9080580" y="1988789"/>
                <a:ext cx="10109" cy="115037"/>
              </a:xfrm>
              <a:custGeom>
                <a:rect b="b" l="l" r="r" t="t"/>
                <a:pathLst>
                  <a:path extrusionOk="0" h="3266" w="287">
                    <a:moveTo>
                      <a:pt x="1" y="0"/>
                    </a:moveTo>
                    <a:lnTo>
                      <a:pt x="1" y="3265"/>
                    </a:lnTo>
                    <a:cubicBezTo>
                      <a:pt x="99" y="3247"/>
                      <a:pt x="188" y="3230"/>
                      <a:pt x="286" y="3212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28"/>
              <p:cNvSpPr/>
              <p:nvPr/>
            </p:nvSpPr>
            <p:spPr>
              <a:xfrm>
                <a:off x="-9080580" y="-12483"/>
                <a:ext cx="10109" cy="259907"/>
              </a:xfrm>
              <a:custGeom>
                <a:rect b="b" l="l" r="r" t="t"/>
                <a:pathLst>
                  <a:path extrusionOk="0" h="7379" w="287">
                    <a:moveTo>
                      <a:pt x="1" y="0"/>
                    </a:moveTo>
                    <a:lnTo>
                      <a:pt x="1" y="7378"/>
                    </a:lnTo>
                    <a:lnTo>
                      <a:pt x="286" y="737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28"/>
              <p:cNvSpPr/>
              <p:nvPr/>
            </p:nvSpPr>
            <p:spPr>
              <a:xfrm>
                <a:off x="-9080580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28"/>
              <p:cNvSpPr/>
              <p:nvPr/>
            </p:nvSpPr>
            <p:spPr>
              <a:xfrm>
                <a:off x="-9080580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28"/>
              <p:cNvSpPr/>
              <p:nvPr/>
            </p:nvSpPr>
            <p:spPr>
              <a:xfrm>
                <a:off x="-9080580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28"/>
              <p:cNvSpPr/>
              <p:nvPr/>
            </p:nvSpPr>
            <p:spPr>
              <a:xfrm>
                <a:off x="-9080580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28"/>
              <p:cNvSpPr/>
              <p:nvPr/>
            </p:nvSpPr>
            <p:spPr>
              <a:xfrm>
                <a:off x="-9376871" y="1978715"/>
                <a:ext cx="702618" cy="10109"/>
              </a:xfrm>
              <a:custGeom>
                <a:rect b="b" l="l" r="r" t="t"/>
                <a:pathLst>
                  <a:path extrusionOk="0" h="287" w="19948">
                    <a:moveTo>
                      <a:pt x="0" y="1"/>
                    </a:moveTo>
                    <a:lnTo>
                      <a:pt x="0" y="286"/>
                    </a:lnTo>
                    <a:lnTo>
                      <a:pt x="19234" y="286"/>
                    </a:lnTo>
                    <a:cubicBezTo>
                      <a:pt x="19475" y="188"/>
                      <a:pt x="19716" y="99"/>
                      <a:pt x="199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28"/>
              <p:cNvSpPr/>
              <p:nvPr/>
            </p:nvSpPr>
            <p:spPr>
              <a:xfrm>
                <a:off x="-9376871" y="1632443"/>
                <a:ext cx="1435704" cy="9792"/>
              </a:xfrm>
              <a:custGeom>
                <a:rect b="b" l="l" r="r" t="t"/>
                <a:pathLst>
                  <a:path extrusionOk="0" h="278" w="40761">
                    <a:moveTo>
                      <a:pt x="0" y="1"/>
                    </a:moveTo>
                    <a:lnTo>
                      <a:pt x="0" y="277"/>
                    </a:lnTo>
                    <a:lnTo>
                      <a:pt x="40172" y="277"/>
                    </a:lnTo>
                    <a:cubicBezTo>
                      <a:pt x="40368" y="188"/>
                      <a:pt x="40564" y="99"/>
                      <a:pt x="407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28"/>
              <p:cNvSpPr/>
              <p:nvPr/>
            </p:nvSpPr>
            <p:spPr>
              <a:xfrm>
                <a:off x="-9376871" y="1286170"/>
                <a:ext cx="2520698" cy="9792"/>
              </a:xfrm>
              <a:custGeom>
                <a:rect b="b" l="l" r="r" t="t"/>
                <a:pathLst>
                  <a:path extrusionOk="0" h="278" w="71565">
                    <a:moveTo>
                      <a:pt x="0" y="1"/>
                    </a:moveTo>
                    <a:lnTo>
                      <a:pt x="0" y="277"/>
                    </a:lnTo>
                    <a:lnTo>
                      <a:pt x="70468" y="277"/>
                    </a:lnTo>
                    <a:cubicBezTo>
                      <a:pt x="70833" y="188"/>
                      <a:pt x="71199" y="99"/>
                      <a:pt x="715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28"/>
              <p:cNvSpPr/>
              <p:nvPr/>
            </p:nvSpPr>
            <p:spPr>
              <a:xfrm>
                <a:off x="-9376871" y="939898"/>
                <a:ext cx="3160163" cy="9792"/>
              </a:xfrm>
              <a:custGeom>
                <a:rect b="b" l="l" r="r" t="t"/>
                <a:pathLst>
                  <a:path extrusionOk="0" h="278" w="89720">
                    <a:moveTo>
                      <a:pt x="0" y="1"/>
                    </a:moveTo>
                    <a:lnTo>
                      <a:pt x="0" y="277"/>
                    </a:lnTo>
                    <a:lnTo>
                      <a:pt x="89407" y="277"/>
                    </a:lnTo>
                    <a:cubicBezTo>
                      <a:pt x="89514" y="188"/>
                      <a:pt x="89612" y="99"/>
                      <a:pt x="89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28"/>
              <p:cNvSpPr/>
              <p:nvPr/>
            </p:nvSpPr>
            <p:spPr>
              <a:xfrm>
                <a:off x="-9376871" y="593626"/>
                <a:ext cx="3463675" cy="9792"/>
              </a:xfrm>
              <a:custGeom>
                <a:rect b="b" l="l" r="r" t="t"/>
                <a:pathLst>
                  <a:path extrusionOk="0" h="278" w="98337">
                    <a:moveTo>
                      <a:pt x="0" y="1"/>
                    </a:moveTo>
                    <a:lnTo>
                      <a:pt x="0" y="278"/>
                    </a:lnTo>
                    <a:lnTo>
                      <a:pt x="98132" y="278"/>
                    </a:lnTo>
                    <a:cubicBezTo>
                      <a:pt x="98203" y="188"/>
                      <a:pt x="98274" y="90"/>
                      <a:pt x="98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28"/>
              <p:cNvSpPr/>
              <p:nvPr/>
            </p:nvSpPr>
            <p:spPr>
              <a:xfrm>
                <a:off x="-9376871" y="247388"/>
                <a:ext cx="3683005" cy="9757"/>
              </a:xfrm>
              <a:custGeom>
                <a:rect b="b" l="l" r="r" t="t"/>
                <a:pathLst>
                  <a:path extrusionOk="0" h="277" w="104564">
                    <a:moveTo>
                      <a:pt x="0" y="0"/>
                    </a:moveTo>
                    <a:lnTo>
                      <a:pt x="0" y="277"/>
                    </a:lnTo>
                    <a:lnTo>
                      <a:pt x="104412" y="277"/>
                    </a:lnTo>
                    <a:cubicBezTo>
                      <a:pt x="104466" y="187"/>
                      <a:pt x="104519" y="89"/>
                      <a:pt x="1045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47" name="Google Shape;4047;p28"/>
          <p:cNvSpPr/>
          <p:nvPr/>
        </p:nvSpPr>
        <p:spPr>
          <a:xfrm rot="1728699">
            <a:off x="8608126" y="2157284"/>
            <a:ext cx="254683" cy="269382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8" name="Google Shape;4048;p28"/>
          <p:cNvGrpSpPr/>
          <p:nvPr/>
        </p:nvGrpSpPr>
        <p:grpSpPr>
          <a:xfrm>
            <a:off x="8351400" y="3770063"/>
            <a:ext cx="681655" cy="841818"/>
            <a:chOff x="484550" y="4183188"/>
            <a:chExt cx="681655" cy="841818"/>
          </a:xfrm>
        </p:grpSpPr>
        <p:sp>
          <p:nvSpPr>
            <p:cNvPr id="4049" name="Google Shape;4049;p28"/>
            <p:cNvSpPr/>
            <p:nvPr/>
          </p:nvSpPr>
          <p:spPr>
            <a:xfrm>
              <a:off x="484550" y="4183188"/>
              <a:ext cx="681655" cy="841818"/>
            </a:xfrm>
            <a:custGeom>
              <a:rect b="b" l="l" r="r" t="t"/>
              <a:pathLst>
                <a:path extrusionOk="0" h="17308" w="14015">
                  <a:moveTo>
                    <a:pt x="5237" y="1"/>
                  </a:moveTo>
                  <a:cubicBezTo>
                    <a:pt x="4951" y="1"/>
                    <a:pt x="4666" y="81"/>
                    <a:pt x="4416" y="242"/>
                  </a:cubicBezTo>
                  <a:cubicBezTo>
                    <a:pt x="3854" y="589"/>
                    <a:pt x="3479" y="1107"/>
                    <a:pt x="3238" y="1651"/>
                  </a:cubicBezTo>
                  <a:cubicBezTo>
                    <a:pt x="3131" y="1633"/>
                    <a:pt x="3033" y="1624"/>
                    <a:pt x="2935" y="1624"/>
                  </a:cubicBezTo>
                  <a:cubicBezTo>
                    <a:pt x="2444" y="1624"/>
                    <a:pt x="1972" y="1847"/>
                    <a:pt x="1668" y="2267"/>
                  </a:cubicBezTo>
                  <a:cubicBezTo>
                    <a:pt x="1526" y="2463"/>
                    <a:pt x="1436" y="2686"/>
                    <a:pt x="1401" y="2909"/>
                  </a:cubicBezTo>
                  <a:cubicBezTo>
                    <a:pt x="1195" y="3052"/>
                    <a:pt x="1017" y="3248"/>
                    <a:pt x="901" y="3480"/>
                  </a:cubicBezTo>
                  <a:cubicBezTo>
                    <a:pt x="571" y="4113"/>
                    <a:pt x="723" y="4889"/>
                    <a:pt x="1258" y="5362"/>
                  </a:cubicBezTo>
                  <a:lnTo>
                    <a:pt x="1267" y="5362"/>
                  </a:lnTo>
                  <a:cubicBezTo>
                    <a:pt x="1267" y="5371"/>
                    <a:pt x="1276" y="5389"/>
                    <a:pt x="1285" y="5398"/>
                  </a:cubicBezTo>
                  <a:cubicBezTo>
                    <a:pt x="1320" y="5469"/>
                    <a:pt x="1383" y="5639"/>
                    <a:pt x="1383" y="5933"/>
                  </a:cubicBezTo>
                  <a:cubicBezTo>
                    <a:pt x="1383" y="6076"/>
                    <a:pt x="1365" y="6236"/>
                    <a:pt x="1329" y="6415"/>
                  </a:cubicBezTo>
                  <a:cubicBezTo>
                    <a:pt x="1267" y="6745"/>
                    <a:pt x="1142" y="7120"/>
                    <a:pt x="964" y="7521"/>
                  </a:cubicBezTo>
                  <a:cubicBezTo>
                    <a:pt x="580" y="8386"/>
                    <a:pt x="303" y="9234"/>
                    <a:pt x="152" y="10055"/>
                  </a:cubicBezTo>
                  <a:cubicBezTo>
                    <a:pt x="125" y="10197"/>
                    <a:pt x="98" y="10340"/>
                    <a:pt x="80" y="10492"/>
                  </a:cubicBezTo>
                  <a:lnTo>
                    <a:pt x="71" y="10527"/>
                  </a:lnTo>
                  <a:cubicBezTo>
                    <a:pt x="36" y="10822"/>
                    <a:pt x="9" y="11125"/>
                    <a:pt x="0" y="11411"/>
                  </a:cubicBezTo>
                  <a:cubicBezTo>
                    <a:pt x="0" y="11411"/>
                    <a:pt x="0" y="11464"/>
                    <a:pt x="0" y="11464"/>
                  </a:cubicBezTo>
                  <a:cubicBezTo>
                    <a:pt x="0" y="11491"/>
                    <a:pt x="0" y="11527"/>
                    <a:pt x="0" y="11553"/>
                  </a:cubicBezTo>
                  <a:cubicBezTo>
                    <a:pt x="0" y="11669"/>
                    <a:pt x="0" y="11785"/>
                    <a:pt x="9" y="11901"/>
                  </a:cubicBezTo>
                  <a:cubicBezTo>
                    <a:pt x="9" y="11901"/>
                    <a:pt x="9" y="11910"/>
                    <a:pt x="9" y="11910"/>
                  </a:cubicBezTo>
                  <a:cubicBezTo>
                    <a:pt x="9" y="11999"/>
                    <a:pt x="18" y="12080"/>
                    <a:pt x="18" y="12169"/>
                  </a:cubicBezTo>
                  <a:cubicBezTo>
                    <a:pt x="27" y="12214"/>
                    <a:pt x="27" y="12258"/>
                    <a:pt x="36" y="12294"/>
                  </a:cubicBezTo>
                  <a:lnTo>
                    <a:pt x="45" y="12383"/>
                  </a:lnTo>
                  <a:cubicBezTo>
                    <a:pt x="45" y="12419"/>
                    <a:pt x="45" y="12454"/>
                    <a:pt x="54" y="12472"/>
                  </a:cubicBezTo>
                  <a:cubicBezTo>
                    <a:pt x="62" y="12588"/>
                    <a:pt x="80" y="12695"/>
                    <a:pt x="107" y="12811"/>
                  </a:cubicBezTo>
                  <a:cubicBezTo>
                    <a:pt x="107" y="12811"/>
                    <a:pt x="107" y="12829"/>
                    <a:pt x="107" y="12829"/>
                  </a:cubicBezTo>
                  <a:cubicBezTo>
                    <a:pt x="125" y="12918"/>
                    <a:pt x="143" y="12999"/>
                    <a:pt x="161" y="13088"/>
                  </a:cubicBezTo>
                  <a:cubicBezTo>
                    <a:pt x="170" y="13123"/>
                    <a:pt x="178" y="13159"/>
                    <a:pt x="187" y="13204"/>
                  </a:cubicBezTo>
                  <a:lnTo>
                    <a:pt x="214" y="13293"/>
                  </a:lnTo>
                  <a:cubicBezTo>
                    <a:pt x="250" y="13445"/>
                    <a:pt x="286" y="13561"/>
                    <a:pt x="321" y="13685"/>
                  </a:cubicBezTo>
                  <a:cubicBezTo>
                    <a:pt x="330" y="13685"/>
                    <a:pt x="339" y="13721"/>
                    <a:pt x="339" y="13730"/>
                  </a:cubicBezTo>
                  <a:cubicBezTo>
                    <a:pt x="384" y="13846"/>
                    <a:pt x="428" y="13971"/>
                    <a:pt x="482" y="14096"/>
                  </a:cubicBezTo>
                  <a:cubicBezTo>
                    <a:pt x="482" y="14096"/>
                    <a:pt x="509" y="14158"/>
                    <a:pt x="517" y="14167"/>
                  </a:cubicBezTo>
                  <a:cubicBezTo>
                    <a:pt x="526" y="14203"/>
                    <a:pt x="544" y="14230"/>
                    <a:pt x="553" y="14265"/>
                  </a:cubicBezTo>
                  <a:cubicBezTo>
                    <a:pt x="598" y="14355"/>
                    <a:pt x="651" y="14453"/>
                    <a:pt x="705" y="14560"/>
                  </a:cubicBezTo>
                  <a:cubicBezTo>
                    <a:pt x="705" y="14569"/>
                    <a:pt x="714" y="14578"/>
                    <a:pt x="723" y="14587"/>
                  </a:cubicBezTo>
                  <a:cubicBezTo>
                    <a:pt x="776" y="14694"/>
                    <a:pt x="839" y="14801"/>
                    <a:pt x="919" y="14934"/>
                  </a:cubicBezTo>
                  <a:lnTo>
                    <a:pt x="972" y="15006"/>
                  </a:lnTo>
                  <a:cubicBezTo>
                    <a:pt x="1053" y="15131"/>
                    <a:pt x="1133" y="15247"/>
                    <a:pt x="1213" y="15354"/>
                  </a:cubicBezTo>
                  <a:cubicBezTo>
                    <a:pt x="1213" y="15354"/>
                    <a:pt x="1231" y="15372"/>
                    <a:pt x="1240" y="15389"/>
                  </a:cubicBezTo>
                  <a:cubicBezTo>
                    <a:pt x="1320" y="15479"/>
                    <a:pt x="1401" y="15577"/>
                    <a:pt x="1490" y="15684"/>
                  </a:cubicBezTo>
                  <a:cubicBezTo>
                    <a:pt x="1517" y="15702"/>
                    <a:pt x="1543" y="15728"/>
                    <a:pt x="1561" y="15755"/>
                  </a:cubicBezTo>
                  <a:cubicBezTo>
                    <a:pt x="1668" y="15871"/>
                    <a:pt x="1766" y="15969"/>
                    <a:pt x="1873" y="16067"/>
                  </a:cubicBezTo>
                  <a:cubicBezTo>
                    <a:pt x="1873" y="16067"/>
                    <a:pt x="1882" y="16076"/>
                    <a:pt x="1891" y="16085"/>
                  </a:cubicBezTo>
                  <a:cubicBezTo>
                    <a:pt x="1989" y="16166"/>
                    <a:pt x="2088" y="16255"/>
                    <a:pt x="2204" y="16353"/>
                  </a:cubicBezTo>
                  <a:cubicBezTo>
                    <a:pt x="2230" y="16371"/>
                    <a:pt x="2266" y="16397"/>
                    <a:pt x="2293" y="16415"/>
                  </a:cubicBezTo>
                  <a:cubicBezTo>
                    <a:pt x="2418" y="16513"/>
                    <a:pt x="2534" y="16603"/>
                    <a:pt x="2650" y="16683"/>
                  </a:cubicBezTo>
                  <a:cubicBezTo>
                    <a:pt x="3247" y="17075"/>
                    <a:pt x="3943" y="17281"/>
                    <a:pt x="4719" y="17281"/>
                  </a:cubicBezTo>
                  <a:cubicBezTo>
                    <a:pt x="5460" y="17281"/>
                    <a:pt x="6209" y="17084"/>
                    <a:pt x="6851" y="16835"/>
                  </a:cubicBezTo>
                  <a:cubicBezTo>
                    <a:pt x="7146" y="17111"/>
                    <a:pt x="7529" y="17272"/>
                    <a:pt x="7940" y="17272"/>
                  </a:cubicBezTo>
                  <a:cubicBezTo>
                    <a:pt x="8109" y="17272"/>
                    <a:pt x="8261" y="17254"/>
                    <a:pt x="8395" y="17218"/>
                  </a:cubicBezTo>
                  <a:cubicBezTo>
                    <a:pt x="8564" y="17281"/>
                    <a:pt x="8743" y="17307"/>
                    <a:pt x="8930" y="17307"/>
                  </a:cubicBezTo>
                  <a:cubicBezTo>
                    <a:pt x="8984" y="17307"/>
                    <a:pt x="9037" y="17307"/>
                    <a:pt x="9091" y="17298"/>
                  </a:cubicBezTo>
                  <a:cubicBezTo>
                    <a:pt x="9724" y="17236"/>
                    <a:pt x="10250" y="16790"/>
                    <a:pt x="10420" y="16183"/>
                  </a:cubicBezTo>
                  <a:lnTo>
                    <a:pt x="10527" y="16183"/>
                  </a:lnTo>
                  <a:cubicBezTo>
                    <a:pt x="11223" y="16183"/>
                    <a:pt x="11847" y="15711"/>
                    <a:pt x="12026" y="15024"/>
                  </a:cubicBezTo>
                  <a:cubicBezTo>
                    <a:pt x="12079" y="14810"/>
                    <a:pt x="12088" y="14587"/>
                    <a:pt x="12052" y="14381"/>
                  </a:cubicBezTo>
                  <a:cubicBezTo>
                    <a:pt x="12266" y="14239"/>
                    <a:pt x="12490" y="14078"/>
                    <a:pt x="12713" y="13900"/>
                  </a:cubicBezTo>
                  <a:cubicBezTo>
                    <a:pt x="12793" y="13837"/>
                    <a:pt x="12873" y="13775"/>
                    <a:pt x="12944" y="13703"/>
                  </a:cubicBezTo>
                  <a:cubicBezTo>
                    <a:pt x="12971" y="13677"/>
                    <a:pt x="12998" y="13650"/>
                    <a:pt x="13025" y="13614"/>
                  </a:cubicBezTo>
                  <a:cubicBezTo>
                    <a:pt x="13069" y="13570"/>
                    <a:pt x="13114" y="13525"/>
                    <a:pt x="13150" y="13480"/>
                  </a:cubicBezTo>
                  <a:cubicBezTo>
                    <a:pt x="13176" y="13445"/>
                    <a:pt x="13203" y="13418"/>
                    <a:pt x="13230" y="13382"/>
                  </a:cubicBezTo>
                  <a:cubicBezTo>
                    <a:pt x="13266" y="13338"/>
                    <a:pt x="13301" y="13284"/>
                    <a:pt x="13337" y="13248"/>
                  </a:cubicBezTo>
                  <a:cubicBezTo>
                    <a:pt x="13364" y="13213"/>
                    <a:pt x="13382" y="13177"/>
                    <a:pt x="13408" y="13141"/>
                  </a:cubicBezTo>
                  <a:lnTo>
                    <a:pt x="13417" y="13123"/>
                  </a:lnTo>
                  <a:cubicBezTo>
                    <a:pt x="13444" y="13079"/>
                    <a:pt x="13471" y="13043"/>
                    <a:pt x="13498" y="12999"/>
                  </a:cubicBezTo>
                  <a:cubicBezTo>
                    <a:pt x="13515" y="12963"/>
                    <a:pt x="13533" y="12918"/>
                    <a:pt x="13560" y="12883"/>
                  </a:cubicBezTo>
                  <a:cubicBezTo>
                    <a:pt x="13587" y="12829"/>
                    <a:pt x="13605" y="12784"/>
                    <a:pt x="13631" y="12740"/>
                  </a:cubicBezTo>
                  <a:cubicBezTo>
                    <a:pt x="13649" y="12695"/>
                    <a:pt x="13667" y="12651"/>
                    <a:pt x="13685" y="12615"/>
                  </a:cubicBezTo>
                  <a:cubicBezTo>
                    <a:pt x="13703" y="12570"/>
                    <a:pt x="13721" y="12526"/>
                    <a:pt x="13738" y="12481"/>
                  </a:cubicBezTo>
                  <a:cubicBezTo>
                    <a:pt x="13756" y="12437"/>
                    <a:pt x="13774" y="12392"/>
                    <a:pt x="13792" y="12347"/>
                  </a:cubicBezTo>
                  <a:cubicBezTo>
                    <a:pt x="13801" y="12312"/>
                    <a:pt x="13819" y="12267"/>
                    <a:pt x="13828" y="12222"/>
                  </a:cubicBezTo>
                  <a:cubicBezTo>
                    <a:pt x="13846" y="12178"/>
                    <a:pt x="13854" y="12133"/>
                    <a:pt x="13872" y="12080"/>
                  </a:cubicBezTo>
                  <a:cubicBezTo>
                    <a:pt x="13881" y="12044"/>
                    <a:pt x="13890" y="11999"/>
                    <a:pt x="13899" y="11964"/>
                  </a:cubicBezTo>
                  <a:cubicBezTo>
                    <a:pt x="13908" y="11910"/>
                    <a:pt x="13917" y="11866"/>
                    <a:pt x="13926" y="11821"/>
                  </a:cubicBezTo>
                  <a:cubicBezTo>
                    <a:pt x="13935" y="11785"/>
                    <a:pt x="13944" y="11741"/>
                    <a:pt x="13953" y="11696"/>
                  </a:cubicBezTo>
                  <a:cubicBezTo>
                    <a:pt x="13961" y="11652"/>
                    <a:pt x="13961" y="11607"/>
                    <a:pt x="13970" y="11553"/>
                  </a:cubicBezTo>
                  <a:cubicBezTo>
                    <a:pt x="13979" y="11518"/>
                    <a:pt x="13979" y="11482"/>
                    <a:pt x="13988" y="11446"/>
                  </a:cubicBezTo>
                  <a:lnTo>
                    <a:pt x="12436" y="11295"/>
                  </a:lnTo>
                  <a:lnTo>
                    <a:pt x="12436" y="11295"/>
                  </a:lnTo>
                  <a:lnTo>
                    <a:pt x="13988" y="11428"/>
                  </a:lnTo>
                  <a:cubicBezTo>
                    <a:pt x="13988" y="11384"/>
                    <a:pt x="13997" y="11339"/>
                    <a:pt x="13997" y="11286"/>
                  </a:cubicBezTo>
                  <a:cubicBezTo>
                    <a:pt x="13997" y="11250"/>
                    <a:pt x="14006" y="11223"/>
                    <a:pt x="14006" y="11197"/>
                  </a:cubicBezTo>
                  <a:cubicBezTo>
                    <a:pt x="14006" y="11134"/>
                    <a:pt x="14006" y="11081"/>
                    <a:pt x="14015" y="11018"/>
                  </a:cubicBezTo>
                  <a:cubicBezTo>
                    <a:pt x="14015" y="11000"/>
                    <a:pt x="14015" y="10974"/>
                    <a:pt x="14015" y="10947"/>
                  </a:cubicBezTo>
                  <a:cubicBezTo>
                    <a:pt x="14015" y="10884"/>
                    <a:pt x="14015" y="10822"/>
                    <a:pt x="14006" y="10759"/>
                  </a:cubicBezTo>
                  <a:cubicBezTo>
                    <a:pt x="14006" y="10750"/>
                    <a:pt x="14006" y="10742"/>
                    <a:pt x="14006" y="10733"/>
                  </a:cubicBezTo>
                  <a:cubicBezTo>
                    <a:pt x="13944" y="8993"/>
                    <a:pt x="13052" y="7120"/>
                    <a:pt x="11740" y="5978"/>
                  </a:cubicBezTo>
                  <a:cubicBezTo>
                    <a:pt x="11660" y="5906"/>
                    <a:pt x="11571" y="5835"/>
                    <a:pt x="11490" y="5764"/>
                  </a:cubicBezTo>
                  <a:cubicBezTo>
                    <a:pt x="11464" y="5746"/>
                    <a:pt x="11446" y="5728"/>
                    <a:pt x="11419" y="5710"/>
                  </a:cubicBezTo>
                  <a:cubicBezTo>
                    <a:pt x="11357" y="5657"/>
                    <a:pt x="11285" y="5612"/>
                    <a:pt x="11223" y="5567"/>
                  </a:cubicBezTo>
                  <a:cubicBezTo>
                    <a:pt x="11223" y="5567"/>
                    <a:pt x="11169" y="5523"/>
                    <a:pt x="11151" y="5514"/>
                  </a:cubicBezTo>
                  <a:cubicBezTo>
                    <a:pt x="11071" y="5460"/>
                    <a:pt x="10982" y="5398"/>
                    <a:pt x="10893" y="5344"/>
                  </a:cubicBezTo>
                  <a:lnTo>
                    <a:pt x="10857" y="5327"/>
                  </a:lnTo>
                  <a:cubicBezTo>
                    <a:pt x="10786" y="5282"/>
                    <a:pt x="10714" y="5237"/>
                    <a:pt x="10634" y="5193"/>
                  </a:cubicBezTo>
                  <a:lnTo>
                    <a:pt x="10554" y="5139"/>
                  </a:lnTo>
                  <a:cubicBezTo>
                    <a:pt x="10491" y="5112"/>
                    <a:pt x="10429" y="5077"/>
                    <a:pt x="10375" y="5041"/>
                  </a:cubicBezTo>
                  <a:lnTo>
                    <a:pt x="10295" y="4996"/>
                  </a:lnTo>
                  <a:cubicBezTo>
                    <a:pt x="10215" y="4961"/>
                    <a:pt x="10125" y="4916"/>
                    <a:pt x="10045" y="4872"/>
                  </a:cubicBezTo>
                  <a:lnTo>
                    <a:pt x="9974" y="4845"/>
                  </a:lnTo>
                  <a:cubicBezTo>
                    <a:pt x="9911" y="4818"/>
                    <a:pt x="9858" y="4782"/>
                    <a:pt x="9795" y="4756"/>
                  </a:cubicBezTo>
                  <a:lnTo>
                    <a:pt x="9697" y="4720"/>
                  </a:lnTo>
                  <a:cubicBezTo>
                    <a:pt x="9644" y="4693"/>
                    <a:pt x="9590" y="4666"/>
                    <a:pt x="9537" y="4649"/>
                  </a:cubicBezTo>
                  <a:lnTo>
                    <a:pt x="9447" y="4613"/>
                  </a:lnTo>
                  <a:cubicBezTo>
                    <a:pt x="9376" y="4577"/>
                    <a:pt x="9305" y="4550"/>
                    <a:pt x="9233" y="4524"/>
                  </a:cubicBezTo>
                  <a:lnTo>
                    <a:pt x="9001" y="4425"/>
                  </a:lnTo>
                  <a:lnTo>
                    <a:pt x="8787" y="4354"/>
                  </a:lnTo>
                  <a:cubicBezTo>
                    <a:pt x="8600" y="4283"/>
                    <a:pt x="8413" y="4211"/>
                    <a:pt x="8234" y="4149"/>
                  </a:cubicBezTo>
                  <a:cubicBezTo>
                    <a:pt x="8011" y="4069"/>
                    <a:pt x="7806" y="3997"/>
                    <a:pt x="7610" y="3926"/>
                  </a:cubicBezTo>
                  <a:cubicBezTo>
                    <a:pt x="7297" y="3801"/>
                    <a:pt x="7155" y="3730"/>
                    <a:pt x="7083" y="3685"/>
                  </a:cubicBezTo>
                  <a:cubicBezTo>
                    <a:pt x="7083" y="3676"/>
                    <a:pt x="7083" y="3676"/>
                    <a:pt x="7083" y="3676"/>
                  </a:cubicBezTo>
                  <a:cubicBezTo>
                    <a:pt x="7485" y="3087"/>
                    <a:pt x="7405" y="2356"/>
                    <a:pt x="6932" y="1821"/>
                  </a:cubicBezTo>
                  <a:cubicBezTo>
                    <a:pt x="6887" y="1767"/>
                    <a:pt x="6834" y="1722"/>
                    <a:pt x="6789" y="1678"/>
                  </a:cubicBezTo>
                  <a:cubicBezTo>
                    <a:pt x="6825" y="1169"/>
                    <a:pt x="6611" y="661"/>
                    <a:pt x="6200" y="340"/>
                  </a:cubicBezTo>
                  <a:cubicBezTo>
                    <a:pt x="5924" y="117"/>
                    <a:pt x="5576" y="1"/>
                    <a:pt x="5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>
              <a:off x="537029" y="4258671"/>
              <a:ext cx="585790" cy="690847"/>
            </a:xfrm>
            <a:custGeom>
              <a:rect b="b" l="l" r="r" t="t"/>
              <a:pathLst>
                <a:path extrusionOk="0" h="14204" w="12044">
                  <a:moveTo>
                    <a:pt x="4158" y="1"/>
                  </a:moveTo>
                  <a:lnTo>
                    <a:pt x="4158" y="1"/>
                  </a:lnTo>
                  <a:cubicBezTo>
                    <a:pt x="3159" y="625"/>
                    <a:pt x="3257" y="2677"/>
                    <a:pt x="3257" y="2677"/>
                  </a:cubicBezTo>
                  <a:cubicBezTo>
                    <a:pt x="2980" y="2053"/>
                    <a:pt x="1856" y="1625"/>
                    <a:pt x="1856" y="1625"/>
                  </a:cubicBezTo>
                  <a:lnTo>
                    <a:pt x="1856" y="1625"/>
                  </a:lnTo>
                  <a:cubicBezTo>
                    <a:pt x="2373" y="2258"/>
                    <a:pt x="2962" y="3453"/>
                    <a:pt x="2962" y="3453"/>
                  </a:cubicBezTo>
                  <a:cubicBezTo>
                    <a:pt x="2605" y="3034"/>
                    <a:pt x="1205" y="2642"/>
                    <a:pt x="1205" y="2642"/>
                  </a:cubicBezTo>
                  <a:lnTo>
                    <a:pt x="1205" y="2642"/>
                  </a:lnTo>
                  <a:cubicBezTo>
                    <a:pt x="1205" y="2642"/>
                    <a:pt x="2605" y="3685"/>
                    <a:pt x="1303" y="6602"/>
                  </a:cubicBezTo>
                  <a:cubicBezTo>
                    <a:pt x="0" y="9520"/>
                    <a:pt x="125" y="12285"/>
                    <a:pt x="2436" y="13837"/>
                  </a:cubicBezTo>
                  <a:cubicBezTo>
                    <a:pt x="2796" y="14078"/>
                    <a:pt x="3210" y="14173"/>
                    <a:pt x="3637" y="14173"/>
                  </a:cubicBezTo>
                  <a:cubicBezTo>
                    <a:pt x="5190" y="14173"/>
                    <a:pt x="6923" y="12928"/>
                    <a:pt x="6923" y="12927"/>
                  </a:cubicBezTo>
                  <a:lnTo>
                    <a:pt x="6923" y="12927"/>
                  </a:lnTo>
                  <a:cubicBezTo>
                    <a:pt x="6923" y="12928"/>
                    <a:pt x="7030" y="13811"/>
                    <a:pt x="6879" y="14114"/>
                  </a:cubicBezTo>
                  <a:cubicBezTo>
                    <a:pt x="6859" y="14151"/>
                    <a:pt x="6854" y="14167"/>
                    <a:pt x="6859" y="14167"/>
                  </a:cubicBezTo>
                  <a:cubicBezTo>
                    <a:pt x="6896" y="14167"/>
                    <a:pt x="7503" y="13311"/>
                    <a:pt x="7503" y="13311"/>
                  </a:cubicBezTo>
                  <a:lnTo>
                    <a:pt x="7851" y="14203"/>
                  </a:lnTo>
                  <a:lnTo>
                    <a:pt x="8047" y="12954"/>
                  </a:lnTo>
                  <a:lnTo>
                    <a:pt x="9448" y="13079"/>
                  </a:lnTo>
                  <a:lnTo>
                    <a:pt x="8136" y="12508"/>
                  </a:lnTo>
                  <a:cubicBezTo>
                    <a:pt x="8136" y="12508"/>
                    <a:pt x="9287" y="12223"/>
                    <a:pt x="10670" y="11134"/>
                  </a:cubicBezTo>
                  <a:cubicBezTo>
                    <a:pt x="12044" y="10046"/>
                    <a:pt x="11268" y="7013"/>
                    <a:pt x="9635" y="5585"/>
                  </a:cubicBezTo>
                  <a:cubicBezTo>
                    <a:pt x="8012" y="4167"/>
                    <a:pt x="5540" y="3989"/>
                    <a:pt x="4809" y="3150"/>
                  </a:cubicBezTo>
                  <a:cubicBezTo>
                    <a:pt x="4086" y="2312"/>
                    <a:pt x="4648" y="1357"/>
                    <a:pt x="4648" y="1357"/>
                  </a:cubicBezTo>
                  <a:lnTo>
                    <a:pt x="4648" y="1357"/>
                  </a:lnTo>
                  <a:cubicBezTo>
                    <a:pt x="4086" y="1669"/>
                    <a:pt x="3926" y="2731"/>
                    <a:pt x="3926" y="2731"/>
                  </a:cubicBezTo>
                  <a:cubicBezTo>
                    <a:pt x="3533" y="1857"/>
                    <a:pt x="4158" y="1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>
              <a:off x="537029" y="4387120"/>
              <a:ext cx="585790" cy="562395"/>
            </a:xfrm>
            <a:custGeom>
              <a:rect b="b" l="l" r="r" t="t"/>
              <a:pathLst>
                <a:path extrusionOk="0" h="11563" w="12044">
                  <a:moveTo>
                    <a:pt x="1205" y="1"/>
                  </a:moveTo>
                  <a:cubicBezTo>
                    <a:pt x="1205" y="1"/>
                    <a:pt x="2605" y="1044"/>
                    <a:pt x="1303" y="3961"/>
                  </a:cubicBezTo>
                  <a:cubicBezTo>
                    <a:pt x="0" y="6879"/>
                    <a:pt x="125" y="9644"/>
                    <a:pt x="2436" y="11196"/>
                  </a:cubicBezTo>
                  <a:cubicBezTo>
                    <a:pt x="2796" y="11437"/>
                    <a:pt x="3210" y="11532"/>
                    <a:pt x="3637" y="11532"/>
                  </a:cubicBezTo>
                  <a:cubicBezTo>
                    <a:pt x="5190" y="11532"/>
                    <a:pt x="6923" y="10287"/>
                    <a:pt x="6923" y="10286"/>
                  </a:cubicBezTo>
                  <a:lnTo>
                    <a:pt x="6923" y="10286"/>
                  </a:lnTo>
                  <a:cubicBezTo>
                    <a:pt x="6923" y="10287"/>
                    <a:pt x="7030" y="11170"/>
                    <a:pt x="6879" y="11473"/>
                  </a:cubicBezTo>
                  <a:cubicBezTo>
                    <a:pt x="6859" y="11510"/>
                    <a:pt x="6854" y="11526"/>
                    <a:pt x="6859" y="11526"/>
                  </a:cubicBezTo>
                  <a:cubicBezTo>
                    <a:pt x="6896" y="11526"/>
                    <a:pt x="7503" y="10670"/>
                    <a:pt x="7503" y="10670"/>
                  </a:cubicBezTo>
                  <a:lnTo>
                    <a:pt x="7851" y="11562"/>
                  </a:lnTo>
                  <a:lnTo>
                    <a:pt x="8047" y="10313"/>
                  </a:lnTo>
                  <a:lnTo>
                    <a:pt x="9448" y="10438"/>
                  </a:lnTo>
                  <a:lnTo>
                    <a:pt x="8136" y="9867"/>
                  </a:lnTo>
                  <a:cubicBezTo>
                    <a:pt x="8136" y="9867"/>
                    <a:pt x="9287" y="9582"/>
                    <a:pt x="10670" y="8493"/>
                  </a:cubicBezTo>
                  <a:cubicBezTo>
                    <a:pt x="12044" y="7405"/>
                    <a:pt x="11268" y="4372"/>
                    <a:pt x="9635" y="2944"/>
                  </a:cubicBezTo>
                  <a:cubicBezTo>
                    <a:pt x="8538" y="1981"/>
                    <a:pt x="7048" y="1588"/>
                    <a:pt x="5978" y="1178"/>
                  </a:cubicBezTo>
                  <a:lnTo>
                    <a:pt x="5978" y="1178"/>
                  </a:lnTo>
                  <a:cubicBezTo>
                    <a:pt x="6477" y="1874"/>
                    <a:pt x="7164" y="2891"/>
                    <a:pt x="7289" y="3052"/>
                  </a:cubicBezTo>
                  <a:cubicBezTo>
                    <a:pt x="7119" y="2918"/>
                    <a:pt x="5674" y="2302"/>
                    <a:pt x="5674" y="2302"/>
                  </a:cubicBezTo>
                  <a:lnTo>
                    <a:pt x="5674" y="2302"/>
                  </a:lnTo>
                  <a:cubicBezTo>
                    <a:pt x="5674" y="2302"/>
                    <a:pt x="5781" y="2534"/>
                    <a:pt x="6549" y="3765"/>
                  </a:cubicBezTo>
                  <a:cubicBezTo>
                    <a:pt x="7307" y="4996"/>
                    <a:pt x="6709" y="6584"/>
                    <a:pt x="6709" y="6584"/>
                  </a:cubicBezTo>
                  <a:cubicBezTo>
                    <a:pt x="6709" y="6584"/>
                    <a:pt x="4791" y="6049"/>
                    <a:pt x="3961" y="5317"/>
                  </a:cubicBezTo>
                  <a:cubicBezTo>
                    <a:pt x="3132" y="4586"/>
                    <a:pt x="2980" y="2971"/>
                    <a:pt x="2980" y="2971"/>
                  </a:cubicBezTo>
                  <a:cubicBezTo>
                    <a:pt x="2980" y="2971"/>
                    <a:pt x="2846" y="3783"/>
                    <a:pt x="2900" y="5184"/>
                  </a:cubicBezTo>
                  <a:cubicBezTo>
                    <a:pt x="2962" y="6584"/>
                    <a:pt x="4033" y="7316"/>
                    <a:pt x="4033" y="7316"/>
                  </a:cubicBezTo>
                  <a:cubicBezTo>
                    <a:pt x="4033" y="7316"/>
                    <a:pt x="2891" y="6905"/>
                    <a:pt x="2481" y="5844"/>
                  </a:cubicBezTo>
                  <a:cubicBezTo>
                    <a:pt x="2070" y="4773"/>
                    <a:pt x="2668" y="3792"/>
                    <a:pt x="2347" y="1972"/>
                  </a:cubicBezTo>
                  <a:cubicBezTo>
                    <a:pt x="2079" y="402"/>
                    <a:pt x="1419" y="72"/>
                    <a:pt x="1249" y="9"/>
                  </a:cubicBezTo>
                  <a:cubicBezTo>
                    <a:pt x="1223" y="1"/>
                    <a:pt x="1205" y="1"/>
                    <a:pt x="1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>
              <a:off x="546999" y="4682149"/>
              <a:ext cx="548485" cy="267360"/>
            </a:xfrm>
            <a:custGeom>
              <a:rect b="b" l="l" r="r" t="t"/>
              <a:pathLst>
                <a:path extrusionOk="0" h="5497" w="11277">
                  <a:moveTo>
                    <a:pt x="11116" y="1"/>
                  </a:moveTo>
                  <a:lnTo>
                    <a:pt x="11116" y="1"/>
                  </a:lnTo>
                  <a:cubicBezTo>
                    <a:pt x="10759" y="483"/>
                    <a:pt x="10340" y="1018"/>
                    <a:pt x="9858" y="1580"/>
                  </a:cubicBezTo>
                  <a:cubicBezTo>
                    <a:pt x="8639" y="3017"/>
                    <a:pt x="6720" y="3813"/>
                    <a:pt x="5008" y="3813"/>
                  </a:cubicBezTo>
                  <a:cubicBezTo>
                    <a:pt x="4328" y="3813"/>
                    <a:pt x="3681" y="3688"/>
                    <a:pt x="3123" y="3426"/>
                  </a:cubicBezTo>
                  <a:cubicBezTo>
                    <a:pt x="2070" y="2936"/>
                    <a:pt x="1080" y="1401"/>
                    <a:pt x="393" y="81"/>
                  </a:cubicBezTo>
                  <a:lnTo>
                    <a:pt x="393" y="81"/>
                  </a:lnTo>
                  <a:cubicBezTo>
                    <a:pt x="1" y="2142"/>
                    <a:pt x="509" y="3980"/>
                    <a:pt x="2231" y="5130"/>
                  </a:cubicBezTo>
                  <a:cubicBezTo>
                    <a:pt x="2591" y="5371"/>
                    <a:pt x="3005" y="5466"/>
                    <a:pt x="3432" y="5466"/>
                  </a:cubicBezTo>
                  <a:cubicBezTo>
                    <a:pt x="4985" y="5466"/>
                    <a:pt x="6718" y="4221"/>
                    <a:pt x="6718" y="4220"/>
                  </a:cubicBezTo>
                  <a:lnTo>
                    <a:pt x="6718" y="4220"/>
                  </a:lnTo>
                  <a:cubicBezTo>
                    <a:pt x="6718" y="4221"/>
                    <a:pt x="6825" y="5104"/>
                    <a:pt x="6674" y="5407"/>
                  </a:cubicBezTo>
                  <a:cubicBezTo>
                    <a:pt x="6654" y="5444"/>
                    <a:pt x="6649" y="5460"/>
                    <a:pt x="6654" y="5460"/>
                  </a:cubicBezTo>
                  <a:cubicBezTo>
                    <a:pt x="6691" y="5460"/>
                    <a:pt x="7298" y="4604"/>
                    <a:pt x="7298" y="4604"/>
                  </a:cubicBezTo>
                  <a:lnTo>
                    <a:pt x="7646" y="5496"/>
                  </a:lnTo>
                  <a:lnTo>
                    <a:pt x="7842" y="4247"/>
                  </a:lnTo>
                  <a:lnTo>
                    <a:pt x="9243" y="4372"/>
                  </a:lnTo>
                  <a:lnTo>
                    <a:pt x="7931" y="3801"/>
                  </a:lnTo>
                  <a:cubicBezTo>
                    <a:pt x="7931" y="3801"/>
                    <a:pt x="9082" y="3516"/>
                    <a:pt x="10465" y="2427"/>
                  </a:cubicBezTo>
                  <a:cubicBezTo>
                    <a:pt x="11107" y="1919"/>
                    <a:pt x="11277" y="991"/>
                    <a:pt x="11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3" name="Google Shape;4053;p28"/>
          <p:cNvSpPr/>
          <p:nvPr/>
        </p:nvSpPr>
        <p:spPr>
          <a:xfrm rot="5762513">
            <a:off x="8646356" y="538387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4" name="Google Shape;4054;p28"/>
          <p:cNvSpPr/>
          <p:nvPr/>
        </p:nvSpPr>
        <p:spPr>
          <a:xfrm rot="312716">
            <a:off x="193050" y="1832210"/>
            <a:ext cx="254686" cy="26938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5" name="Google Shape;4055;p28"/>
          <p:cNvSpPr/>
          <p:nvPr/>
        </p:nvSpPr>
        <p:spPr>
          <a:xfrm rot="5762513">
            <a:off x="251256" y="3240237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6" name="Google Shape;4056;p28"/>
          <p:cNvGrpSpPr/>
          <p:nvPr/>
        </p:nvGrpSpPr>
        <p:grpSpPr>
          <a:xfrm flipH="1">
            <a:off x="181350" y="4268400"/>
            <a:ext cx="656476" cy="671378"/>
            <a:chOff x="71200" y="203713"/>
            <a:chExt cx="656476" cy="671378"/>
          </a:xfrm>
        </p:grpSpPr>
        <p:sp>
          <p:nvSpPr>
            <p:cNvPr id="4057" name="Google Shape;4057;p28"/>
            <p:cNvSpPr/>
            <p:nvPr/>
          </p:nvSpPr>
          <p:spPr>
            <a:xfrm>
              <a:off x="71200" y="203713"/>
              <a:ext cx="656476" cy="671378"/>
            </a:xfrm>
            <a:custGeom>
              <a:rect b="b" l="l" r="r" t="t"/>
              <a:pathLst>
                <a:path extrusionOk="0" h="18066" w="17665">
                  <a:moveTo>
                    <a:pt x="14818" y="8217"/>
                  </a:moveTo>
                  <a:cubicBezTo>
                    <a:pt x="14836" y="8217"/>
                    <a:pt x="14845" y="8225"/>
                    <a:pt x="14854" y="8225"/>
                  </a:cubicBezTo>
                  <a:lnTo>
                    <a:pt x="14810" y="8225"/>
                  </a:lnTo>
                  <a:cubicBezTo>
                    <a:pt x="14810" y="8225"/>
                    <a:pt x="14810" y="8217"/>
                    <a:pt x="14810" y="8217"/>
                  </a:cubicBezTo>
                  <a:close/>
                  <a:moveTo>
                    <a:pt x="13275" y="0"/>
                  </a:moveTo>
                  <a:cubicBezTo>
                    <a:pt x="13025" y="0"/>
                    <a:pt x="12776" y="81"/>
                    <a:pt x="12561" y="232"/>
                  </a:cubicBezTo>
                  <a:lnTo>
                    <a:pt x="10608" y="1660"/>
                  </a:lnTo>
                  <a:cubicBezTo>
                    <a:pt x="10188" y="1963"/>
                    <a:pt x="10019" y="2507"/>
                    <a:pt x="10179" y="3007"/>
                  </a:cubicBezTo>
                  <a:cubicBezTo>
                    <a:pt x="10179" y="3016"/>
                    <a:pt x="10188" y="3042"/>
                    <a:pt x="10171" y="3060"/>
                  </a:cubicBezTo>
                  <a:cubicBezTo>
                    <a:pt x="10162" y="3069"/>
                    <a:pt x="10153" y="3087"/>
                    <a:pt x="10117" y="3087"/>
                  </a:cubicBezTo>
                  <a:cubicBezTo>
                    <a:pt x="10099" y="3087"/>
                    <a:pt x="10090" y="3078"/>
                    <a:pt x="10081" y="3078"/>
                  </a:cubicBezTo>
                  <a:cubicBezTo>
                    <a:pt x="9876" y="2917"/>
                    <a:pt x="9626" y="2846"/>
                    <a:pt x="9377" y="2846"/>
                  </a:cubicBezTo>
                  <a:cubicBezTo>
                    <a:pt x="9127" y="2846"/>
                    <a:pt x="8877" y="2917"/>
                    <a:pt x="8663" y="3078"/>
                  </a:cubicBezTo>
                  <a:lnTo>
                    <a:pt x="3524" y="6825"/>
                  </a:lnTo>
                  <a:cubicBezTo>
                    <a:pt x="3275" y="7003"/>
                    <a:pt x="3114" y="7262"/>
                    <a:pt x="3052" y="7556"/>
                  </a:cubicBezTo>
                  <a:cubicBezTo>
                    <a:pt x="3007" y="7547"/>
                    <a:pt x="2962" y="7547"/>
                    <a:pt x="2927" y="7547"/>
                  </a:cubicBezTo>
                  <a:cubicBezTo>
                    <a:pt x="2677" y="7547"/>
                    <a:pt x="2427" y="7628"/>
                    <a:pt x="2213" y="7779"/>
                  </a:cubicBezTo>
                  <a:lnTo>
                    <a:pt x="518" y="9011"/>
                  </a:lnTo>
                  <a:cubicBezTo>
                    <a:pt x="233" y="9216"/>
                    <a:pt x="54" y="9537"/>
                    <a:pt x="27" y="9885"/>
                  </a:cubicBezTo>
                  <a:cubicBezTo>
                    <a:pt x="1" y="10224"/>
                    <a:pt x="117" y="10572"/>
                    <a:pt x="357" y="10821"/>
                  </a:cubicBezTo>
                  <a:lnTo>
                    <a:pt x="4408" y="15041"/>
                  </a:lnTo>
                  <a:cubicBezTo>
                    <a:pt x="4541" y="15184"/>
                    <a:pt x="4711" y="15282"/>
                    <a:pt x="4889" y="15344"/>
                  </a:cubicBezTo>
                  <a:lnTo>
                    <a:pt x="7860" y="16370"/>
                  </a:lnTo>
                  <a:cubicBezTo>
                    <a:pt x="7994" y="16415"/>
                    <a:pt x="8119" y="16442"/>
                    <a:pt x="8253" y="16442"/>
                  </a:cubicBezTo>
                  <a:cubicBezTo>
                    <a:pt x="8458" y="16442"/>
                    <a:pt x="8663" y="16388"/>
                    <a:pt x="8850" y="16281"/>
                  </a:cubicBezTo>
                  <a:cubicBezTo>
                    <a:pt x="9154" y="16112"/>
                    <a:pt x="9359" y="15817"/>
                    <a:pt x="9430" y="15478"/>
                  </a:cubicBezTo>
                  <a:cubicBezTo>
                    <a:pt x="9439" y="15460"/>
                    <a:pt x="9439" y="15451"/>
                    <a:pt x="9439" y="15451"/>
                  </a:cubicBezTo>
                  <a:cubicBezTo>
                    <a:pt x="9457" y="15434"/>
                    <a:pt x="9475" y="15425"/>
                    <a:pt x="9493" y="15425"/>
                  </a:cubicBezTo>
                  <a:cubicBezTo>
                    <a:pt x="9510" y="15425"/>
                    <a:pt x="9519" y="15434"/>
                    <a:pt x="9528" y="15443"/>
                  </a:cubicBezTo>
                  <a:cubicBezTo>
                    <a:pt x="9555" y="15460"/>
                    <a:pt x="9555" y="15496"/>
                    <a:pt x="9546" y="15514"/>
                  </a:cubicBezTo>
                  <a:cubicBezTo>
                    <a:pt x="9394" y="15826"/>
                    <a:pt x="9377" y="16183"/>
                    <a:pt x="9510" y="16504"/>
                  </a:cubicBezTo>
                  <a:cubicBezTo>
                    <a:pt x="9644" y="16825"/>
                    <a:pt x="9903" y="17075"/>
                    <a:pt x="10233" y="17191"/>
                  </a:cubicBezTo>
                  <a:lnTo>
                    <a:pt x="12570" y="17994"/>
                  </a:lnTo>
                  <a:cubicBezTo>
                    <a:pt x="12704" y="18039"/>
                    <a:pt x="12829" y="18065"/>
                    <a:pt x="12963" y="18065"/>
                  </a:cubicBezTo>
                  <a:cubicBezTo>
                    <a:pt x="13159" y="18065"/>
                    <a:pt x="13364" y="18012"/>
                    <a:pt x="13534" y="17914"/>
                  </a:cubicBezTo>
                  <a:cubicBezTo>
                    <a:pt x="13837" y="17753"/>
                    <a:pt x="14051" y="17477"/>
                    <a:pt x="14132" y="17146"/>
                  </a:cubicBezTo>
                  <a:lnTo>
                    <a:pt x="15987" y="9724"/>
                  </a:lnTo>
                  <a:cubicBezTo>
                    <a:pt x="16076" y="9358"/>
                    <a:pt x="15996" y="8984"/>
                    <a:pt x="15764" y="8689"/>
                  </a:cubicBezTo>
                  <a:cubicBezTo>
                    <a:pt x="15657" y="8547"/>
                    <a:pt x="15514" y="8431"/>
                    <a:pt x="15354" y="8359"/>
                  </a:cubicBezTo>
                  <a:lnTo>
                    <a:pt x="15389" y="8359"/>
                  </a:lnTo>
                  <a:cubicBezTo>
                    <a:pt x="15559" y="8359"/>
                    <a:pt x="15719" y="8324"/>
                    <a:pt x="15880" y="8252"/>
                  </a:cubicBezTo>
                  <a:cubicBezTo>
                    <a:pt x="16219" y="8101"/>
                    <a:pt x="16469" y="7806"/>
                    <a:pt x="16558" y="7449"/>
                  </a:cubicBezTo>
                  <a:lnTo>
                    <a:pt x="17539" y="3515"/>
                  </a:lnTo>
                  <a:cubicBezTo>
                    <a:pt x="17664" y="3016"/>
                    <a:pt x="17459" y="2498"/>
                    <a:pt x="17031" y="2213"/>
                  </a:cubicBezTo>
                  <a:lnTo>
                    <a:pt x="13926" y="197"/>
                  </a:lnTo>
                  <a:cubicBezTo>
                    <a:pt x="13730" y="72"/>
                    <a:pt x="13498" y="0"/>
                    <a:pt x="1327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116614" y="248458"/>
              <a:ext cx="562975" cy="581853"/>
            </a:xfrm>
            <a:custGeom>
              <a:rect b="b" l="l" r="r" t="t"/>
              <a:pathLst>
                <a:path extrusionOk="0" h="15657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7031" y="14033"/>
                  </a:lnTo>
                  <a:cubicBezTo>
                    <a:pt x="7066" y="13846"/>
                    <a:pt x="7147" y="13668"/>
                    <a:pt x="7271" y="13507"/>
                  </a:cubicBezTo>
                  <a:cubicBezTo>
                    <a:pt x="7520" y="13186"/>
                    <a:pt x="7893" y="13018"/>
                    <a:pt x="8270" y="13018"/>
                  </a:cubicBezTo>
                  <a:cubicBezTo>
                    <a:pt x="8541" y="13018"/>
                    <a:pt x="8815" y="13105"/>
                    <a:pt x="9047" y="13284"/>
                  </a:cubicBezTo>
                  <a:cubicBezTo>
                    <a:pt x="9528" y="13668"/>
                    <a:pt x="9662" y="14319"/>
                    <a:pt x="9404" y="14845"/>
                  </a:cubicBezTo>
                  <a:lnTo>
                    <a:pt x="11741" y="15657"/>
                  </a:lnTo>
                  <a:lnTo>
                    <a:pt x="13596" y="8226"/>
                  </a:lnTo>
                  <a:cubicBezTo>
                    <a:pt x="13338" y="8226"/>
                    <a:pt x="13070" y="8146"/>
                    <a:pt x="12856" y="7976"/>
                  </a:cubicBezTo>
                  <a:cubicBezTo>
                    <a:pt x="12321" y="7566"/>
                    <a:pt x="12232" y="6798"/>
                    <a:pt x="12642" y="6272"/>
                  </a:cubicBezTo>
                  <a:cubicBezTo>
                    <a:pt x="12879" y="5966"/>
                    <a:pt x="13235" y="5806"/>
                    <a:pt x="13595" y="5806"/>
                  </a:cubicBezTo>
                  <a:cubicBezTo>
                    <a:pt x="13791" y="5806"/>
                    <a:pt x="13988" y="5853"/>
                    <a:pt x="14167" y="5951"/>
                  </a:cubicBez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116614" y="248458"/>
              <a:ext cx="562975" cy="483410"/>
            </a:xfrm>
            <a:custGeom>
              <a:rect b="b" l="l" r="r" t="t"/>
              <a:pathLst>
                <a:path extrusionOk="0" h="13008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351340" y="456240"/>
              <a:ext cx="68676" cy="61244"/>
            </a:xfrm>
            <a:custGeom>
              <a:rect b="b" l="l" r="r" t="t"/>
              <a:pathLst>
                <a:path extrusionOk="0" h="1648" w="1848">
                  <a:moveTo>
                    <a:pt x="924" y="0"/>
                  </a:moveTo>
                  <a:cubicBezTo>
                    <a:pt x="680" y="0"/>
                    <a:pt x="438" y="108"/>
                    <a:pt x="277" y="315"/>
                  </a:cubicBezTo>
                  <a:cubicBezTo>
                    <a:pt x="1" y="681"/>
                    <a:pt x="63" y="1190"/>
                    <a:pt x="420" y="1475"/>
                  </a:cubicBezTo>
                  <a:cubicBezTo>
                    <a:pt x="570" y="1591"/>
                    <a:pt x="748" y="1647"/>
                    <a:pt x="924" y="1647"/>
                  </a:cubicBezTo>
                  <a:cubicBezTo>
                    <a:pt x="1169" y="1647"/>
                    <a:pt x="1410" y="1540"/>
                    <a:pt x="1571" y="1332"/>
                  </a:cubicBezTo>
                  <a:cubicBezTo>
                    <a:pt x="1848" y="967"/>
                    <a:pt x="1785" y="458"/>
                    <a:pt x="1428" y="173"/>
                  </a:cubicBezTo>
                  <a:cubicBezTo>
                    <a:pt x="1279" y="57"/>
                    <a:pt x="1101" y="0"/>
                    <a:pt x="924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571833" y="313420"/>
              <a:ext cx="44446" cy="39541"/>
            </a:xfrm>
            <a:custGeom>
              <a:rect b="b" l="l" r="r" t="t"/>
              <a:pathLst>
                <a:path extrusionOk="0" h="1064" w="1196">
                  <a:moveTo>
                    <a:pt x="598" y="1"/>
                  </a:moveTo>
                  <a:cubicBezTo>
                    <a:pt x="439" y="1"/>
                    <a:pt x="282" y="72"/>
                    <a:pt x="179" y="206"/>
                  </a:cubicBezTo>
                  <a:cubicBezTo>
                    <a:pt x="0" y="438"/>
                    <a:pt x="45" y="768"/>
                    <a:pt x="268" y="947"/>
                  </a:cubicBezTo>
                  <a:cubicBezTo>
                    <a:pt x="366" y="1026"/>
                    <a:pt x="482" y="1063"/>
                    <a:pt x="598" y="1063"/>
                  </a:cubicBezTo>
                  <a:cubicBezTo>
                    <a:pt x="757" y="1063"/>
                    <a:pt x="914" y="992"/>
                    <a:pt x="1017" y="858"/>
                  </a:cubicBezTo>
                  <a:cubicBezTo>
                    <a:pt x="1196" y="626"/>
                    <a:pt x="1151" y="296"/>
                    <a:pt x="928" y="117"/>
                  </a:cubicBezTo>
                  <a:cubicBezTo>
                    <a:pt x="831" y="38"/>
                    <a:pt x="714" y="1"/>
                    <a:pt x="598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262184" y="587614"/>
              <a:ext cx="75626" cy="67041"/>
            </a:xfrm>
            <a:custGeom>
              <a:rect b="b" l="l" r="r" t="t"/>
              <a:pathLst>
                <a:path extrusionOk="0" h="1804" w="2035">
                  <a:moveTo>
                    <a:pt x="1018" y="0"/>
                  </a:moveTo>
                  <a:cubicBezTo>
                    <a:pt x="748" y="0"/>
                    <a:pt x="480" y="120"/>
                    <a:pt x="303" y="349"/>
                  </a:cubicBezTo>
                  <a:cubicBezTo>
                    <a:pt x="0" y="741"/>
                    <a:pt x="71" y="1303"/>
                    <a:pt x="464" y="1616"/>
                  </a:cubicBezTo>
                  <a:cubicBezTo>
                    <a:pt x="628" y="1742"/>
                    <a:pt x="821" y="1803"/>
                    <a:pt x="1013" y="1803"/>
                  </a:cubicBezTo>
                  <a:cubicBezTo>
                    <a:pt x="1280" y="1803"/>
                    <a:pt x="1545" y="1684"/>
                    <a:pt x="1722" y="1455"/>
                  </a:cubicBezTo>
                  <a:cubicBezTo>
                    <a:pt x="2034" y="1062"/>
                    <a:pt x="1963" y="500"/>
                    <a:pt x="1570" y="188"/>
                  </a:cubicBezTo>
                  <a:cubicBezTo>
                    <a:pt x="1406" y="62"/>
                    <a:pt x="1212" y="0"/>
                    <a:pt x="101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483309" y="634477"/>
              <a:ext cx="64700" cy="57230"/>
            </a:xfrm>
            <a:custGeom>
              <a:rect b="b" l="l" r="r" t="t"/>
              <a:pathLst>
                <a:path extrusionOk="0" h="1540" w="1741">
                  <a:moveTo>
                    <a:pt x="872" y="1"/>
                  </a:moveTo>
                  <a:cubicBezTo>
                    <a:pt x="643" y="1"/>
                    <a:pt x="418" y="104"/>
                    <a:pt x="268" y="301"/>
                  </a:cubicBezTo>
                  <a:cubicBezTo>
                    <a:pt x="0" y="631"/>
                    <a:pt x="63" y="1113"/>
                    <a:pt x="402" y="1380"/>
                  </a:cubicBezTo>
                  <a:cubicBezTo>
                    <a:pt x="539" y="1488"/>
                    <a:pt x="702" y="1540"/>
                    <a:pt x="865" y="1540"/>
                  </a:cubicBezTo>
                  <a:cubicBezTo>
                    <a:pt x="1095" y="1540"/>
                    <a:pt x="1325" y="1436"/>
                    <a:pt x="1481" y="1238"/>
                  </a:cubicBezTo>
                  <a:cubicBezTo>
                    <a:pt x="1740" y="908"/>
                    <a:pt x="1678" y="426"/>
                    <a:pt x="1348" y="167"/>
                  </a:cubicBezTo>
                  <a:cubicBezTo>
                    <a:pt x="1205" y="55"/>
                    <a:pt x="1038" y="1"/>
                    <a:pt x="87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4" name="Google Shape;4064;p28"/>
          <p:cNvSpPr/>
          <p:nvPr/>
        </p:nvSpPr>
        <p:spPr>
          <a:xfrm rot="312716">
            <a:off x="3712125" y="4659385"/>
            <a:ext cx="254686" cy="26938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5" name="Google Shape;406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66" name="Google Shape;4066;p28"/>
          <p:cNvSpPr txBox="1"/>
          <p:nvPr>
            <p:ph idx="2" type="title"/>
          </p:nvPr>
        </p:nvSpPr>
        <p:spPr>
          <a:xfrm>
            <a:off x="2184675" y="1823450"/>
            <a:ext cx="24534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67" name="Google Shape;4067;p28"/>
          <p:cNvSpPr txBox="1"/>
          <p:nvPr>
            <p:ph idx="1" type="subTitle"/>
          </p:nvPr>
        </p:nvSpPr>
        <p:spPr>
          <a:xfrm>
            <a:off x="2184675" y="2172900"/>
            <a:ext cx="245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8" name="Google Shape;4068;p28"/>
          <p:cNvSpPr txBox="1"/>
          <p:nvPr>
            <p:ph idx="3" type="title"/>
          </p:nvPr>
        </p:nvSpPr>
        <p:spPr>
          <a:xfrm>
            <a:off x="2184636" y="3200175"/>
            <a:ext cx="24534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69" name="Google Shape;4069;p28"/>
          <p:cNvSpPr txBox="1"/>
          <p:nvPr>
            <p:ph idx="4" type="subTitle"/>
          </p:nvPr>
        </p:nvSpPr>
        <p:spPr>
          <a:xfrm>
            <a:off x="2184701" y="3549625"/>
            <a:ext cx="245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_1">
    <p:spTree>
      <p:nvGrpSpPr>
        <p:cNvPr id="4070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p29"/>
          <p:cNvSpPr/>
          <p:nvPr/>
        </p:nvSpPr>
        <p:spPr>
          <a:xfrm rot="312716">
            <a:off x="3712125" y="4659385"/>
            <a:ext cx="254686" cy="26938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2" name="Google Shape;4072;p29"/>
          <p:cNvSpPr/>
          <p:nvPr/>
        </p:nvSpPr>
        <p:spPr>
          <a:xfrm>
            <a:off x="-1237710" y="-84620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3" name="Google Shape;4073;p29"/>
          <p:cNvGrpSpPr/>
          <p:nvPr/>
        </p:nvGrpSpPr>
        <p:grpSpPr>
          <a:xfrm>
            <a:off x="-1237710" y="-1005350"/>
            <a:ext cx="3704019" cy="2121973"/>
            <a:chOff x="-1389150" y="804800"/>
            <a:chExt cx="971750" cy="556700"/>
          </a:xfrm>
        </p:grpSpPr>
        <p:sp>
          <p:nvSpPr>
            <p:cNvPr id="4074" name="Google Shape;4074;p29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9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9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9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9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9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9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9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9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9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9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9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9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9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9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9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9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9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9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9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9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9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9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9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9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9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29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9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9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9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9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29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29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9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29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29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29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9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9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9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9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9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9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9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9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9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9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9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9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9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9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9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9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9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9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9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9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29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29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29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4" name="Google Shape;4134;p29"/>
          <p:cNvGrpSpPr/>
          <p:nvPr/>
        </p:nvGrpSpPr>
        <p:grpSpPr>
          <a:xfrm>
            <a:off x="6186938" y="3515737"/>
            <a:ext cx="4076880" cy="2335539"/>
            <a:chOff x="5965413" y="3230162"/>
            <a:chExt cx="4076880" cy="2335539"/>
          </a:xfrm>
        </p:grpSpPr>
        <p:sp>
          <p:nvSpPr>
            <p:cNvPr id="4135" name="Google Shape;4135;p29"/>
            <p:cNvSpPr/>
            <p:nvPr/>
          </p:nvSpPr>
          <p:spPr>
            <a:xfrm>
              <a:off x="5965413" y="3230162"/>
              <a:ext cx="4076880" cy="2335524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36" name="Google Shape;4136;p29"/>
            <p:cNvGrpSpPr/>
            <p:nvPr/>
          </p:nvGrpSpPr>
          <p:grpSpPr>
            <a:xfrm rot="10800000">
              <a:off x="6069567" y="3367395"/>
              <a:ext cx="3836998" cy="2198307"/>
              <a:chOff x="-9376871" y="-61513"/>
              <a:chExt cx="3836998" cy="2198307"/>
            </a:xfrm>
          </p:grpSpPr>
          <p:sp>
            <p:nvSpPr>
              <p:cNvPr id="4137" name="Google Shape;4137;p29"/>
              <p:cNvSpPr/>
              <p:nvPr/>
            </p:nvSpPr>
            <p:spPr>
              <a:xfrm>
                <a:off x="-9376871" y="-61513"/>
                <a:ext cx="3836998" cy="2198307"/>
              </a:xfrm>
              <a:custGeom>
                <a:rect b="b" l="l" r="r" t="t"/>
                <a:pathLst>
                  <a:path extrusionOk="0" h="62412" w="108936">
                    <a:moveTo>
                      <a:pt x="108935" y="1"/>
                    </a:moveTo>
                    <a:lnTo>
                      <a:pt x="0" y="1508"/>
                    </a:lnTo>
                    <a:lnTo>
                      <a:pt x="0" y="1508"/>
                    </a:lnTo>
                    <a:lnTo>
                      <a:pt x="0" y="62412"/>
                    </a:lnTo>
                    <a:cubicBezTo>
                      <a:pt x="20215" y="62109"/>
                      <a:pt x="37156" y="47362"/>
                      <a:pt x="56595" y="41787"/>
                    </a:cubicBezTo>
                    <a:cubicBezTo>
                      <a:pt x="63340" y="39860"/>
                      <a:pt x="70405" y="39030"/>
                      <a:pt x="76989" y="36577"/>
                    </a:cubicBezTo>
                    <a:cubicBezTo>
                      <a:pt x="91602" y="31126"/>
                      <a:pt x="102583" y="14239"/>
                      <a:pt x="108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29"/>
              <p:cNvSpPr/>
              <p:nvPr/>
            </p:nvSpPr>
            <p:spPr>
              <a:xfrm>
                <a:off x="-5617539" y="-60562"/>
                <a:ext cx="9792" cy="163432"/>
              </a:xfrm>
              <a:custGeom>
                <a:rect b="b" l="l" r="r" t="t"/>
                <a:pathLst>
                  <a:path extrusionOk="0" h="4640" w="278">
                    <a:moveTo>
                      <a:pt x="1" y="0"/>
                    </a:moveTo>
                    <a:lnTo>
                      <a:pt x="1" y="4639"/>
                    </a:lnTo>
                    <a:cubicBezTo>
                      <a:pt x="90" y="4452"/>
                      <a:pt x="188" y="4265"/>
                      <a:pt x="277" y="4077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29"/>
              <p:cNvSpPr/>
              <p:nvPr/>
            </p:nvSpPr>
            <p:spPr>
              <a:xfrm>
                <a:off x="-5963811" y="603382"/>
                <a:ext cx="9792" cy="57835"/>
              </a:xfrm>
              <a:custGeom>
                <a:rect b="b" l="l" r="r" t="t"/>
                <a:pathLst>
                  <a:path extrusionOk="0" h="1642" w="278">
                    <a:moveTo>
                      <a:pt x="1" y="1"/>
                    </a:moveTo>
                    <a:lnTo>
                      <a:pt x="1" y="1642"/>
                    </a:lnTo>
                    <a:cubicBezTo>
                      <a:pt x="90" y="1526"/>
                      <a:pt x="188" y="1401"/>
                      <a:pt x="277" y="1276"/>
                    </a:cubicBez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29"/>
              <p:cNvSpPr/>
              <p:nvPr/>
            </p:nvSpPr>
            <p:spPr>
              <a:xfrm>
                <a:off x="-5963811" y="-55842"/>
                <a:ext cx="9792" cy="303266"/>
              </a:xfrm>
              <a:custGeom>
                <a:rect b="b" l="l" r="r" t="t"/>
                <a:pathLst>
                  <a:path extrusionOk="0" h="8610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609"/>
                    </a:lnTo>
                    <a:lnTo>
                      <a:pt x="277" y="8609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29"/>
              <p:cNvSpPr/>
              <p:nvPr/>
            </p:nvSpPr>
            <p:spPr>
              <a:xfrm>
                <a:off x="-596381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29"/>
              <p:cNvSpPr/>
              <p:nvPr/>
            </p:nvSpPr>
            <p:spPr>
              <a:xfrm>
                <a:off x="-6310083" y="949655"/>
                <a:ext cx="9792" cy="70727"/>
              </a:xfrm>
              <a:custGeom>
                <a:rect b="b" l="l" r="r" t="t"/>
                <a:pathLst>
                  <a:path extrusionOk="0" h="2008" w="278">
                    <a:moveTo>
                      <a:pt x="1" y="0"/>
                    </a:moveTo>
                    <a:lnTo>
                      <a:pt x="1" y="2008"/>
                    </a:lnTo>
                    <a:cubicBezTo>
                      <a:pt x="90" y="1927"/>
                      <a:pt x="188" y="1856"/>
                      <a:pt x="277" y="1776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29"/>
              <p:cNvSpPr/>
              <p:nvPr/>
            </p:nvSpPr>
            <p:spPr>
              <a:xfrm>
                <a:off x="-631008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29"/>
              <p:cNvSpPr/>
              <p:nvPr/>
            </p:nvSpPr>
            <p:spPr>
              <a:xfrm>
                <a:off x="-631008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29"/>
              <p:cNvSpPr/>
              <p:nvPr/>
            </p:nvSpPr>
            <p:spPr>
              <a:xfrm>
                <a:off x="-6310083" y="-51122"/>
                <a:ext cx="9792" cy="298546"/>
              </a:xfrm>
              <a:custGeom>
                <a:rect b="b" l="l" r="r" t="t"/>
                <a:pathLst>
                  <a:path extrusionOk="0" h="847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475"/>
                    </a:lnTo>
                    <a:lnTo>
                      <a:pt x="277" y="847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29"/>
              <p:cNvSpPr/>
              <p:nvPr/>
            </p:nvSpPr>
            <p:spPr>
              <a:xfrm>
                <a:off x="-6656356" y="-46121"/>
                <a:ext cx="9792" cy="293544"/>
              </a:xfrm>
              <a:custGeom>
                <a:rect b="b" l="l" r="r" t="t"/>
                <a:pathLst>
                  <a:path extrusionOk="0" h="8334" w="278">
                    <a:moveTo>
                      <a:pt x="1" y="1"/>
                    </a:moveTo>
                    <a:lnTo>
                      <a:pt x="1" y="8333"/>
                    </a:lnTo>
                    <a:lnTo>
                      <a:pt x="277" y="8333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29"/>
              <p:cNvSpPr/>
              <p:nvPr/>
            </p:nvSpPr>
            <p:spPr>
              <a:xfrm>
                <a:off x="-6656356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29"/>
              <p:cNvSpPr/>
              <p:nvPr/>
            </p:nvSpPr>
            <p:spPr>
              <a:xfrm>
                <a:off x="-6656356" y="949655"/>
                <a:ext cx="9792" cy="273714"/>
              </a:xfrm>
              <a:custGeom>
                <a:rect b="b" l="l" r="r" t="t"/>
                <a:pathLst>
                  <a:path extrusionOk="0" h="7771" w="278">
                    <a:moveTo>
                      <a:pt x="1" y="0"/>
                    </a:moveTo>
                    <a:lnTo>
                      <a:pt x="1" y="7771"/>
                    </a:lnTo>
                    <a:cubicBezTo>
                      <a:pt x="90" y="7735"/>
                      <a:pt x="188" y="7699"/>
                      <a:pt x="277" y="76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29"/>
              <p:cNvSpPr/>
              <p:nvPr/>
            </p:nvSpPr>
            <p:spPr>
              <a:xfrm>
                <a:off x="-6656356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29"/>
              <p:cNvSpPr/>
              <p:nvPr/>
            </p:nvSpPr>
            <p:spPr>
              <a:xfrm>
                <a:off x="-7002628" y="1295927"/>
                <a:ext cx="9792" cy="25466"/>
              </a:xfrm>
              <a:custGeom>
                <a:rect b="b" l="l" r="r" t="t"/>
                <a:pathLst>
                  <a:path extrusionOk="0" h="723" w="278">
                    <a:moveTo>
                      <a:pt x="1" y="0"/>
                    </a:moveTo>
                    <a:lnTo>
                      <a:pt x="1" y="723"/>
                    </a:lnTo>
                    <a:cubicBezTo>
                      <a:pt x="90" y="696"/>
                      <a:pt x="188" y="678"/>
                      <a:pt x="277" y="661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29"/>
              <p:cNvSpPr/>
              <p:nvPr/>
            </p:nvSpPr>
            <p:spPr>
              <a:xfrm>
                <a:off x="-7002628" y="-41401"/>
                <a:ext cx="9792" cy="288825"/>
              </a:xfrm>
              <a:custGeom>
                <a:rect b="b" l="l" r="r" t="t"/>
                <a:pathLst>
                  <a:path extrusionOk="0" h="8200" w="278">
                    <a:moveTo>
                      <a:pt x="1" y="1"/>
                    </a:moveTo>
                    <a:lnTo>
                      <a:pt x="1" y="8199"/>
                    </a:lnTo>
                    <a:lnTo>
                      <a:pt x="277" y="819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29"/>
              <p:cNvSpPr/>
              <p:nvPr/>
            </p:nvSpPr>
            <p:spPr>
              <a:xfrm>
                <a:off x="-700262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29"/>
              <p:cNvSpPr/>
              <p:nvPr/>
            </p:nvSpPr>
            <p:spPr>
              <a:xfrm>
                <a:off x="-700262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29"/>
              <p:cNvSpPr/>
              <p:nvPr/>
            </p:nvSpPr>
            <p:spPr>
              <a:xfrm>
                <a:off x="-700262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29"/>
              <p:cNvSpPr/>
              <p:nvPr/>
            </p:nvSpPr>
            <p:spPr>
              <a:xfrm>
                <a:off x="-7348901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29"/>
              <p:cNvSpPr/>
              <p:nvPr/>
            </p:nvSpPr>
            <p:spPr>
              <a:xfrm>
                <a:off x="-7348901" y="1295927"/>
                <a:ext cx="9792" cy="104963"/>
              </a:xfrm>
              <a:custGeom>
                <a:rect b="b" l="l" r="r" t="t"/>
                <a:pathLst>
                  <a:path extrusionOk="0" h="2980" w="278">
                    <a:moveTo>
                      <a:pt x="1" y="0"/>
                    </a:moveTo>
                    <a:lnTo>
                      <a:pt x="1" y="2980"/>
                    </a:lnTo>
                    <a:cubicBezTo>
                      <a:pt x="90" y="2953"/>
                      <a:pt x="188" y="2926"/>
                      <a:pt x="277" y="290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29"/>
              <p:cNvSpPr/>
              <p:nvPr/>
            </p:nvSpPr>
            <p:spPr>
              <a:xfrm>
                <a:off x="-7348901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29"/>
              <p:cNvSpPr/>
              <p:nvPr/>
            </p:nvSpPr>
            <p:spPr>
              <a:xfrm>
                <a:off x="-734890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29"/>
              <p:cNvSpPr/>
              <p:nvPr/>
            </p:nvSpPr>
            <p:spPr>
              <a:xfrm>
                <a:off x="-7348901" y="-36681"/>
                <a:ext cx="9792" cy="284105"/>
              </a:xfrm>
              <a:custGeom>
                <a:rect b="b" l="l" r="r" t="t"/>
                <a:pathLst>
                  <a:path extrusionOk="0" h="806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065"/>
                    </a:lnTo>
                    <a:lnTo>
                      <a:pt x="277" y="806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29"/>
              <p:cNvSpPr/>
              <p:nvPr/>
            </p:nvSpPr>
            <p:spPr>
              <a:xfrm>
                <a:off x="-769517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29"/>
              <p:cNvSpPr/>
              <p:nvPr/>
            </p:nvSpPr>
            <p:spPr>
              <a:xfrm>
                <a:off x="-7695173" y="1295927"/>
                <a:ext cx="9792" cy="225635"/>
              </a:xfrm>
              <a:custGeom>
                <a:rect b="b" l="l" r="r" t="t"/>
                <a:pathLst>
                  <a:path extrusionOk="0" h="6406" w="278">
                    <a:moveTo>
                      <a:pt x="1" y="0"/>
                    </a:moveTo>
                    <a:lnTo>
                      <a:pt x="1" y="6406"/>
                    </a:lnTo>
                    <a:cubicBezTo>
                      <a:pt x="90" y="6361"/>
                      <a:pt x="188" y="6325"/>
                      <a:pt x="277" y="629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29"/>
              <p:cNvSpPr/>
              <p:nvPr/>
            </p:nvSpPr>
            <p:spPr>
              <a:xfrm>
                <a:off x="-7695173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29"/>
              <p:cNvSpPr/>
              <p:nvPr/>
            </p:nvSpPr>
            <p:spPr>
              <a:xfrm>
                <a:off x="-769517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29"/>
              <p:cNvSpPr/>
              <p:nvPr/>
            </p:nvSpPr>
            <p:spPr>
              <a:xfrm>
                <a:off x="-7695173" y="-31644"/>
                <a:ext cx="9792" cy="279068"/>
              </a:xfrm>
              <a:custGeom>
                <a:rect b="b" l="l" r="r" t="t"/>
                <a:pathLst>
                  <a:path extrusionOk="0" h="7923" w="278">
                    <a:moveTo>
                      <a:pt x="1" y="0"/>
                    </a:moveTo>
                    <a:lnTo>
                      <a:pt x="1" y="7922"/>
                    </a:lnTo>
                    <a:lnTo>
                      <a:pt x="277" y="792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29"/>
              <p:cNvSpPr/>
              <p:nvPr/>
            </p:nvSpPr>
            <p:spPr>
              <a:xfrm>
                <a:off x="-8041445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29"/>
              <p:cNvSpPr/>
              <p:nvPr/>
            </p:nvSpPr>
            <p:spPr>
              <a:xfrm>
                <a:off x="-8041445" y="-26960"/>
                <a:ext cx="9792" cy="274383"/>
              </a:xfrm>
              <a:custGeom>
                <a:rect b="b" l="l" r="r" t="t"/>
                <a:pathLst>
                  <a:path extrusionOk="0" h="7790" w="278">
                    <a:moveTo>
                      <a:pt x="1" y="1"/>
                    </a:moveTo>
                    <a:lnTo>
                      <a:pt x="1" y="7789"/>
                    </a:lnTo>
                    <a:lnTo>
                      <a:pt x="277" y="778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29"/>
              <p:cNvSpPr/>
              <p:nvPr/>
            </p:nvSpPr>
            <p:spPr>
              <a:xfrm>
                <a:off x="-8041445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29"/>
              <p:cNvSpPr/>
              <p:nvPr/>
            </p:nvSpPr>
            <p:spPr>
              <a:xfrm>
                <a:off x="-8041445" y="1642516"/>
                <a:ext cx="9792" cy="38674"/>
              </a:xfrm>
              <a:custGeom>
                <a:rect b="b" l="l" r="r" t="t"/>
                <a:pathLst>
                  <a:path extrusionOk="0" h="1098" w="278">
                    <a:moveTo>
                      <a:pt x="1" y="0"/>
                    </a:moveTo>
                    <a:lnTo>
                      <a:pt x="1" y="1098"/>
                    </a:lnTo>
                    <a:cubicBezTo>
                      <a:pt x="90" y="1053"/>
                      <a:pt x="179" y="1008"/>
                      <a:pt x="277" y="9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29"/>
              <p:cNvSpPr/>
              <p:nvPr/>
            </p:nvSpPr>
            <p:spPr>
              <a:xfrm>
                <a:off x="-8041445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29"/>
              <p:cNvSpPr/>
              <p:nvPr/>
            </p:nvSpPr>
            <p:spPr>
              <a:xfrm>
                <a:off x="-8041445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29"/>
              <p:cNvSpPr/>
              <p:nvPr/>
            </p:nvSpPr>
            <p:spPr>
              <a:xfrm>
                <a:off x="-838771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29"/>
              <p:cNvSpPr/>
              <p:nvPr/>
            </p:nvSpPr>
            <p:spPr>
              <a:xfrm>
                <a:off x="-838771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29"/>
              <p:cNvSpPr/>
              <p:nvPr/>
            </p:nvSpPr>
            <p:spPr>
              <a:xfrm>
                <a:off x="-8387718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29"/>
              <p:cNvSpPr/>
              <p:nvPr/>
            </p:nvSpPr>
            <p:spPr>
              <a:xfrm>
                <a:off x="-8387718" y="-22240"/>
                <a:ext cx="9792" cy="269663"/>
              </a:xfrm>
              <a:custGeom>
                <a:rect b="b" l="l" r="r" t="t"/>
                <a:pathLst>
                  <a:path extrusionOk="0" h="7656" w="278">
                    <a:moveTo>
                      <a:pt x="277" y="1"/>
                    </a:moveTo>
                    <a:lnTo>
                      <a:pt x="1" y="10"/>
                    </a:lnTo>
                    <a:lnTo>
                      <a:pt x="1" y="7655"/>
                    </a:lnTo>
                    <a:lnTo>
                      <a:pt x="277" y="76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29"/>
              <p:cNvSpPr/>
              <p:nvPr/>
            </p:nvSpPr>
            <p:spPr>
              <a:xfrm>
                <a:off x="-838771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29"/>
              <p:cNvSpPr/>
              <p:nvPr/>
            </p:nvSpPr>
            <p:spPr>
              <a:xfrm>
                <a:off x="-8387718" y="1642516"/>
                <a:ext cx="9792" cy="209292"/>
              </a:xfrm>
              <a:custGeom>
                <a:rect b="b" l="l" r="r" t="t"/>
                <a:pathLst>
                  <a:path extrusionOk="0" h="5942" w="278">
                    <a:moveTo>
                      <a:pt x="1" y="0"/>
                    </a:moveTo>
                    <a:lnTo>
                      <a:pt x="1" y="5942"/>
                    </a:lnTo>
                    <a:cubicBezTo>
                      <a:pt x="90" y="5897"/>
                      <a:pt x="179" y="5852"/>
                      <a:pt x="277" y="5808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29"/>
              <p:cNvSpPr/>
              <p:nvPr/>
            </p:nvSpPr>
            <p:spPr>
              <a:xfrm>
                <a:off x="-8734307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8" name="Google Shape;4178;p29"/>
              <p:cNvSpPr/>
              <p:nvPr/>
            </p:nvSpPr>
            <p:spPr>
              <a:xfrm>
                <a:off x="-8734307" y="1988789"/>
                <a:ext cx="10109" cy="13208"/>
              </a:xfrm>
              <a:custGeom>
                <a:rect b="b" l="l" r="r" t="t"/>
                <a:pathLst>
                  <a:path extrusionOk="0" h="375" w="287">
                    <a:moveTo>
                      <a:pt x="1" y="0"/>
                    </a:moveTo>
                    <a:lnTo>
                      <a:pt x="1" y="375"/>
                    </a:lnTo>
                    <a:cubicBezTo>
                      <a:pt x="99" y="339"/>
                      <a:pt x="188" y="304"/>
                      <a:pt x="286" y="268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29"/>
              <p:cNvSpPr/>
              <p:nvPr/>
            </p:nvSpPr>
            <p:spPr>
              <a:xfrm>
                <a:off x="-8734307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29"/>
              <p:cNvSpPr/>
              <p:nvPr/>
            </p:nvSpPr>
            <p:spPr>
              <a:xfrm>
                <a:off x="-8734307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29"/>
              <p:cNvSpPr/>
              <p:nvPr/>
            </p:nvSpPr>
            <p:spPr>
              <a:xfrm>
                <a:off x="-8734307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2" name="Google Shape;4182;p29"/>
              <p:cNvSpPr/>
              <p:nvPr/>
            </p:nvSpPr>
            <p:spPr>
              <a:xfrm>
                <a:off x="-8734307" y="-17203"/>
                <a:ext cx="10109" cy="264627"/>
              </a:xfrm>
              <a:custGeom>
                <a:rect b="b" l="l" r="r" t="t"/>
                <a:pathLst>
                  <a:path extrusionOk="0" h="7513" w="287">
                    <a:moveTo>
                      <a:pt x="1" y="1"/>
                    </a:moveTo>
                    <a:lnTo>
                      <a:pt x="1" y="7512"/>
                    </a:lnTo>
                    <a:lnTo>
                      <a:pt x="286" y="7512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29"/>
              <p:cNvSpPr/>
              <p:nvPr/>
            </p:nvSpPr>
            <p:spPr>
              <a:xfrm>
                <a:off x="-8734307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29"/>
              <p:cNvSpPr/>
              <p:nvPr/>
            </p:nvSpPr>
            <p:spPr>
              <a:xfrm>
                <a:off x="-9080580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29"/>
              <p:cNvSpPr/>
              <p:nvPr/>
            </p:nvSpPr>
            <p:spPr>
              <a:xfrm>
                <a:off x="-9080580" y="1988789"/>
                <a:ext cx="10109" cy="115037"/>
              </a:xfrm>
              <a:custGeom>
                <a:rect b="b" l="l" r="r" t="t"/>
                <a:pathLst>
                  <a:path extrusionOk="0" h="3266" w="287">
                    <a:moveTo>
                      <a:pt x="1" y="0"/>
                    </a:moveTo>
                    <a:lnTo>
                      <a:pt x="1" y="3265"/>
                    </a:lnTo>
                    <a:cubicBezTo>
                      <a:pt x="99" y="3247"/>
                      <a:pt x="188" y="3230"/>
                      <a:pt x="286" y="3212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29"/>
              <p:cNvSpPr/>
              <p:nvPr/>
            </p:nvSpPr>
            <p:spPr>
              <a:xfrm>
                <a:off x="-9080580" y="-12483"/>
                <a:ext cx="10109" cy="259907"/>
              </a:xfrm>
              <a:custGeom>
                <a:rect b="b" l="l" r="r" t="t"/>
                <a:pathLst>
                  <a:path extrusionOk="0" h="7379" w="287">
                    <a:moveTo>
                      <a:pt x="1" y="0"/>
                    </a:moveTo>
                    <a:lnTo>
                      <a:pt x="1" y="7378"/>
                    </a:lnTo>
                    <a:lnTo>
                      <a:pt x="286" y="737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29"/>
              <p:cNvSpPr/>
              <p:nvPr/>
            </p:nvSpPr>
            <p:spPr>
              <a:xfrm>
                <a:off x="-9080580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29"/>
              <p:cNvSpPr/>
              <p:nvPr/>
            </p:nvSpPr>
            <p:spPr>
              <a:xfrm>
                <a:off x="-9080580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29"/>
              <p:cNvSpPr/>
              <p:nvPr/>
            </p:nvSpPr>
            <p:spPr>
              <a:xfrm>
                <a:off x="-9080580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29"/>
              <p:cNvSpPr/>
              <p:nvPr/>
            </p:nvSpPr>
            <p:spPr>
              <a:xfrm>
                <a:off x="-9080580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29"/>
              <p:cNvSpPr/>
              <p:nvPr/>
            </p:nvSpPr>
            <p:spPr>
              <a:xfrm>
                <a:off x="-9376871" y="1978715"/>
                <a:ext cx="702618" cy="10109"/>
              </a:xfrm>
              <a:custGeom>
                <a:rect b="b" l="l" r="r" t="t"/>
                <a:pathLst>
                  <a:path extrusionOk="0" h="287" w="19948">
                    <a:moveTo>
                      <a:pt x="0" y="1"/>
                    </a:moveTo>
                    <a:lnTo>
                      <a:pt x="0" y="286"/>
                    </a:lnTo>
                    <a:lnTo>
                      <a:pt x="19234" y="286"/>
                    </a:lnTo>
                    <a:cubicBezTo>
                      <a:pt x="19475" y="188"/>
                      <a:pt x="19716" y="99"/>
                      <a:pt x="199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29"/>
              <p:cNvSpPr/>
              <p:nvPr/>
            </p:nvSpPr>
            <p:spPr>
              <a:xfrm>
                <a:off x="-9376871" y="1632443"/>
                <a:ext cx="1435704" cy="9792"/>
              </a:xfrm>
              <a:custGeom>
                <a:rect b="b" l="l" r="r" t="t"/>
                <a:pathLst>
                  <a:path extrusionOk="0" h="278" w="40761">
                    <a:moveTo>
                      <a:pt x="0" y="1"/>
                    </a:moveTo>
                    <a:lnTo>
                      <a:pt x="0" y="277"/>
                    </a:lnTo>
                    <a:lnTo>
                      <a:pt x="40172" y="277"/>
                    </a:lnTo>
                    <a:cubicBezTo>
                      <a:pt x="40368" y="188"/>
                      <a:pt x="40564" y="99"/>
                      <a:pt x="407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29"/>
              <p:cNvSpPr/>
              <p:nvPr/>
            </p:nvSpPr>
            <p:spPr>
              <a:xfrm>
                <a:off x="-9376871" y="1286170"/>
                <a:ext cx="2520698" cy="9792"/>
              </a:xfrm>
              <a:custGeom>
                <a:rect b="b" l="l" r="r" t="t"/>
                <a:pathLst>
                  <a:path extrusionOk="0" h="278" w="71565">
                    <a:moveTo>
                      <a:pt x="0" y="1"/>
                    </a:moveTo>
                    <a:lnTo>
                      <a:pt x="0" y="277"/>
                    </a:lnTo>
                    <a:lnTo>
                      <a:pt x="70468" y="277"/>
                    </a:lnTo>
                    <a:cubicBezTo>
                      <a:pt x="70833" y="188"/>
                      <a:pt x="71199" y="99"/>
                      <a:pt x="715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29"/>
              <p:cNvSpPr/>
              <p:nvPr/>
            </p:nvSpPr>
            <p:spPr>
              <a:xfrm>
                <a:off x="-9376871" y="939898"/>
                <a:ext cx="3160163" cy="9792"/>
              </a:xfrm>
              <a:custGeom>
                <a:rect b="b" l="l" r="r" t="t"/>
                <a:pathLst>
                  <a:path extrusionOk="0" h="278" w="89720">
                    <a:moveTo>
                      <a:pt x="0" y="1"/>
                    </a:moveTo>
                    <a:lnTo>
                      <a:pt x="0" y="277"/>
                    </a:lnTo>
                    <a:lnTo>
                      <a:pt x="89407" y="277"/>
                    </a:lnTo>
                    <a:cubicBezTo>
                      <a:pt x="89514" y="188"/>
                      <a:pt x="89612" y="99"/>
                      <a:pt x="89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29"/>
              <p:cNvSpPr/>
              <p:nvPr/>
            </p:nvSpPr>
            <p:spPr>
              <a:xfrm>
                <a:off x="-9376871" y="593626"/>
                <a:ext cx="3463675" cy="9792"/>
              </a:xfrm>
              <a:custGeom>
                <a:rect b="b" l="l" r="r" t="t"/>
                <a:pathLst>
                  <a:path extrusionOk="0" h="278" w="98337">
                    <a:moveTo>
                      <a:pt x="0" y="1"/>
                    </a:moveTo>
                    <a:lnTo>
                      <a:pt x="0" y="278"/>
                    </a:lnTo>
                    <a:lnTo>
                      <a:pt x="98132" y="278"/>
                    </a:lnTo>
                    <a:cubicBezTo>
                      <a:pt x="98203" y="188"/>
                      <a:pt x="98274" y="90"/>
                      <a:pt x="98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29"/>
              <p:cNvSpPr/>
              <p:nvPr/>
            </p:nvSpPr>
            <p:spPr>
              <a:xfrm>
                <a:off x="-9376871" y="247388"/>
                <a:ext cx="3683005" cy="9757"/>
              </a:xfrm>
              <a:custGeom>
                <a:rect b="b" l="l" r="r" t="t"/>
                <a:pathLst>
                  <a:path extrusionOk="0" h="277" w="104564">
                    <a:moveTo>
                      <a:pt x="0" y="0"/>
                    </a:moveTo>
                    <a:lnTo>
                      <a:pt x="0" y="277"/>
                    </a:lnTo>
                    <a:lnTo>
                      <a:pt x="104412" y="277"/>
                    </a:lnTo>
                    <a:cubicBezTo>
                      <a:pt x="104466" y="187"/>
                      <a:pt x="104519" y="89"/>
                      <a:pt x="1045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97" name="Google Shape;4197;p29"/>
          <p:cNvSpPr/>
          <p:nvPr/>
        </p:nvSpPr>
        <p:spPr>
          <a:xfrm rot="1728699">
            <a:off x="8608126" y="2157284"/>
            <a:ext cx="254683" cy="269382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8" name="Google Shape;4198;p29"/>
          <p:cNvGrpSpPr/>
          <p:nvPr/>
        </p:nvGrpSpPr>
        <p:grpSpPr>
          <a:xfrm>
            <a:off x="8351400" y="3770063"/>
            <a:ext cx="681655" cy="841818"/>
            <a:chOff x="484550" y="4183188"/>
            <a:chExt cx="681655" cy="841818"/>
          </a:xfrm>
        </p:grpSpPr>
        <p:sp>
          <p:nvSpPr>
            <p:cNvPr id="4199" name="Google Shape;4199;p29"/>
            <p:cNvSpPr/>
            <p:nvPr/>
          </p:nvSpPr>
          <p:spPr>
            <a:xfrm>
              <a:off x="484550" y="4183188"/>
              <a:ext cx="681655" cy="841818"/>
            </a:xfrm>
            <a:custGeom>
              <a:rect b="b" l="l" r="r" t="t"/>
              <a:pathLst>
                <a:path extrusionOk="0" h="17308" w="14015">
                  <a:moveTo>
                    <a:pt x="5237" y="1"/>
                  </a:moveTo>
                  <a:cubicBezTo>
                    <a:pt x="4951" y="1"/>
                    <a:pt x="4666" y="81"/>
                    <a:pt x="4416" y="242"/>
                  </a:cubicBezTo>
                  <a:cubicBezTo>
                    <a:pt x="3854" y="589"/>
                    <a:pt x="3479" y="1107"/>
                    <a:pt x="3238" y="1651"/>
                  </a:cubicBezTo>
                  <a:cubicBezTo>
                    <a:pt x="3131" y="1633"/>
                    <a:pt x="3033" y="1624"/>
                    <a:pt x="2935" y="1624"/>
                  </a:cubicBezTo>
                  <a:cubicBezTo>
                    <a:pt x="2444" y="1624"/>
                    <a:pt x="1972" y="1847"/>
                    <a:pt x="1668" y="2267"/>
                  </a:cubicBezTo>
                  <a:cubicBezTo>
                    <a:pt x="1526" y="2463"/>
                    <a:pt x="1436" y="2686"/>
                    <a:pt x="1401" y="2909"/>
                  </a:cubicBezTo>
                  <a:cubicBezTo>
                    <a:pt x="1195" y="3052"/>
                    <a:pt x="1017" y="3248"/>
                    <a:pt x="901" y="3480"/>
                  </a:cubicBezTo>
                  <a:cubicBezTo>
                    <a:pt x="571" y="4113"/>
                    <a:pt x="723" y="4889"/>
                    <a:pt x="1258" y="5362"/>
                  </a:cubicBezTo>
                  <a:lnTo>
                    <a:pt x="1267" y="5362"/>
                  </a:lnTo>
                  <a:cubicBezTo>
                    <a:pt x="1267" y="5371"/>
                    <a:pt x="1276" y="5389"/>
                    <a:pt x="1285" y="5398"/>
                  </a:cubicBezTo>
                  <a:cubicBezTo>
                    <a:pt x="1320" y="5469"/>
                    <a:pt x="1383" y="5639"/>
                    <a:pt x="1383" y="5933"/>
                  </a:cubicBezTo>
                  <a:cubicBezTo>
                    <a:pt x="1383" y="6076"/>
                    <a:pt x="1365" y="6236"/>
                    <a:pt x="1329" y="6415"/>
                  </a:cubicBezTo>
                  <a:cubicBezTo>
                    <a:pt x="1267" y="6745"/>
                    <a:pt x="1142" y="7120"/>
                    <a:pt x="964" y="7521"/>
                  </a:cubicBezTo>
                  <a:cubicBezTo>
                    <a:pt x="580" y="8386"/>
                    <a:pt x="303" y="9234"/>
                    <a:pt x="152" y="10055"/>
                  </a:cubicBezTo>
                  <a:cubicBezTo>
                    <a:pt x="125" y="10197"/>
                    <a:pt x="98" y="10340"/>
                    <a:pt x="80" y="10492"/>
                  </a:cubicBezTo>
                  <a:lnTo>
                    <a:pt x="71" y="10527"/>
                  </a:lnTo>
                  <a:cubicBezTo>
                    <a:pt x="36" y="10822"/>
                    <a:pt x="9" y="11125"/>
                    <a:pt x="0" y="11411"/>
                  </a:cubicBezTo>
                  <a:cubicBezTo>
                    <a:pt x="0" y="11411"/>
                    <a:pt x="0" y="11464"/>
                    <a:pt x="0" y="11464"/>
                  </a:cubicBezTo>
                  <a:cubicBezTo>
                    <a:pt x="0" y="11491"/>
                    <a:pt x="0" y="11527"/>
                    <a:pt x="0" y="11553"/>
                  </a:cubicBezTo>
                  <a:cubicBezTo>
                    <a:pt x="0" y="11669"/>
                    <a:pt x="0" y="11785"/>
                    <a:pt x="9" y="11901"/>
                  </a:cubicBezTo>
                  <a:cubicBezTo>
                    <a:pt x="9" y="11901"/>
                    <a:pt x="9" y="11910"/>
                    <a:pt x="9" y="11910"/>
                  </a:cubicBezTo>
                  <a:cubicBezTo>
                    <a:pt x="9" y="11999"/>
                    <a:pt x="18" y="12080"/>
                    <a:pt x="18" y="12169"/>
                  </a:cubicBezTo>
                  <a:cubicBezTo>
                    <a:pt x="27" y="12214"/>
                    <a:pt x="27" y="12258"/>
                    <a:pt x="36" y="12294"/>
                  </a:cubicBezTo>
                  <a:lnTo>
                    <a:pt x="45" y="12383"/>
                  </a:lnTo>
                  <a:cubicBezTo>
                    <a:pt x="45" y="12419"/>
                    <a:pt x="45" y="12454"/>
                    <a:pt x="54" y="12472"/>
                  </a:cubicBezTo>
                  <a:cubicBezTo>
                    <a:pt x="62" y="12588"/>
                    <a:pt x="80" y="12695"/>
                    <a:pt x="107" y="12811"/>
                  </a:cubicBezTo>
                  <a:cubicBezTo>
                    <a:pt x="107" y="12811"/>
                    <a:pt x="107" y="12829"/>
                    <a:pt x="107" y="12829"/>
                  </a:cubicBezTo>
                  <a:cubicBezTo>
                    <a:pt x="125" y="12918"/>
                    <a:pt x="143" y="12999"/>
                    <a:pt x="161" y="13088"/>
                  </a:cubicBezTo>
                  <a:cubicBezTo>
                    <a:pt x="170" y="13123"/>
                    <a:pt x="178" y="13159"/>
                    <a:pt x="187" y="13204"/>
                  </a:cubicBezTo>
                  <a:lnTo>
                    <a:pt x="214" y="13293"/>
                  </a:lnTo>
                  <a:cubicBezTo>
                    <a:pt x="250" y="13445"/>
                    <a:pt x="286" y="13561"/>
                    <a:pt x="321" y="13685"/>
                  </a:cubicBezTo>
                  <a:cubicBezTo>
                    <a:pt x="330" y="13685"/>
                    <a:pt x="339" y="13721"/>
                    <a:pt x="339" y="13730"/>
                  </a:cubicBezTo>
                  <a:cubicBezTo>
                    <a:pt x="384" y="13846"/>
                    <a:pt x="428" y="13971"/>
                    <a:pt x="482" y="14096"/>
                  </a:cubicBezTo>
                  <a:cubicBezTo>
                    <a:pt x="482" y="14096"/>
                    <a:pt x="509" y="14158"/>
                    <a:pt x="517" y="14167"/>
                  </a:cubicBezTo>
                  <a:cubicBezTo>
                    <a:pt x="526" y="14203"/>
                    <a:pt x="544" y="14230"/>
                    <a:pt x="553" y="14265"/>
                  </a:cubicBezTo>
                  <a:cubicBezTo>
                    <a:pt x="598" y="14355"/>
                    <a:pt x="651" y="14453"/>
                    <a:pt x="705" y="14560"/>
                  </a:cubicBezTo>
                  <a:cubicBezTo>
                    <a:pt x="705" y="14569"/>
                    <a:pt x="714" y="14578"/>
                    <a:pt x="723" y="14587"/>
                  </a:cubicBezTo>
                  <a:cubicBezTo>
                    <a:pt x="776" y="14694"/>
                    <a:pt x="839" y="14801"/>
                    <a:pt x="919" y="14934"/>
                  </a:cubicBezTo>
                  <a:lnTo>
                    <a:pt x="972" y="15006"/>
                  </a:lnTo>
                  <a:cubicBezTo>
                    <a:pt x="1053" y="15131"/>
                    <a:pt x="1133" y="15247"/>
                    <a:pt x="1213" y="15354"/>
                  </a:cubicBezTo>
                  <a:cubicBezTo>
                    <a:pt x="1213" y="15354"/>
                    <a:pt x="1231" y="15372"/>
                    <a:pt x="1240" y="15389"/>
                  </a:cubicBezTo>
                  <a:cubicBezTo>
                    <a:pt x="1320" y="15479"/>
                    <a:pt x="1401" y="15577"/>
                    <a:pt x="1490" y="15684"/>
                  </a:cubicBezTo>
                  <a:cubicBezTo>
                    <a:pt x="1517" y="15702"/>
                    <a:pt x="1543" y="15728"/>
                    <a:pt x="1561" y="15755"/>
                  </a:cubicBezTo>
                  <a:cubicBezTo>
                    <a:pt x="1668" y="15871"/>
                    <a:pt x="1766" y="15969"/>
                    <a:pt x="1873" y="16067"/>
                  </a:cubicBezTo>
                  <a:cubicBezTo>
                    <a:pt x="1873" y="16067"/>
                    <a:pt x="1882" y="16076"/>
                    <a:pt x="1891" y="16085"/>
                  </a:cubicBezTo>
                  <a:cubicBezTo>
                    <a:pt x="1989" y="16166"/>
                    <a:pt x="2088" y="16255"/>
                    <a:pt x="2204" y="16353"/>
                  </a:cubicBezTo>
                  <a:cubicBezTo>
                    <a:pt x="2230" y="16371"/>
                    <a:pt x="2266" y="16397"/>
                    <a:pt x="2293" y="16415"/>
                  </a:cubicBezTo>
                  <a:cubicBezTo>
                    <a:pt x="2418" y="16513"/>
                    <a:pt x="2534" y="16603"/>
                    <a:pt x="2650" y="16683"/>
                  </a:cubicBezTo>
                  <a:cubicBezTo>
                    <a:pt x="3247" y="17075"/>
                    <a:pt x="3943" y="17281"/>
                    <a:pt x="4719" y="17281"/>
                  </a:cubicBezTo>
                  <a:cubicBezTo>
                    <a:pt x="5460" y="17281"/>
                    <a:pt x="6209" y="17084"/>
                    <a:pt x="6851" y="16835"/>
                  </a:cubicBezTo>
                  <a:cubicBezTo>
                    <a:pt x="7146" y="17111"/>
                    <a:pt x="7529" y="17272"/>
                    <a:pt x="7940" y="17272"/>
                  </a:cubicBezTo>
                  <a:cubicBezTo>
                    <a:pt x="8109" y="17272"/>
                    <a:pt x="8261" y="17254"/>
                    <a:pt x="8395" y="17218"/>
                  </a:cubicBezTo>
                  <a:cubicBezTo>
                    <a:pt x="8564" y="17281"/>
                    <a:pt x="8743" y="17307"/>
                    <a:pt x="8930" y="17307"/>
                  </a:cubicBezTo>
                  <a:cubicBezTo>
                    <a:pt x="8984" y="17307"/>
                    <a:pt x="9037" y="17307"/>
                    <a:pt x="9091" y="17298"/>
                  </a:cubicBezTo>
                  <a:cubicBezTo>
                    <a:pt x="9724" y="17236"/>
                    <a:pt x="10250" y="16790"/>
                    <a:pt x="10420" y="16183"/>
                  </a:cubicBezTo>
                  <a:lnTo>
                    <a:pt x="10527" y="16183"/>
                  </a:lnTo>
                  <a:cubicBezTo>
                    <a:pt x="11223" y="16183"/>
                    <a:pt x="11847" y="15711"/>
                    <a:pt x="12026" y="15024"/>
                  </a:cubicBezTo>
                  <a:cubicBezTo>
                    <a:pt x="12079" y="14810"/>
                    <a:pt x="12088" y="14587"/>
                    <a:pt x="12052" y="14381"/>
                  </a:cubicBezTo>
                  <a:cubicBezTo>
                    <a:pt x="12266" y="14239"/>
                    <a:pt x="12490" y="14078"/>
                    <a:pt x="12713" y="13900"/>
                  </a:cubicBezTo>
                  <a:cubicBezTo>
                    <a:pt x="12793" y="13837"/>
                    <a:pt x="12873" y="13775"/>
                    <a:pt x="12944" y="13703"/>
                  </a:cubicBezTo>
                  <a:cubicBezTo>
                    <a:pt x="12971" y="13677"/>
                    <a:pt x="12998" y="13650"/>
                    <a:pt x="13025" y="13614"/>
                  </a:cubicBezTo>
                  <a:cubicBezTo>
                    <a:pt x="13069" y="13570"/>
                    <a:pt x="13114" y="13525"/>
                    <a:pt x="13150" y="13480"/>
                  </a:cubicBezTo>
                  <a:cubicBezTo>
                    <a:pt x="13176" y="13445"/>
                    <a:pt x="13203" y="13418"/>
                    <a:pt x="13230" y="13382"/>
                  </a:cubicBezTo>
                  <a:cubicBezTo>
                    <a:pt x="13266" y="13338"/>
                    <a:pt x="13301" y="13284"/>
                    <a:pt x="13337" y="13248"/>
                  </a:cubicBezTo>
                  <a:cubicBezTo>
                    <a:pt x="13364" y="13213"/>
                    <a:pt x="13382" y="13177"/>
                    <a:pt x="13408" y="13141"/>
                  </a:cubicBezTo>
                  <a:lnTo>
                    <a:pt x="13417" y="13123"/>
                  </a:lnTo>
                  <a:cubicBezTo>
                    <a:pt x="13444" y="13079"/>
                    <a:pt x="13471" y="13043"/>
                    <a:pt x="13498" y="12999"/>
                  </a:cubicBezTo>
                  <a:cubicBezTo>
                    <a:pt x="13515" y="12963"/>
                    <a:pt x="13533" y="12918"/>
                    <a:pt x="13560" y="12883"/>
                  </a:cubicBezTo>
                  <a:cubicBezTo>
                    <a:pt x="13587" y="12829"/>
                    <a:pt x="13605" y="12784"/>
                    <a:pt x="13631" y="12740"/>
                  </a:cubicBezTo>
                  <a:cubicBezTo>
                    <a:pt x="13649" y="12695"/>
                    <a:pt x="13667" y="12651"/>
                    <a:pt x="13685" y="12615"/>
                  </a:cubicBezTo>
                  <a:cubicBezTo>
                    <a:pt x="13703" y="12570"/>
                    <a:pt x="13721" y="12526"/>
                    <a:pt x="13738" y="12481"/>
                  </a:cubicBezTo>
                  <a:cubicBezTo>
                    <a:pt x="13756" y="12437"/>
                    <a:pt x="13774" y="12392"/>
                    <a:pt x="13792" y="12347"/>
                  </a:cubicBezTo>
                  <a:cubicBezTo>
                    <a:pt x="13801" y="12312"/>
                    <a:pt x="13819" y="12267"/>
                    <a:pt x="13828" y="12222"/>
                  </a:cubicBezTo>
                  <a:cubicBezTo>
                    <a:pt x="13846" y="12178"/>
                    <a:pt x="13854" y="12133"/>
                    <a:pt x="13872" y="12080"/>
                  </a:cubicBezTo>
                  <a:cubicBezTo>
                    <a:pt x="13881" y="12044"/>
                    <a:pt x="13890" y="11999"/>
                    <a:pt x="13899" y="11964"/>
                  </a:cubicBezTo>
                  <a:cubicBezTo>
                    <a:pt x="13908" y="11910"/>
                    <a:pt x="13917" y="11866"/>
                    <a:pt x="13926" y="11821"/>
                  </a:cubicBezTo>
                  <a:cubicBezTo>
                    <a:pt x="13935" y="11785"/>
                    <a:pt x="13944" y="11741"/>
                    <a:pt x="13953" y="11696"/>
                  </a:cubicBezTo>
                  <a:cubicBezTo>
                    <a:pt x="13961" y="11652"/>
                    <a:pt x="13961" y="11607"/>
                    <a:pt x="13970" y="11553"/>
                  </a:cubicBezTo>
                  <a:cubicBezTo>
                    <a:pt x="13979" y="11518"/>
                    <a:pt x="13979" y="11482"/>
                    <a:pt x="13988" y="11446"/>
                  </a:cubicBezTo>
                  <a:lnTo>
                    <a:pt x="12436" y="11295"/>
                  </a:lnTo>
                  <a:lnTo>
                    <a:pt x="12436" y="11295"/>
                  </a:lnTo>
                  <a:lnTo>
                    <a:pt x="13988" y="11428"/>
                  </a:lnTo>
                  <a:cubicBezTo>
                    <a:pt x="13988" y="11384"/>
                    <a:pt x="13997" y="11339"/>
                    <a:pt x="13997" y="11286"/>
                  </a:cubicBezTo>
                  <a:cubicBezTo>
                    <a:pt x="13997" y="11250"/>
                    <a:pt x="14006" y="11223"/>
                    <a:pt x="14006" y="11197"/>
                  </a:cubicBezTo>
                  <a:cubicBezTo>
                    <a:pt x="14006" y="11134"/>
                    <a:pt x="14006" y="11081"/>
                    <a:pt x="14015" y="11018"/>
                  </a:cubicBezTo>
                  <a:cubicBezTo>
                    <a:pt x="14015" y="11000"/>
                    <a:pt x="14015" y="10974"/>
                    <a:pt x="14015" y="10947"/>
                  </a:cubicBezTo>
                  <a:cubicBezTo>
                    <a:pt x="14015" y="10884"/>
                    <a:pt x="14015" y="10822"/>
                    <a:pt x="14006" y="10759"/>
                  </a:cubicBezTo>
                  <a:cubicBezTo>
                    <a:pt x="14006" y="10750"/>
                    <a:pt x="14006" y="10742"/>
                    <a:pt x="14006" y="10733"/>
                  </a:cubicBezTo>
                  <a:cubicBezTo>
                    <a:pt x="13944" y="8993"/>
                    <a:pt x="13052" y="7120"/>
                    <a:pt x="11740" y="5978"/>
                  </a:cubicBezTo>
                  <a:cubicBezTo>
                    <a:pt x="11660" y="5906"/>
                    <a:pt x="11571" y="5835"/>
                    <a:pt x="11490" y="5764"/>
                  </a:cubicBezTo>
                  <a:cubicBezTo>
                    <a:pt x="11464" y="5746"/>
                    <a:pt x="11446" y="5728"/>
                    <a:pt x="11419" y="5710"/>
                  </a:cubicBezTo>
                  <a:cubicBezTo>
                    <a:pt x="11357" y="5657"/>
                    <a:pt x="11285" y="5612"/>
                    <a:pt x="11223" y="5567"/>
                  </a:cubicBezTo>
                  <a:cubicBezTo>
                    <a:pt x="11223" y="5567"/>
                    <a:pt x="11169" y="5523"/>
                    <a:pt x="11151" y="5514"/>
                  </a:cubicBezTo>
                  <a:cubicBezTo>
                    <a:pt x="11071" y="5460"/>
                    <a:pt x="10982" y="5398"/>
                    <a:pt x="10893" y="5344"/>
                  </a:cubicBezTo>
                  <a:lnTo>
                    <a:pt x="10857" y="5327"/>
                  </a:lnTo>
                  <a:cubicBezTo>
                    <a:pt x="10786" y="5282"/>
                    <a:pt x="10714" y="5237"/>
                    <a:pt x="10634" y="5193"/>
                  </a:cubicBezTo>
                  <a:lnTo>
                    <a:pt x="10554" y="5139"/>
                  </a:lnTo>
                  <a:cubicBezTo>
                    <a:pt x="10491" y="5112"/>
                    <a:pt x="10429" y="5077"/>
                    <a:pt x="10375" y="5041"/>
                  </a:cubicBezTo>
                  <a:lnTo>
                    <a:pt x="10295" y="4996"/>
                  </a:lnTo>
                  <a:cubicBezTo>
                    <a:pt x="10215" y="4961"/>
                    <a:pt x="10125" y="4916"/>
                    <a:pt x="10045" y="4872"/>
                  </a:cubicBezTo>
                  <a:lnTo>
                    <a:pt x="9974" y="4845"/>
                  </a:lnTo>
                  <a:cubicBezTo>
                    <a:pt x="9911" y="4818"/>
                    <a:pt x="9858" y="4782"/>
                    <a:pt x="9795" y="4756"/>
                  </a:cubicBezTo>
                  <a:lnTo>
                    <a:pt x="9697" y="4720"/>
                  </a:lnTo>
                  <a:cubicBezTo>
                    <a:pt x="9644" y="4693"/>
                    <a:pt x="9590" y="4666"/>
                    <a:pt x="9537" y="4649"/>
                  </a:cubicBezTo>
                  <a:lnTo>
                    <a:pt x="9447" y="4613"/>
                  </a:lnTo>
                  <a:cubicBezTo>
                    <a:pt x="9376" y="4577"/>
                    <a:pt x="9305" y="4550"/>
                    <a:pt x="9233" y="4524"/>
                  </a:cubicBezTo>
                  <a:lnTo>
                    <a:pt x="9001" y="4425"/>
                  </a:lnTo>
                  <a:lnTo>
                    <a:pt x="8787" y="4354"/>
                  </a:lnTo>
                  <a:cubicBezTo>
                    <a:pt x="8600" y="4283"/>
                    <a:pt x="8413" y="4211"/>
                    <a:pt x="8234" y="4149"/>
                  </a:cubicBezTo>
                  <a:cubicBezTo>
                    <a:pt x="8011" y="4069"/>
                    <a:pt x="7806" y="3997"/>
                    <a:pt x="7610" y="3926"/>
                  </a:cubicBezTo>
                  <a:cubicBezTo>
                    <a:pt x="7297" y="3801"/>
                    <a:pt x="7155" y="3730"/>
                    <a:pt x="7083" y="3685"/>
                  </a:cubicBezTo>
                  <a:cubicBezTo>
                    <a:pt x="7083" y="3676"/>
                    <a:pt x="7083" y="3676"/>
                    <a:pt x="7083" y="3676"/>
                  </a:cubicBezTo>
                  <a:cubicBezTo>
                    <a:pt x="7485" y="3087"/>
                    <a:pt x="7405" y="2356"/>
                    <a:pt x="6932" y="1821"/>
                  </a:cubicBezTo>
                  <a:cubicBezTo>
                    <a:pt x="6887" y="1767"/>
                    <a:pt x="6834" y="1722"/>
                    <a:pt x="6789" y="1678"/>
                  </a:cubicBezTo>
                  <a:cubicBezTo>
                    <a:pt x="6825" y="1169"/>
                    <a:pt x="6611" y="661"/>
                    <a:pt x="6200" y="340"/>
                  </a:cubicBezTo>
                  <a:cubicBezTo>
                    <a:pt x="5924" y="117"/>
                    <a:pt x="5576" y="1"/>
                    <a:pt x="5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29"/>
            <p:cNvSpPr/>
            <p:nvPr/>
          </p:nvSpPr>
          <p:spPr>
            <a:xfrm>
              <a:off x="537029" y="4258671"/>
              <a:ext cx="585790" cy="690847"/>
            </a:xfrm>
            <a:custGeom>
              <a:rect b="b" l="l" r="r" t="t"/>
              <a:pathLst>
                <a:path extrusionOk="0" h="14204" w="12044">
                  <a:moveTo>
                    <a:pt x="4158" y="1"/>
                  </a:moveTo>
                  <a:lnTo>
                    <a:pt x="4158" y="1"/>
                  </a:lnTo>
                  <a:cubicBezTo>
                    <a:pt x="3159" y="625"/>
                    <a:pt x="3257" y="2677"/>
                    <a:pt x="3257" y="2677"/>
                  </a:cubicBezTo>
                  <a:cubicBezTo>
                    <a:pt x="2980" y="2053"/>
                    <a:pt x="1856" y="1625"/>
                    <a:pt x="1856" y="1625"/>
                  </a:cubicBezTo>
                  <a:lnTo>
                    <a:pt x="1856" y="1625"/>
                  </a:lnTo>
                  <a:cubicBezTo>
                    <a:pt x="2373" y="2258"/>
                    <a:pt x="2962" y="3453"/>
                    <a:pt x="2962" y="3453"/>
                  </a:cubicBezTo>
                  <a:cubicBezTo>
                    <a:pt x="2605" y="3034"/>
                    <a:pt x="1205" y="2642"/>
                    <a:pt x="1205" y="2642"/>
                  </a:cubicBezTo>
                  <a:lnTo>
                    <a:pt x="1205" y="2642"/>
                  </a:lnTo>
                  <a:cubicBezTo>
                    <a:pt x="1205" y="2642"/>
                    <a:pt x="2605" y="3685"/>
                    <a:pt x="1303" y="6602"/>
                  </a:cubicBezTo>
                  <a:cubicBezTo>
                    <a:pt x="0" y="9520"/>
                    <a:pt x="125" y="12285"/>
                    <a:pt x="2436" y="13837"/>
                  </a:cubicBezTo>
                  <a:cubicBezTo>
                    <a:pt x="2796" y="14078"/>
                    <a:pt x="3210" y="14173"/>
                    <a:pt x="3637" y="14173"/>
                  </a:cubicBezTo>
                  <a:cubicBezTo>
                    <a:pt x="5190" y="14173"/>
                    <a:pt x="6923" y="12928"/>
                    <a:pt x="6923" y="12927"/>
                  </a:cubicBezTo>
                  <a:lnTo>
                    <a:pt x="6923" y="12927"/>
                  </a:lnTo>
                  <a:cubicBezTo>
                    <a:pt x="6923" y="12928"/>
                    <a:pt x="7030" y="13811"/>
                    <a:pt x="6879" y="14114"/>
                  </a:cubicBezTo>
                  <a:cubicBezTo>
                    <a:pt x="6859" y="14151"/>
                    <a:pt x="6854" y="14167"/>
                    <a:pt x="6859" y="14167"/>
                  </a:cubicBezTo>
                  <a:cubicBezTo>
                    <a:pt x="6896" y="14167"/>
                    <a:pt x="7503" y="13311"/>
                    <a:pt x="7503" y="13311"/>
                  </a:cubicBezTo>
                  <a:lnTo>
                    <a:pt x="7851" y="14203"/>
                  </a:lnTo>
                  <a:lnTo>
                    <a:pt x="8047" y="12954"/>
                  </a:lnTo>
                  <a:lnTo>
                    <a:pt x="9448" y="13079"/>
                  </a:lnTo>
                  <a:lnTo>
                    <a:pt x="8136" y="12508"/>
                  </a:lnTo>
                  <a:cubicBezTo>
                    <a:pt x="8136" y="12508"/>
                    <a:pt x="9287" y="12223"/>
                    <a:pt x="10670" y="11134"/>
                  </a:cubicBezTo>
                  <a:cubicBezTo>
                    <a:pt x="12044" y="10046"/>
                    <a:pt x="11268" y="7013"/>
                    <a:pt x="9635" y="5585"/>
                  </a:cubicBezTo>
                  <a:cubicBezTo>
                    <a:pt x="8012" y="4167"/>
                    <a:pt x="5540" y="3989"/>
                    <a:pt x="4809" y="3150"/>
                  </a:cubicBezTo>
                  <a:cubicBezTo>
                    <a:pt x="4086" y="2312"/>
                    <a:pt x="4648" y="1357"/>
                    <a:pt x="4648" y="1357"/>
                  </a:cubicBezTo>
                  <a:lnTo>
                    <a:pt x="4648" y="1357"/>
                  </a:lnTo>
                  <a:cubicBezTo>
                    <a:pt x="4086" y="1669"/>
                    <a:pt x="3926" y="2731"/>
                    <a:pt x="3926" y="2731"/>
                  </a:cubicBezTo>
                  <a:cubicBezTo>
                    <a:pt x="3533" y="1857"/>
                    <a:pt x="4158" y="1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29"/>
            <p:cNvSpPr/>
            <p:nvPr/>
          </p:nvSpPr>
          <p:spPr>
            <a:xfrm>
              <a:off x="537029" y="4387120"/>
              <a:ext cx="585790" cy="562395"/>
            </a:xfrm>
            <a:custGeom>
              <a:rect b="b" l="l" r="r" t="t"/>
              <a:pathLst>
                <a:path extrusionOk="0" h="11563" w="12044">
                  <a:moveTo>
                    <a:pt x="1205" y="1"/>
                  </a:moveTo>
                  <a:cubicBezTo>
                    <a:pt x="1205" y="1"/>
                    <a:pt x="2605" y="1044"/>
                    <a:pt x="1303" y="3961"/>
                  </a:cubicBezTo>
                  <a:cubicBezTo>
                    <a:pt x="0" y="6879"/>
                    <a:pt x="125" y="9644"/>
                    <a:pt x="2436" y="11196"/>
                  </a:cubicBezTo>
                  <a:cubicBezTo>
                    <a:pt x="2796" y="11437"/>
                    <a:pt x="3210" y="11532"/>
                    <a:pt x="3637" y="11532"/>
                  </a:cubicBezTo>
                  <a:cubicBezTo>
                    <a:pt x="5190" y="11532"/>
                    <a:pt x="6923" y="10287"/>
                    <a:pt x="6923" y="10286"/>
                  </a:cubicBezTo>
                  <a:lnTo>
                    <a:pt x="6923" y="10286"/>
                  </a:lnTo>
                  <a:cubicBezTo>
                    <a:pt x="6923" y="10287"/>
                    <a:pt x="7030" y="11170"/>
                    <a:pt x="6879" y="11473"/>
                  </a:cubicBezTo>
                  <a:cubicBezTo>
                    <a:pt x="6859" y="11510"/>
                    <a:pt x="6854" y="11526"/>
                    <a:pt x="6859" y="11526"/>
                  </a:cubicBezTo>
                  <a:cubicBezTo>
                    <a:pt x="6896" y="11526"/>
                    <a:pt x="7503" y="10670"/>
                    <a:pt x="7503" y="10670"/>
                  </a:cubicBezTo>
                  <a:lnTo>
                    <a:pt x="7851" y="11562"/>
                  </a:lnTo>
                  <a:lnTo>
                    <a:pt x="8047" y="10313"/>
                  </a:lnTo>
                  <a:lnTo>
                    <a:pt x="9448" y="10438"/>
                  </a:lnTo>
                  <a:lnTo>
                    <a:pt x="8136" y="9867"/>
                  </a:lnTo>
                  <a:cubicBezTo>
                    <a:pt x="8136" y="9867"/>
                    <a:pt x="9287" y="9582"/>
                    <a:pt x="10670" y="8493"/>
                  </a:cubicBezTo>
                  <a:cubicBezTo>
                    <a:pt x="12044" y="7405"/>
                    <a:pt x="11268" y="4372"/>
                    <a:pt x="9635" y="2944"/>
                  </a:cubicBezTo>
                  <a:cubicBezTo>
                    <a:pt x="8538" y="1981"/>
                    <a:pt x="7048" y="1588"/>
                    <a:pt x="5978" y="1178"/>
                  </a:cubicBezTo>
                  <a:lnTo>
                    <a:pt x="5978" y="1178"/>
                  </a:lnTo>
                  <a:cubicBezTo>
                    <a:pt x="6477" y="1874"/>
                    <a:pt x="7164" y="2891"/>
                    <a:pt x="7289" y="3052"/>
                  </a:cubicBezTo>
                  <a:cubicBezTo>
                    <a:pt x="7119" y="2918"/>
                    <a:pt x="5674" y="2302"/>
                    <a:pt x="5674" y="2302"/>
                  </a:cubicBezTo>
                  <a:lnTo>
                    <a:pt x="5674" y="2302"/>
                  </a:lnTo>
                  <a:cubicBezTo>
                    <a:pt x="5674" y="2302"/>
                    <a:pt x="5781" y="2534"/>
                    <a:pt x="6549" y="3765"/>
                  </a:cubicBezTo>
                  <a:cubicBezTo>
                    <a:pt x="7307" y="4996"/>
                    <a:pt x="6709" y="6584"/>
                    <a:pt x="6709" y="6584"/>
                  </a:cubicBezTo>
                  <a:cubicBezTo>
                    <a:pt x="6709" y="6584"/>
                    <a:pt x="4791" y="6049"/>
                    <a:pt x="3961" y="5317"/>
                  </a:cubicBezTo>
                  <a:cubicBezTo>
                    <a:pt x="3132" y="4586"/>
                    <a:pt x="2980" y="2971"/>
                    <a:pt x="2980" y="2971"/>
                  </a:cubicBezTo>
                  <a:cubicBezTo>
                    <a:pt x="2980" y="2971"/>
                    <a:pt x="2846" y="3783"/>
                    <a:pt x="2900" y="5184"/>
                  </a:cubicBezTo>
                  <a:cubicBezTo>
                    <a:pt x="2962" y="6584"/>
                    <a:pt x="4033" y="7316"/>
                    <a:pt x="4033" y="7316"/>
                  </a:cubicBezTo>
                  <a:cubicBezTo>
                    <a:pt x="4033" y="7316"/>
                    <a:pt x="2891" y="6905"/>
                    <a:pt x="2481" y="5844"/>
                  </a:cubicBezTo>
                  <a:cubicBezTo>
                    <a:pt x="2070" y="4773"/>
                    <a:pt x="2668" y="3792"/>
                    <a:pt x="2347" y="1972"/>
                  </a:cubicBezTo>
                  <a:cubicBezTo>
                    <a:pt x="2079" y="402"/>
                    <a:pt x="1419" y="72"/>
                    <a:pt x="1249" y="9"/>
                  </a:cubicBezTo>
                  <a:cubicBezTo>
                    <a:pt x="1223" y="1"/>
                    <a:pt x="1205" y="1"/>
                    <a:pt x="1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29"/>
            <p:cNvSpPr/>
            <p:nvPr/>
          </p:nvSpPr>
          <p:spPr>
            <a:xfrm>
              <a:off x="546999" y="4682149"/>
              <a:ext cx="548485" cy="267360"/>
            </a:xfrm>
            <a:custGeom>
              <a:rect b="b" l="l" r="r" t="t"/>
              <a:pathLst>
                <a:path extrusionOk="0" h="5497" w="11277">
                  <a:moveTo>
                    <a:pt x="11116" y="1"/>
                  </a:moveTo>
                  <a:lnTo>
                    <a:pt x="11116" y="1"/>
                  </a:lnTo>
                  <a:cubicBezTo>
                    <a:pt x="10759" y="483"/>
                    <a:pt x="10340" y="1018"/>
                    <a:pt x="9858" y="1580"/>
                  </a:cubicBezTo>
                  <a:cubicBezTo>
                    <a:pt x="8639" y="3017"/>
                    <a:pt x="6720" y="3813"/>
                    <a:pt x="5008" y="3813"/>
                  </a:cubicBezTo>
                  <a:cubicBezTo>
                    <a:pt x="4328" y="3813"/>
                    <a:pt x="3681" y="3688"/>
                    <a:pt x="3123" y="3426"/>
                  </a:cubicBezTo>
                  <a:cubicBezTo>
                    <a:pt x="2070" y="2936"/>
                    <a:pt x="1080" y="1401"/>
                    <a:pt x="393" y="81"/>
                  </a:cubicBezTo>
                  <a:lnTo>
                    <a:pt x="393" y="81"/>
                  </a:lnTo>
                  <a:cubicBezTo>
                    <a:pt x="1" y="2142"/>
                    <a:pt x="509" y="3980"/>
                    <a:pt x="2231" y="5130"/>
                  </a:cubicBezTo>
                  <a:cubicBezTo>
                    <a:pt x="2591" y="5371"/>
                    <a:pt x="3005" y="5466"/>
                    <a:pt x="3432" y="5466"/>
                  </a:cubicBezTo>
                  <a:cubicBezTo>
                    <a:pt x="4985" y="5466"/>
                    <a:pt x="6718" y="4221"/>
                    <a:pt x="6718" y="4220"/>
                  </a:cubicBezTo>
                  <a:lnTo>
                    <a:pt x="6718" y="4220"/>
                  </a:lnTo>
                  <a:cubicBezTo>
                    <a:pt x="6718" y="4221"/>
                    <a:pt x="6825" y="5104"/>
                    <a:pt x="6674" y="5407"/>
                  </a:cubicBezTo>
                  <a:cubicBezTo>
                    <a:pt x="6654" y="5444"/>
                    <a:pt x="6649" y="5460"/>
                    <a:pt x="6654" y="5460"/>
                  </a:cubicBezTo>
                  <a:cubicBezTo>
                    <a:pt x="6691" y="5460"/>
                    <a:pt x="7298" y="4604"/>
                    <a:pt x="7298" y="4604"/>
                  </a:cubicBezTo>
                  <a:lnTo>
                    <a:pt x="7646" y="5496"/>
                  </a:lnTo>
                  <a:lnTo>
                    <a:pt x="7842" y="4247"/>
                  </a:lnTo>
                  <a:lnTo>
                    <a:pt x="9243" y="4372"/>
                  </a:lnTo>
                  <a:lnTo>
                    <a:pt x="7931" y="3801"/>
                  </a:lnTo>
                  <a:cubicBezTo>
                    <a:pt x="7931" y="3801"/>
                    <a:pt x="9082" y="3516"/>
                    <a:pt x="10465" y="2427"/>
                  </a:cubicBezTo>
                  <a:cubicBezTo>
                    <a:pt x="11107" y="1919"/>
                    <a:pt x="11277" y="991"/>
                    <a:pt x="11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3" name="Google Shape;4203;p29"/>
          <p:cNvSpPr/>
          <p:nvPr/>
        </p:nvSpPr>
        <p:spPr>
          <a:xfrm rot="5762513">
            <a:off x="8646356" y="538387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4" name="Google Shape;4204;p29"/>
          <p:cNvGrpSpPr/>
          <p:nvPr/>
        </p:nvGrpSpPr>
        <p:grpSpPr>
          <a:xfrm flipH="1">
            <a:off x="182787" y="182507"/>
            <a:ext cx="959373" cy="981151"/>
            <a:chOff x="71200" y="203713"/>
            <a:chExt cx="656476" cy="671378"/>
          </a:xfrm>
        </p:grpSpPr>
        <p:sp>
          <p:nvSpPr>
            <p:cNvPr id="4205" name="Google Shape;4205;p29"/>
            <p:cNvSpPr/>
            <p:nvPr/>
          </p:nvSpPr>
          <p:spPr>
            <a:xfrm>
              <a:off x="71200" y="203713"/>
              <a:ext cx="656476" cy="671378"/>
            </a:xfrm>
            <a:custGeom>
              <a:rect b="b" l="l" r="r" t="t"/>
              <a:pathLst>
                <a:path extrusionOk="0" h="18066" w="17665">
                  <a:moveTo>
                    <a:pt x="14818" y="8217"/>
                  </a:moveTo>
                  <a:cubicBezTo>
                    <a:pt x="14836" y="8217"/>
                    <a:pt x="14845" y="8225"/>
                    <a:pt x="14854" y="8225"/>
                  </a:cubicBezTo>
                  <a:lnTo>
                    <a:pt x="14810" y="8225"/>
                  </a:lnTo>
                  <a:cubicBezTo>
                    <a:pt x="14810" y="8225"/>
                    <a:pt x="14810" y="8217"/>
                    <a:pt x="14810" y="8217"/>
                  </a:cubicBezTo>
                  <a:close/>
                  <a:moveTo>
                    <a:pt x="13275" y="0"/>
                  </a:moveTo>
                  <a:cubicBezTo>
                    <a:pt x="13025" y="0"/>
                    <a:pt x="12776" y="81"/>
                    <a:pt x="12561" y="232"/>
                  </a:cubicBezTo>
                  <a:lnTo>
                    <a:pt x="10608" y="1660"/>
                  </a:lnTo>
                  <a:cubicBezTo>
                    <a:pt x="10188" y="1963"/>
                    <a:pt x="10019" y="2507"/>
                    <a:pt x="10179" y="3007"/>
                  </a:cubicBezTo>
                  <a:cubicBezTo>
                    <a:pt x="10179" y="3016"/>
                    <a:pt x="10188" y="3042"/>
                    <a:pt x="10171" y="3060"/>
                  </a:cubicBezTo>
                  <a:cubicBezTo>
                    <a:pt x="10162" y="3069"/>
                    <a:pt x="10153" y="3087"/>
                    <a:pt x="10117" y="3087"/>
                  </a:cubicBezTo>
                  <a:cubicBezTo>
                    <a:pt x="10099" y="3087"/>
                    <a:pt x="10090" y="3078"/>
                    <a:pt x="10081" y="3078"/>
                  </a:cubicBezTo>
                  <a:cubicBezTo>
                    <a:pt x="9876" y="2917"/>
                    <a:pt x="9626" y="2846"/>
                    <a:pt x="9377" y="2846"/>
                  </a:cubicBezTo>
                  <a:cubicBezTo>
                    <a:pt x="9127" y="2846"/>
                    <a:pt x="8877" y="2917"/>
                    <a:pt x="8663" y="3078"/>
                  </a:cubicBezTo>
                  <a:lnTo>
                    <a:pt x="3524" y="6825"/>
                  </a:lnTo>
                  <a:cubicBezTo>
                    <a:pt x="3275" y="7003"/>
                    <a:pt x="3114" y="7262"/>
                    <a:pt x="3052" y="7556"/>
                  </a:cubicBezTo>
                  <a:cubicBezTo>
                    <a:pt x="3007" y="7547"/>
                    <a:pt x="2962" y="7547"/>
                    <a:pt x="2927" y="7547"/>
                  </a:cubicBezTo>
                  <a:cubicBezTo>
                    <a:pt x="2677" y="7547"/>
                    <a:pt x="2427" y="7628"/>
                    <a:pt x="2213" y="7779"/>
                  </a:cubicBezTo>
                  <a:lnTo>
                    <a:pt x="518" y="9011"/>
                  </a:lnTo>
                  <a:cubicBezTo>
                    <a:pt x="233" y="9216"/>
                    <a:pt x="54" y="9537"/>
                    <a:pt x="27" y="9885"/>
                  </a:cubicBezTo>
                  <a:cubicBezTo>
                    <a:pt x="1" y="10224"/>
                    <a:pt x="117" y="10572"/>
                    <a:pt x="357" y="10821"/>
                  </a:cubicBezTo>
                  <a:lnTo>
                    <a:pt x="4408" y="15041"/>
                  </a:lnTo>
                  <a:cubicBezTo>
                    <a:pt x="4541" y="15184"/>
                    <a:pt x="4711" y="15282"/>
                    <a:pt x="4889" y="15344"/>
                  </a:cubicBezTo>
                  <a:lnTo>
                    <a:pt x="7860" y="16370"/>
                  </a:lnTo>
                  <a:cubicBezTo>
                    <a:pt x="7994" y="16415"/>
                    <a:pt x="8119" y="16442"/>
                    <a:pt x="8253" y="16442"/>
                  </a:cubicBezTo>
                  <a:cubicBezTo>
                    <a:pt x="8458" y="16442"/>
                    <a:pt x="8663" y="16388"/>
                    <a:pt x="8850" y="16281"/>
                  </a:cubicBezTo>
                  <a:cubicBezTo>
                    <a:pt x="9154" y="16112"/>
                    <a:pt x="9359" y="15817"/>
                    <a:pt x="9430" y="15478"/>
                  </a:cubicBezTo>
                  <a:cubicBezTo>
                    <a:pt x="9439" y="15460"/>
                    <a:pt x="9439" y="15451"/>
                    <a:pt x="9439" y="15451"/>
                  </a:cubicBezTo>
                  <a:cubicBezTo>
                    <a:pt x="9457" y="15434"/>
                    <a:pt x="9475" y="15425"/>
                    <a:pt x="9493" y="15425"/>
                  </a:cubicBezTo>
                  <a:cubicBezTo>
                    <a:pt x="9510" y="15425"/>
                    <a:pt x="9519" y="15434"/>
                    <a:pt x="9528" y="15443"/>
                  </a:cubicBezTo>
                  <a:cubicBezTo>
                    <a:pt x="9555" y="15460"/>
                    <a:pt x="9555" y="15496"/>
                    <a:pt x="9546" y="15514"/>
                  </a:cubicBezTo>
                  <a:cubicBezTo>
                    <a:pt x="9394" y="15826"/>
                    <a:pt x="9377" y="16183"/>
                    <a:pt x="9510" y="16504"/>
                  </a:cubicBezTo>
                  <a:cubicBezTo>
                    <a:pt x="9644" y="16825"/>
                    <a:pt x="9903" y="17075"/>
                    <a:pt x="10233" y="17191"/>
                  </a:cubicBezTo>
                  <a:lnTo>
                    <a:pt x="12570" y="17994"/>
                  </a:lnTo>
                  <a:cubicBezTo>
                    <a:pt x="12704" y="18039"/>
                    <a:pt x="12829" y="18065"/>
                    <a:pt x="12963" y="18065"/>
                  </a:cubicBezTo>
                  <a:cubicBezTo>
                    <a:pt x="13159" y="18065"/>
                    <a:pt x="13364" y="18012"/>
                    <a:pt x="13534" y="17914"/>
                  </a:cubicBezTo>
                  <a:cubicBezTo>
                    <a:pt x="13837" y="17753"/>
                    <a:pt x="14051" y="17477"/>
                    <a:pt x="14132" y="17146"/>
                  </a:cubicBezTo>
                  <a:lnTo>
                    <a:pt x="15987" y="9724"/>
                  </a:lnTo>
                  <a:cubicBezTo>
                    <a:pt x="16076" y="9358"/>
                    <a:pt x="15996" y="8984"/>
                    <a:pt x="15764" y="8689"/>
                  </a:cubicBezTo>
                  <a:cubicBezTo>
                    <a:pt x="15657" y="8547"/>
                    <a:pt x="15514" y="8431"/>
                    <a:pt x="15354" y="8359"/>
                  </a:cubicBezTo>
                  <a:lnTo>
                    <a:pt x="15389" y="8359"/>
                  </a:lnTo>
                  <a:cubicBezTo>
                    <a:pt x="15559" y="8359"/>
                    <a:pt x="15719" y="8324"/>
                    <a:pt x="15880" y="8252"/>
                  </a:cubicBezTo>
                  <a:cubicBezTo>
                    <a:pt x="16219" y="8101"/>
                    <a:pt x="16469" y="7806"/>
                    <a:pt x="16558" y="7449"/>
                  </a:cubicBezTo>
                  <a:lnTo>
                    <a:pt x="17539" y="3515"/>
                  </a:lnTo>
                  <a:cubicBezTo>
                    <a:pt x="17664" y="3016"/>
                    <a:pt x="17459" y="2498"/>
                    <a:pt x="17031" y="2213"/>
                  </a:cubicBezTo>
                  <a:lnTo>
                    <a:pt x="13926" y="197"/>
                  </a:lnTo>
                  <a:cubicBezTo>
                    <a:pt x="13730" y="72"/>
                    <a:pt x="13498" y="0"/>
                    <a:pt x="1327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9"/>
            <p:cNvSpPr/>
            <p:nvPr/>
          </p:nvSpPr>
          <p:spPr>
            <a:xfrm>
              <a:off x="116614" y="248458"/>
              <a:ext cx="562975" cy="581853"/>
            </a:xfrm>
            <a:custGeom>
              <a:rect b="b" l="l" r="r" t="t"/>
              <a:pathLst>
                <a:path extrusionOk="0" h="15657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7031" y="14033"/>
                  </a:lnTo>
                  <a:cubicBezTo>
                    <a:pt x="7066" y="13846"/>
                    <a:pt x="7147" y="13668"/>
                    <a:pt x="7271" y="13507"/>
                  </a:cubicBezTo>
                  <a:cubicBezTo>
                    <a:pt x="7520" y="13186"/>
                    <a:pt x="7893" y="13018"/>
                    <a:pt x="8270" y="13018"/>
                  </a:cubicBezTo>
                  <a:cubicBezTo>
                    <a:pt x="8541" y="13018"/>
                    <a:pt x="8815" y="13105"/>
                    <a:pt x="9047" y="13284"/>
                  </a:cubicBezTo>
                  <a:cubicBezTo>
                    <a:pt x="9528" y="13668"/>
                    <a:pt x="9662" y="14319"/>
                    <a:pt x="9404" y="14845"/>
                  </a:cubicBezTo>
                  <a:lnTo>
                    <a:pt x="11741" y="15657"/>
                  </a:lnTo>
                  <a:lnTo>
                    <a:pt x="13596" y="8226"/>
                  </a:lnTo>
                  <a:cubicBezTo>
                    <a:pt x="13338" y="8226"/>
                    <a:pt x="13070" y="8146"/>
                    <a:pt x="12856" y="7976"/>
                  </a:cubicBezTo>
                  <a:cubicBezTo>
                    <a:pt x="12321" y="7566"/>
                    <a:pt x="12232" y="6798"/>
                    <a:pt x="12642" y="6272"/>
                  </a:cubicBezTo>
                  <a:cubicBezTo>
                    <a:pt x="12879" y="5966"/>
                    <a:pt x="13235" y="5806"/>
                    <a:pt x="13595" y="5806"/>
                  </a:cubicBezTo>
                  <a:cubicBezTo>
                    <a:pt x="13791" y="5806"/>
                    <a:pt x="13988" y="5853"/>
                    <a:pt x="14167" y="5951"/>
                  </a:cubicBez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9"/>
            <p:cNvSpPr/>
            <p:nvPr/>
          </p:nvSpPr>
          <p:spPr>
            <a:xfrm>
              <a:off x="116614" y="248458"/>
              <a:ext cx="562975" cy="483410"/>
            </a:xfrm>
            <a:custGeom>
              <a:rect b="b" l="l" r="r" t="t"/>
              <a:pathLst>
                <a:path extrusionOk="0" h="13008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29"/>
            <p:cNvSpPr/>
            <p:nvPr/>
          </p:nvSpPr>
          <p:spPr>
            <a:xfrm>
              <a:off x="351340" y="456240"/>
              <a:ext cx="68676" cy="61244"/>
            </a:xfrm>
            <a:custGeom>
              <a:rect b="b" l="l" r="r" t="t"/>
              <a:pathLst>
                <a:path extrusionOk="0" h="1648" w="1848">
                  <a:moveTo>
                    <a:pt x="924" y="0"/>
                  </a:moveTo>
                  <a:cubicBezTo>
                    <a:pt x="680" y="0"/>
                    <a:pt x="438" y="108"/>
                    <a:pt x="277" y="315"/>
                  </a:cubicBezTo>
                  <a:cubicBezTo>
                    <a:pt x="1" y="681"/>
                    <a:pt x="63" y="1190"/>
                    <a:pt x="420" y="1475"/>
                  </a:cubicBezTo>
                  <a:cubicBezTo>
                    <a:pt x="570" y="1591"/>
                    <a:pt x="748" y="1647"/>
                    <a:pt x="924" y="1647"/>
                  </a:cubicBezTo>
                  <a:cubicBezTo>
                    <a:pt x="1169" y="1647"/>
                    <a:pt x="1410" y="1540"/>
                    <a:pt x="1571" y="1332"/>
                  </a:cubicBezTo>
                  <a:cubicBezTo>
                    <a:pt x="1848" y="967"/>
                    <a:pt x="1785" y="458"/>
                    <a:pt x="1428" y="173"/>
                  </a:cubicBezTo>
                  <a:cubicBezTo>
                    <a:pt x="1279" y="57"/>
                    <a:pt x="1101" y="0"/>
                    <a:pt x="924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29"/>
            <p:cNvSpPr/>
            <p:nvPr/>
          </p:nvSpPr>
          <p:spPr>
            <a:xfrm>
              <a:off x="571833" y="313420"/>
              <a:ext cx="44446" cy="39541"/>
            </a:xfrm>
            <a:custGeom>
              <a:rect b="b" l="l" r="r" t="t"/>
              <a:pathLst>
                <a:path extrusionOk="0" h="1064" w="1196">
                  <a:moveTo>
                    <a:pt x="598" y="1"/>
                  </a:moveTo>
                  <a:cubicBezTo>
                    <a:pt x="439" y="1"/>
                    <a:pt x="282" y="72"/>
                    <a:pt x="179" y="206"/>
                  </a:cubicBezTo>
                  <a:cubicBezTo>
                    <a:pt x="0" y="438"/>
                    <a:pt x="45" y="768"/>
                    <a:pt x="268" y="947"/>
                  </a:cubicBezTo>
                  <a:cubicBezTo>
                    <a:pt x="366" y="1026"/>
                    <a:pt x="482" y="1063"/>
                    <a:pt x="598" y="1063"/>
                  </a:cubicBezTo>
                  <a:cubicBezTo>
                    <a:pt x="757" y="1063"/>
                    <a:pt x="914" y="992"/>
                    <a:pt x="1017" y="858"/>
                  </a:cubicBezTo>
                  <a:cubicBezTo>
                    <a:pt x="1196" y="626"/>
                    <a:pt x="1151" y="296"/>
                    <a:pt x="928" y="117"/>
                  </a:cubicBezTo>
                  <a:cubicBezTo>
                    <a:pt x="831" y="38"/>
                    <a:pt x="714" y="1"/>
                    <a:pt x="598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29"/>
            <p:cNvSpPr/>
            <p:nvPr/>
          </p:nvSpPr>
          <p:spPr>
            <a:xfrm>
              <a:off x="262184" y="587614"/>
              <a:ext cx="75626" cy="67041"/>
            </a:xfrm>
            <a:custGeom>
              <a:rect b="b" l="l" r="r" t="t"/>
              <a:pathLst>
                <a:path extrusionOk="0" h="1804" w="2035">
                  <a:moveTo>
                    <a:pt x="1018" y="0"/>
                  </a:moveTo>
                  <a:cubicBezTo>
                    <a:pt x="748" y="0"/>
                    <a:pt x="480" y="120"/>
                    <a:pt x="303" y="349"/>
                  </a:cubicBezTo>
                  <a:cubicBezTo>
                    <a:pt x="0" y="741"/>
                    <a:pt x="71" y="1303"/>
                    <a:pt x="464" y="1616"/>
                  </a:cubicBezTo>
                  <a:cubicBezTo>
                    <a:pt x="628" y="1742"/>
                    <a:pt x="821" y="1803"/>
                    <a:pt x="1013" y="1803"/>
                  </a:cubicBezTo>
                  <a:cubicBezTo>
                    <a:pt x="1280" y="1803"/>
                    <a:pt x="1545" y="1684"/>
                    <a:pt x="1722" y="1455"/>
                  </a:cubicBezTo>
                  <a:cubicBezTo>
                    <a:pt x="2034" y="1062"/>
                    <a:pt x="1963" y="500"/>
                    <a:pt x="1570" y="188"/>
                  </a:cubicBezTo>
                  <a:cubicBezTo>
                    <a:pt x="1406" y="62"/>
                    <a:pt x="1212" y="0"/>
                    <a:pt x="101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29"/>
            <p:cNvSpPr/>
            <p:nvPr/>
          </p:nvSpPr>
          <p:spPr>
            <a:xfrm>
              <a:off x="483309" y="634477"/>
              <a:ext cx="64700" cy="57230"/>
            </a:xfrm>
            <a:custGeom>
              <a:rect b="b" l="l" r="r" t="t"/>
              <a:pathLst>
                <a:path extrusionOk="0" h="1540" w="1741">
                  <a:moveTo>
                    <a:pt x="872" y="1"/>
                  </a:moveTo>
                  <a:cubicBezTo>
                    <a:pt x="643" y="1"/>
                    <a:pt x="418" y="104"/>
                    <a:pt x="268" y="301"/>
                  </a:cubicBezTo>
                  <a:cubicBezTo>
                    <a:pt x="0" y="631"/>
                    <a:pt x="63" y="1113"/>
                    <a:pt x="402" y="1380"/>
                  </a:cubicBezTo>
                  <a:cubicBezTo>
                    <a:pt x="539" y="1488"/>
                    <a:pt x="702" y="1540"/>
                    <a:pt x="865" y="1540"/>
                  </a:cubicBezTo>
                  <a:cubicBezTo>
                    <a:pt x="1095" y="1540"/>
                    <a:pt x="1325" y="1436"/>
                    <a:pt x="1481" y="1238"/>
                  </a:cubicBezTo>
                  <a:cubicBezTo>
                    <a:pt x="1740" y="908"/>
                    <a:pt x="1678" y="426"/>
                    <a:pt x="1348" y="167"/>
                  </a:cubicBezTo>
                  <a:cubicBezTo>
                    <a:pt x="1205" y="55"/>
                    <a:pt x="1038" y="1"/>
                    <a:pt x="87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2" name="Google Shape;421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13" name="Google Shape;4213;p29"/>
          <p:cNvSpPr txBox="1"/>
          <p:nvPr>
            <p:ph idx="2" type="title"/>
          </p:nvPr>
        </p:nvSpPr>
        <p:spPr>
          <a:xfrm>
            <a:off x="1927087" y="3480150"/>
            <a:ext cx="22461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14" name="Google Shape;4214;p29"/>
          <p:cNvSpPr txBox="1"/>
          <p:nvPr>
            <p:ph idx="1" type="subTitle"/>
          </p:nvPr>
        </p:nvSpPr>
        <p:spPr>
          <a:xfrm>
            <a:off x="1927087" y="3829600"/>
            <a:ext cx="224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5" name="Google Shape;4215;p29"/>
          <p:cNvSpPr txBox="1"/>
          <p:nvPr>
            <p:ph idx="3" type="title"/>
          </p:nvPr>
        </p:nvSpPr>
        <p:spPr>
          <a:xfrm>
            <a:off x="4970776" y="3477900"/>
            <a:ext cx="22461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16" name="Google Shape;4216;p29"/>
          <p:cNvSpPr txBox="1"/>
          <p:nvPr>
            <p:ph idx="4" type="subTitle"/>
          </p:nvPr>
        </p:nvSpPr>
        <p:spPr>
          <a:xfrm>
            <a:off x="4970836" y="3827350"/>
            <a:ext cx="224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7" name="Google Shape;4217;p29"/>
          <p:cNvSpPr/>
          <p:nvPr/>
        </p:nvSpPr>
        <p:spPr>
          <a:xfrm rot="312716">
            <a:off x="382238" y="1889985"/>
            <a:ext cx="254686" cy="26938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8" name="Google Shape;4218;p29"/>
          <p:cNvSpPr/>
          <p:nvPr/>
        </p:nvSpPr>
        <p:spPr>
          <a:xfrm rot="5762513">
            <a:off x="382231" y="3895212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0_1_1_1">
    <p:spTree>
      <p:nvGrpSpPr>
        <p:cNvPr id="4219" name="Shape 4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0" name="Google Shape;4220;p30"/>
          <p:cNvSpPr/>
          <p:nvPr/>
        </p:nvSpPr>
        <p:spPr>
          <a:xfrm>
            <a:off x="-1138910" y="-66180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1" name="Google Shape;4221;p30"/>
          <p:cNvGrpSpPr/>
          <p:nvPr/>
        </p:nvGrpSpPr>
        <p:grpSpPr>
          <a:xfrm>
            <a:off x="-1138910" y="-820950"/>
            <a:ext cx="3704019" cy="2121973"/>
            <a:chOff x="-1389150" y="804800"/>
            <a:chExt cx="971750" cy="556700"/>
          </a:xfrm>
        </p:grpSpPr>
        <p:sp>
          <p:nvSpPr>
            <p:cNvPr id="4222" name="Google Shape;4222;p30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30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30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30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30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30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30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30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30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30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30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30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30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0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30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30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30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30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30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30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30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30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30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30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30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30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30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30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30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30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30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30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0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0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0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0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30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30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30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0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30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30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0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0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0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30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30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30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0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0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30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30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0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0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30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30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30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30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30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30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2" name="Google Shape;4282;p30"/>
          <p:cNvSpPr/>
          <p:nvPr/>
        </p:nvSpPr>
        <p:spPr>
          <a:xfrm flipH="1" rot="10800000">
            <a:off x="6022813" y="-99229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3" name="Google Shape;4283;p30"/>
          <p:cNvGrpSpPr/>
          <p:nvPr/>
        </p:nvGrpSpPr>
        <p:grpSpPr>
          <a:xfrm flipH="1">
            <a:off x="6126967" y="-992313"/>
            <a:ext cx="3836998" cy="2198307"/>
            <a:chOff x="-9376871" y="-61513"/>
            <a:chExt cx="3836998" cy="2198307"/>
          </a:xfrm>
        </p:grpSpPr>
        <p:sp>
          <p:nvSpPr>
            <p:cNvPr id="4284" name="Google Shape;4284;p30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30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30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30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30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30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30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30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30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30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30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30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30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30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30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30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30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30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30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30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30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30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30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30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30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30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30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30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30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30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30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30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30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30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30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30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30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30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30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30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30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30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30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30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30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30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30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30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30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30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30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30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30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30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30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30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30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30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30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30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4" name="Google Shape;4344;p30"/>
          <p:cNvSpPr/>
          <p:nvPr/>
        </p:nvSpPr>
        <p:spPr>
          <a:xfrm rot="961900">
            <a:off x="264183" y="1969363"/>
            <a:ext cx="254679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5" name="Google Shape;4345;p30"/>
          <p:cNvSpPr/>
          <p:nvPr/>
        </p:nvSpPr>
        <p:spPr>
          <a:xfrm rot="-2700000">
            <a:off x="238482" y="4091790"/>
            <a:ext cx="254674" cy="269372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6" name="Google Shape;4346;p30"/>
          <p:cNvSpPr/>
          <p:nvPr/>
        </p:nvSpPr>
        <p:spPr>
          <a:xfrm rot="284324">
            <a:off x="8768455" y="3913217"/>
            <a:ext cx="254677" cy="26937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7" name="Google Shape;4347;p30"/>
          <p:cNvGrpSpPr/>
          <p:nvPr/>
        </p:nvGrpSpPr>
        <p:grpSpPr>
          <a:xfrm>
            <a:off x="310896" y="445038"/>
            <a:ext cx="765966" cy="670490"/>
            <a:chOff x="310900" y="491024"/>
            <a:chExt cx="683044" cy="624466"/>
          </a:xfrm>
        </p:grpSpPr>
        <p:sp>
          <p:nvSpPr>
            <p:cNvPr id="4348" name="Google Shape;4348;p30"/>
            <p:cNvSpPr/>
            <p:nvPr/>
          </p:nvSpPr>
          <p:spPr>
            <a:xfrm>
              <a:off x="315285" y="491024"/>
              <a:ext cx="678659" cy="624466"/>
            </a:xfrm>
            <a:custGeom>
              <a:rect b="b" l="l" r="r" t="t"/>
              <a:pathLst>
                <a:path extrusionOk="0" h="14382" w="15631">
                  <a:moveTo>
                    <a:pt x="13846" y="1"/>
                  </a:moveTo>
                  <a:cubicBezTo>
                    <a:pt x="13793" y="1"/>
                    <a:pt x="13739" y="10"/>
                    <a:pt x="13677" y="19"/>
                  </a:cubicBezTo>
                  <a:cubicBezTo>
                    <a:pt x="13374" y="54"/>
                    <a:pt x="12794" y="277"/>
                    <a:pt x="11429" y="795"/>
                  </a:cubicBezTo>
                  <a:cubicBezTo>
                    <a:pt x="10840" y="1027"/>
                    <a:pt x="10233" y="1259"/>
                    <a:pt x="9894" y="1375"/>
                  </a:cubicBezTo>
                  <a:cubicBezTo>
                    <a:pt x="7120" y="2294"/>
                    <a:pt x="5809" y="5023"/>
                    <a:pt x="4649" y="7441"/>
                  </a:cubicBezTo>
                  <a:cubicBezTo>
                    <a:pt x="3828" y="9145"/>
                    <a:pt x="3052" y="10760"/>
                    <a:pt x="2062" y="10947"/>
                  </a:cubicBezTo>
                  <a:cubicBezTo>
                    <a:pt x="1500" y="11063"/>
                    <a:pt x="1063" y="11206"/>
                    <a:pt x="741" y="11411"/>
                  </a:cubicBezTo>
                  <a:cubicBezTo>
                    <a:pt x="28" y="11857"/>
                    <a:pt x="1" y="12463"/>
                    <a:pt x="28" y="12704"/>
                  </a:cubicBezTo>
                  <a:cubicBezTo>
                    <a:pt x="144" y="13944"/>
                    <a:pt x="1848" y="14381"/>
                    <a:pt x="3266" y="14381"/>
                  </a:cubicBezTo>
                  <a:cubicBezTo>
                    <a:pt x="4194" y="14381"/>
                    <a:pt x="5157" y="14203"/>
                    <a:pt x="6049" y="13873"/>
                  </a:cubicBezTo>
                  <a:cubicBezTo>
                    <a:pt x="9377" y="12642"/>
                    <a:pt x="11607" y="9716"/>
                    <a:pt x="12330" y="5648"/>
                  </a:cubicBezTo>
                  <a:cubicBezTo>
                    <a:pt x="12473" y="4863"/>
                    <a:pt x="12562" y="4265"/>
                    <a:pt x="12624" y="3837"/>
                  </a:cubicBezTo>
                  <a:cubicBezTo>
                    <a:pt x="12633" y="3774"/>
                    <a:pt x="12642" y="3712"/>
                    <a:pt x="12651" y="3658"/>
                  </a:cubicBezTo>
                  <a:cubicBezTo>
                    <a:pt x="12919" y="3712"/>
                    <a:pt x="13177" y="3748"/>
                    <a:pt x="13427" y="3748"/>
                  </a:cubicBezTo>
                  <a:lnTo>
                    <a:pt x="13427" y="3748"/>
                  </a:lnTo>
                  <a:cubicBezTo>
                    <a:pt x="14292" y="3748"/>
                    <a:pt x="14997" y="3382"/>
                    <a:pt x="15345" y="2740"/>
                  </a:cubicBezTo>
                  <a:cubicBezTo>
                    <a:pt x="15631" y="2213"/>
                    <a:pt x="15586" y="1526"/>
                    <a:pt x="15220" y="911"/>
                  </a:cubicBezTo>
                  <a:cubicBezTo>
                    <a:pt x="14881" y="340"/>
                    <a:pt x="14364" y="1"/>
                    <a:pt x="1384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30"/>
            <p:cNvSpPr/>
            <p:nvPr/>
          </p:nvSpPr>
          <p:spPr>
            <a:xfrm>
              <a:off x="392524" y="627183"/>
              <a:ext cx="404000" cy="416181"/>
            </a:xfrm>
            <a:custGeom>
              <a:rect b="b" l="l" r="r" t="t"/>
              <a:pathLst>
                <a:path extrusionOk="0" h="9585" w="9305">
                  <a:moveTo>
                    <a:pt x="8564" y="1"/>
                  </a:moveTo>
                  <a:cubicBezTo>
                    <a:pt x="8460" y="1"/>
                    <a:pt x="8352" y="27"/>
                    <a:pt x="8249" y="85"/>
                  </a:cubicBezTo>
                  <a:cubicBezTo>
                    <a:pt x="6652" y="986"/>
                    <a:pt x="5591" y="2110"/>
                    <a:pt x="4913" y="3966"/>
                  </a:cubicBezTo>
                  <a:cubicBezTo>
                    <a:pt x="4074" y="6241"/>
                    <a:pt x="3030" y="8364"/>
                    <a:pt x="1282" y="8881"/>
                  </a:cubicBezTo>
                  <a:cubicBezTo>
                    <a:pt x="0" y="9269"/>
                    <a:pt x="123" y="9584"/>
                    <a:pt x="1007" y="9584"/>
                  </a:cubicBezTo>
                  <a:cubicBezTo>
                    <a:pt x="1323" y="9584"/>
                    <a:pt x="1737" y="9544"/>
                    <a:pt x="2219" y="9452"/>
                  </a:cubicBezTo>
                  <a:cubicBezTo>
                    <a:pt x="4056" y="9113"/>
                    <a:pt x="5867" y="8302"/>
                    <a:pt x="7544" y="5286"/>
                  </a:cubicBezTo>
                  <a:cubicBezTo>
                    <a:pt x="8508" y="3556"/>
                    <a:pt x="8981" y="1905"/>
                    <a:pt x="9213" y="808"/>
                  </a:cubicBezTo>
                  <a:cubicBezTo>
                    <a:pt x="9304" y="371"/>
                    <a:pt x="8956" y="1"/>
                    <a:pt x="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30"/>
            <p:cNvSpPr/>
            <p:nvPr/>
          </p:nvSpPr>
          <p:spPr>
            <a:xfrm>
              <a:off x="674343" y="652408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03" y="1"/>
                  </a:moveTo>
                  <a:cubicBezTo>
                    <a:pt x="729" y="1"/>
                    <a:pt x="220" y="418"/>
                    <a:pt x="117" y="1003"/>
                  </a:cubicBezTo>
                  <a:cubicBezTo>
                    <a:pt x="1" y="1663"/>
                    <a:pt x="438" y="2297"/>
                    <a:pt x="1098" y="2413"/>
                  </a:cubicBezTo>
                  <a:cubicBezTo>
                    <a:pt x="1170" y="2425"/>
                    <a:pt x="1241" y="2431"/>
                    <a:pt x="1311" y="2431"/>
                  </a:cubicBezTo>
                  <a:cubicBezTo>
                    <a:pt x="1889" y="2431"/>
                    <a:pt x="2404" y="2020"/>
                    <a:pt x="2508" y="1431"/>
                  </a:cubicBezTo>
                  <a:cubicBezTo>
                    <a:pt x="2624" y="771"/>
                    <a:pt x="2186" y="138"/>
                    <a:pt x="1526" y="22"/>
                  </a:cubicBezTo>
                  <a:cubicBezTo>
                    <a:pt x="1451" y="8"/>
                    <a:pt x="1377" y="1"/>
                    <a:pt x="1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30"/>
            <p:cNvSpPr/>
            <p:nvPr/>
          </p:nvSpPr>
          <p:spPr>
            <a:xfrm>
              <a:off x="675906" y="678893"/>
              <a:ext cx="109673" cy="79111"/>
            </a:xfrm>
            <a:custGeom>
              <a:rect b="b" l="l" r="r" t="t"/>
              <a:pathLst>
                <a:path extrusionOk="0" h="1822" w="2526">
                  <a:moveTo>
                    <a:pt x="2329" y="1"/>
                  </a:moveTo>
                  <a:cubicBezTo>
                    <a:pt x="2329" y="36"/>
                    <a:pt x="2329" y="63"/>
                    <a:pt x="2320" y="90"/>
                  </a:cubicBezTo>
                  <a:cubicBezTo>
                    <a:pt x="2216" y="678"/>
                    <a:pt x="1702" y="1090"/>
                    <a:pt x="1123" y="1090"/>
                  </a:cubicBezTo>
                  <a:cubicBezTo>
                    <a:pt x="1053" y="1090"/>
                    <a:pt x="982" y="1084"/>
                    <a:pt x="910" y="1071"/>
                  </a:cubicBezTo>
                  <a:cubicBezTo>
                    <a:pt x="545" y="1000"/>
                    <a:pt x="241" y="777"/>
                    <a:pt x="72" y="473"/>
                  </a:cubicBezTo>
                  <a:lnTo>
                    <a:pt x="72" y="473"/>
                  </a:lnTo>
                  <a:cubicBezTo>
                    <a:pt x="0" y="1107"/>
                    <a:pt x="429" y="1687"/>
                    <a:pt x="1062" y="1803"/>
                  </a:cubicBezTo>
                  <a:cubicBezTo>
                    <a:pt x="1134" y="1815"/>
                    <a:pt x="1205" y="1821"/>
                    <a:pt x="1275" y="1821"/>
                  </a:cubicBezTo>
                  <a:cubicBezTo>
                    <a:pt x="1853" y="1821"/>
                    <a:pt x="2368" y="1410"/>
                    <a:pt x="2472" y="821"/>
                  </a:cubicBezTo>
                  <a:cubicBezTo>
                    <a:pt x="2525" y="527"/>
                    <a:pt x="2472" y="241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30"/>
            <p:cNvSpPr/>
            <p:nvPr/>
          </p:nvSpPr>
          <p:spPr>
            <a:xfrm>
              <a:off x="625152" y="735423"/>
              <a:ext cx="113928" cy="105467"/>
            </a:xfrm>
            <a:custGeom>
              <a:rect b="b" l="l" r="r" t="t"/>
              <a:pathLst>
                <a:path extrusionOk="0" h="2429" w="2624">
                  <a:moveTo>
                    <a:pt x="1313" y="0"/>
                  </a:moveTo>
                  <a:cubicBezTo>
                    <a:pt x="735" y="0"/>
                    <a:pt x="220" y="411"/>
                    <a:pt x="117" y="1000"/>
                  </a:cubicBezTo>
                  <a:cubicBezTo>
                    <a:pt x="1" y="1660"/>
                    <a:pt x="438" y="2294"/>
                    <a:pt x="1098" y="2410"/>
                  </a:cubicBezTo>
                  <a:cubicBezTo>
                    <a:pt x="1170" y="2422"/>
                    <a:pt x="1241" y="2428"/>
                    <a:pt x="1311" y="2428"/>
                  </a:cubicBezTo>
                  <a:cubicBezTo>
                    <a:pt x="1889" y="2428"/>
                    <a:pt x="2404" y="2017"/>
                    <a:pt x="2508" y="1428"/>
                  </a:cubicBezTo>
                  <a:cubicBezTo>
                    <a:pt x="2624" y="768"/>
                    <a:pt x="2186" y="135"/>
                    <a:pt x="1526" y="19"/>
                  </a:cubicBezTo>
                  <a:cubicBezTo>
                    <a:pt x="1455" y="6"/>
                    <a:pt x="1384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30"/>
            <p:cNvSpPr/>
            <p:nvPr/>
          </p:nvSpPr>
          <p:spPr>
            <a:xfrm>
              <a:off x="626715" y="762169"/>
              <a:ext cx="109673" cy="78720"/>
            </a:xfrm>
            <a:custGeom>
              <a:rect b="b" l="l" r="r" t="t"/>
              <a:pathLst>
                <a:path extrusionOk="0" h="1813" w="2526">
                  <a:moveTo>
                    <a:pt x="2329" y="1"/>
                  </a:moveTo>
                  <a:cubicBezTo>
                    <a:pt x="2329" y="27"/>
                    <a:pt x="2329" y="54"/>
                    <a:pt x="2320" y="81"/>
                  </a:cubicBezTo>
                  <a:cubicBezTo>
                    <a:pt x="2217" y="669"/>
                    <a:pt x="1702" y="1081"/>
                    <a:pt x="1123" y="1081"/>
                  </a:cubicBezTo>
                  <a:cubicBezTo>
                    <a:pt x="1053" y="1081"/>
                    <a:pt x="982" y="1075"/>
                    <a:pt x="910" y="1062"/>
                  </a:cubicBezTo>
                  <a:cubicBezTo>
                    <a:pt x="545" y="1000"/>
                    <a:pt x="241" y="768"/>
                    <a:pt x="72" y="464"/>
                  </a:cubicBezTo>
                  <a:lnTo>
                    <a:pt x="72" y="464"/>
                  </a:lnTo>
                  <a:cubicBezTo>
                    <a:pt x="0" y="1098"/>
                    <a:pt x="429" y="1678"/>
                    <a:pt x="1062" y="1794"/>
                  </a:cubicBezTo>
                  <a:cubicBezTo>
                    <a:pt x="1134" y="1806"/>
                    <a:pt x="1205" y="1812"/>
                    <a:pt x="1275" y="1812"/>
                  </a:cubicBezTo>
                  <a:cubicBezTo>
                    <a:pt x="1853" y="1812"/>
                    <a:pt x="2368" y="1401"/>
                    <a:pt x="2472" y="812"/>
                  </a:cubicBezTo>
                  <a:cubicBezTo>
                    <a:pt x="2525" y="518"/>
                    <a:pt x="2472" y="232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30"/>
            <p:cNvSpPr/>
            <p:nvPr/>
          </p:nvSpPr>
          <p:spPr>
            <a:xfrm>
              <a:off x="572097" y="824864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13" y="1"/>
                  </a:moveTo>
                  <a:cubicBezTo>
                    <a:pt x="735" y="1"/>
                    <a:pt x="220" y="412"/>
                    <a:pt x="117" y="1001"/>
                  </a:cubicBezTo>
                  <a:cubicBezTo>
                    <a:pt x="1" y="1661"/>
                    <a:pt x="438" y="2294"/>
                    <a:pt x="1098" y="2410"/>
                  </a:cubicBezTo>
                  <a:cubicBezTo>
                    <a:pt x="1173" y="2425"/>
                    <a:pt x="1247" y="2431"/>
                    <a:pt x="1321" y="2431"/>
                  </a:cubicBezTo>
                  <a:cubicBezTo>
                    <a:pt x="1895" y="2431"/>
                    <a:pt x="2405" y="2014"/>
                    <a:pt x="2507" y="1429"/>
                  </a:cubicBezTo>
                  <a:cubicBezTo>
                    <a:pt x="2623" y="769"/>
                    <a:pt x="2186" y="136"/>
                    <a:pt x="1526" y="20"/>
                  </a:cubicBezTo>
                  <a:cubicBezTo>
                    <a:pt x="1455" y="7"/>
                    <a:pt x="1383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30"/>
            <p:cNvSpPr/>
            <p:nvPr/>
          </p:nvSpPr>
          <p:spPr>
            <a:xfrm>
              <a:off x="573660" y="851653"/>
              <a:ext cx="109629" cy="78807"/>
            </a:xfrm>
            <a:custGeom>
              <a:rect b="b" l="l" r="r" t="t"/>
              <a:pathLst>
                <a:path extrusionOk="0" h="1815" w="2525">
                  <a:moveTo>
                    <a:pt x="2329" y="0"/>
                  </a:moveTo>
                  <a:cubicBezTo>
                    <a:pt x="2329" y="27"/>
                    <a:pt x="2320" y="54"/>
                    <a:pt x="2320" y="81"/>
                  </a:cubicBezTo>
                  <a:cubicBezTo>
                    <a:pt x="2217" y="666"/>
                    <a:pt x="1707" y="1083"/>
                    <a:pt x="1133" y="1083"/>
                  </a:cubicBezTo>
                  <a:cubicBezTo>
                    <a:pt x="1060" y="1083"/>
                    <a:pt x="985" y="1076"/>
                    <a:pt x="910" y="1062"/>
                  </a:cubicBezTo>
                  <a:cubicBezTo>
                    <a:pt x="536" y="999"/>
                    <a:pt x="241" y="776"/>
                    <a:pt x="72" y="473"/>
                  </a:cubicBezTo>
                  <a:lnTo>
                    <a:pt x="72" y="473"/>
                  </a:lnTo>
                  <a:cubicBezTo>
                    <a:pt x="0" y="1098"/>
                    <a:pt x="428" y="1686"/>
                    <a:pt x="1062" y="1793"/>
                  </a:cubicBezTo>
                  <a:cubicBezTo>
                    <a:pt x="1137" y="1808"/>
                    <a:pt x="1211" y="1814"/>
                    <a:pt x="1285" y="1814"/>
                  </a:cubicBezTo>
                  <a:cubicBezTo>
                    <a:pt x="1859" y="1814"/>
                    <a:pt x="2369" y="1397"/>
                    <a:pt x="2471" y="812"/>
                  </a:cubicBezTo>
                  <a:cubicBezTo>
                    <a:pt x="2525" y="527"/>
                    <a:pt x="2462" y="241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30"/>
            <p:cNvSpPr/>
            <p:nvPr/>
          </p:nvSpPr>
          <p:spPr>
            <a:xfrm>
              <a:off x="522905" y="921730"/>
              <a:ext cx="96126" cy="88664"/>
            </a:xfrm>
            <a:custGeom>
              <a:rect b="b" l="l" r="r" t="t"/>
              <a:pathLst>
                <a:path extrusionOk="0" h="2042" w="2214">
                  <a:moveTo>
                    <a:pt x="1096" y="1"/>
                  </a:moveTo>
                  <a:cubicBezTo>
                    <a:pt x="616" y="1"/>
                    <a:pt x="193" y="350"/>
                    <a:pt x="99" y="840"/>
                  </a:cubicBezTo>
                  <a:cubicBezTo>
                    <a:pt x="1" y="1393"/>
                    <a:pt x="375" y="1928"/>
                    <a:pt x="928" y="2026"/>
                  </a:cubicBezTo>
                  <a:cubicBezTo>
                    <a:pt x="989" y="2037"/>
                    <a:pt x="1049" y="2042"/>
                    <a:pt x="1108" y="2042"/>
                  </a:cubicBezTo>
                  <a:cubicBezTo>
                    <a:pt x="1593" y="2042"/>
                    <a:pt x="2027" y="1697"/>
                    <a:pt x="2115" y="1196"/>
                  </a:cubicBezTo>
                  <a:cubicBezTo>
                    <a:pt x="2213" y="643"/>
                    <a:pt x="1838" y="117"/>
                    <a:pt x="1285" y="19"/>
                  </a:cubicBezTo>
                  <a:cubicBezTo>
                    <a:pt x="1221" y="6"/>
                    <a:pt x="1158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30"/>
            <p:cNvSpPr/>
            <p:nvPr/>
          </p:nvSpPr>
          <p:spPr>
            <a:xfrm>
              <a:off x="524468" y="944220"/>
              <a:ext cx="92219" cy="66172"/>
            </a:xfrm>
            <a:custGeom>
              <a:rect b="b" l="l" r="r" t="t"/>
              <a:pathLst>
                <a:path extrusionOk="0" h="1524" w="2124">
                  <a:moveTo>
                    <a:pt x="1963" y="0"/>
                  </a:moveTo>
                  <a:cubicBezTo>
                    <a:pt x="1954" y="18"/>
                    <a:pt x="1954" y="45"/>
                    <a:pt x="1945" y="63"/>
                  </a:cubicBezTo>
                  <a:cubicBezTo>
                    <a:pt x="1858" y="563"/>
                    <a:pt x="1430" y="908"/>
                    <a:pt x="947" y="908"/>
                  </a:cubicBezTo>
                  <a:cubicBezTo>
                    <a:pt x="888" y="908"/>
                    <a:pt x="828" y="903"/>
                    <a:pt x="768" y="892"/>
                  </a:cubicBezTo>
                  <a:cubicBezTo>
                    <a:pt x="455" y="839"/>
                    <a:pt x="205" y="643"/>
                    <a:pt x="54" y="393"/>
                  </a:cubicBezTo>
                  <a:lnTo>
                    <a:pt x="54" y="393"/>
                  </a:lnTo>
                  <a:cubicBezTo>
                    <a:pt x="0" y="919"/>
                    <a:pt x="366" y="1410"/>
                    <a:pt x="892" y="1508"/>
                  </a:cubicBezTo>
                  <a:cubicBezTo>
                    <a:pt x="953" y="1519"/>
                    <a:pt x="1013" y="1524"/>
                    <a:pt x="1072" y="1524"/>
                  </a:cubicBezTo>
                  <a:cubicBezTo>
                    <a:pt x="1557" y="1524"/>
                    <a:pt x="1991" y="1179"/>
                    <a:pt x="2079" y="678"/>
                  </a:cubicBezTo>
                  <a:cubicBezTo>
                    <a:pt x="2124" y="438"/>
                    <a:pt x="2070" y="197"/>
                    <a:pt x="1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30"/>
            <p:cNvSpPr/>
            <p:nvPr/>
          </p:nvSpPr>
          <p:spPr>
            <a:xfrm>
              <a:off x="460558" y="976176"/>
              <a:ext cx="75546" cy="69733"/>
            </a:xfrm>
            <a:custGeom>
              <a:rect b="b" l="l" r="r" t="t"/>
              <a:pathLst>
                <a:path extrusionOk="0" h="1606" w="1740">
                  <a:moveTo>
                    <a:pt x="864" y="1"/>
                  </a:moveTo>
                  <a:cubicBezTo>
                    <a:pt x="482" y="1"/>
                    <a:pt x="143" y="276"/>
                    <a:pt x="72" y="665"/>
                  </a:cubicBezTo>
                  <a:cubicBezTo>
                    <a:pt x="0" y="1102"/>
                    <a:pt x="286" y="1521"/>
                    <a:pt x="723" y="1593"/>
                  </a:cubicBezTo>
                  <a:cubicBezTo>
                    <a:pt x="771" y="1602"/>
                    <a:pt x="820" y="1606"/>
                    <a:pt x="867" y="1606"/>
                  </a:cubicBezTo>
                  <a:cubicBezTo>
                    <a:pt x="1249" y="1606"/>
                    <a:pt x="1588" y="1330"/>
                    <a:pt x="1660" y="942"/>
                  </a:cubicBezTo>
                  <a:cubicBezTo>
                    <a:pt x="1740" y="504"/>
                    <a:pt x="1446" y="94"/>
                    <a:pt x="1008" y="14"/>
                  </a:cubicBezTo>
                  <a:cubicBezTo>
                    <a:pt x="960" y="5"/>
                    <a:pt x="912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30"/>
            <p:cNvSpPr/>
            <p:nvPr/>
          </p:nvSpPr>
          <p:spPr>
            <a:xfrm>
              <a:off x="461731" y="993803"/>
              <a:ext cx="72464" cy="52147"/>
            </a:xfrm>
            <a:custGeom>
              <a:rect b="b" l="l" r="r" t="t"/>
              <a:pathLst>
                <a:path extrusionOk="0" h="1201" w="1669">
                  <a:moveTo>
                    <a:pt x="1543" y="0"/>
                  </a:moveTo>
                  <a:cubicBezTo>
                    <a:pt x="1535" y="18"/>
                    <a:pt x="1535" y="36"/>
                    <a:pt x="1535" y="54"/>
                  </a:cubicBezTo>
                  <a:cubicBezTo>
                    <a:pt x="1463" y="442"/>
                    <a:pt x="1124" y="718"/>
                    <a:pt x="742" y="718"/>
                  </a:cubicBezTo>
                  <a:cubicBezTo>
                    <a:pt x="695" y="718"/>
                    <a:pt x="646" y="714"/>
                    <a:pt x="598" y="705"/>
                  </a:cubicBezTo>
                  <a:cubicBezTo>
                    <a:pt x="357" y="660"/>
                    <a:pt x="152" y="509"/>
                    <a:pt x="45" y="313"/>
                  </a:cubicBezTo>
                  <a:lnTo>
                    <a:pt x="45" y="313"/>
                  </a:lnTo>
                  <a:cubicBezTo>
                    <a:pt x="0" y="732"/>
                    <a:pt x="286" y="1115"/>
                    <a:pt x="696" y="1187"/>
                  </a:cubicBezTo>
                  <a:cubicBezTo>
                    <a:pt x="745" y="1196"/>
                    <a:pt x="795" y="1200"/>
                    <a:pt x="843" y="1200"/>
                  </a:cubicBezTo>
                  <a:cubicBezTo>
                    <a:pt x="1224" y="1200"/>
                    <a:pt x="1561" y="931"/>
                    <a:pt x="1633" y="536"/>
                  </a:cubicBezTo>
                  <a:cubicBezTo>
                    <a:pt x="1668" y="348"/>
                    <a:pt x="1633" y="161"/>
                    <a:pt x="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30"/>
            <p:cNvSpPr/>
            <p:nvPr/>
          </p:nvSpPr>
          <p:spPr>
            <a:xfrm>
              <a:off x="310900" y="532010"/>
              <a:ext cx="646269" cy="542663"/>
            </a:xfrm>
            <a:custGeom>
              <a:rect b="b" l="l" r="r" t="t"/>
              <a:pathLst>
                <a:path extrusionOk="0" h="12498" w="14885">
                  <a:moveTo>
                    <a:pt x="10444" y="2193"/>
                  </a:moveTo>
                  <a:cubicBezTo>
                    <a:pt x="10836" y="2193"/>
                    <a:pt x="11184" y="2563"/>
                    <a:pt x="11093" y="3000"/>
                  </a:cubicBezTo>
                  <a:cubicBezTo>
                    <a:pt x="10861" y="4097"/>
                    <a:pt x="10388" y="5748"/>
                    <a:pt x="9424" y="7478"/>
                  </a:cubicBezTo>
                  <a:cubicBezTo>
                    <a:pt x="7747" y="10494"/>
                    <a:pt x="5936" y="11305"/>
                    <a:pt x="4099" y="11644"/>
                  </a:cubicBezTo>
                  <a:cubicBezTo>
                    <a:pt x="3617" y="11736"/>
                    <a:pt x="3203" y="11776"/>
                    <a:pt x="2887" y="11776"/>
                  </a:cubicBezTo>
                  <a:cubicBezTo>
                    <a:pt x="2003" y="11776"/>
                    <a:pt x="1880" y="11461"/>
                    <a:pt x="3162" y="11073"/>
                  </a:cubicBezTo>
                  <a:cubicBezTo>
                    <a:pt x="4910" y="10556"/>
                    <a:pt x="5954" y="8433"/>
                    <a:pt x="6793" y="6158"/>
                  </a:cubicBezTo>
                  <a:cubicBezTo>
                    <a:pt x="7471" y="4302"/>
                    <a:pt x="8532" y="3178"/>
                    <a:pt x="10129" y="2277"/>
                  </a:cubicBezTo>
                  <a:cubicBezTo>
                    <a:pt x="10232" y="2219"/>
                    <a:pt x="10340" y="2193"/>
                    <a:pt x="10444" y="2193"/>
                  </a:cubicBezTo>
                  <a:close/>
                  <a:moveTo>
                    <a:pt x="13947" y="0"/>
                  </a:moveTo>
                  <a:cubicBezTo>
                    <a:pt x="13935" y="0"/>
                    <a:pt x="13923" y="1"/>
                    <a:pt x="13912" y="2"/>
                  </a:cubicBezTo>
                  <a:cubicBezTo>
                    <a:pt x="13528" y="56"/>
                    <a:pt x="11173" y="1019"/>
                    <a:pt x="10290" y="1314"/>
                  </a:cubicBezTo>
                  <a:cubicBezTo>
                    <a:pt x="5811" y="2813"/>
                    <a:pt x="5472" y="10324"/>
                    <a:pt x="2341" y="10931"/>
                  </a:cubicBezTo>
                  <a:cubicBezTo>
                    <a:pt x="0" y="11378"/>
                    <a:pt x="1184" y="12498"/>
                    <a:pt x="3367" y="12498"/>
                  </a:cubicBezTo>
                  <a:cubicBezTo>
                    <a:pt x="4103" y="12498"/>
                    <a:pt x="4954" y="12370"/>
                    <a:pt x="5820" y="12046"/>
                  </a:cubicBezTo>
                  <a:cubicBezTo>
                    <a:pt x="9264" y="10770"/>
                    <a:pt x="10941" y="7719"/>
                    <a:pt x="11512" y="4534"/>
                  </a:cubicBezTo>
                  <a:cubicBezTo>
                    <a:pt x="11936" y="2129"/>
                    <a:pt x="11867" y="1576"/>
                    <a:pt x="12192" y="1576"/>
                  </a:cubicBezTo>
                  <a:cubicBezTo>
                    <a:pt x="12298" y="1576"/>
                    <a:pt x="12444" y="1634"/>
                    <a:pt x="12663" y="1706"/>
                  </a:cubicBezTo>
                  <a:cubicBezTo>
                    <a:pt x="12972" y="1811"/>
                    <a:pt x="13267" y="1862"/>
                    <a:pt x="13532" y="1862"/>
                  </a:cubicBezTo>
                  <a:cubicBezTo>
                    <a:pt x="14034" y="1862"/>
                    <a:pt x="14430" y="1682"/>
                    <a:pt x="14616" y="1350"/>
                  </a:cubicBezTo>
                  <a:cubicBezTo>
                    <a:pt x="14885" y="847"/>
                    <a:pt x="14338" y="0"/>
                    <a:pt x="13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1" name="Google Shape;4361;p30"/>
          <p:cNvGrpSpPr/>
          <p:nvPr/>
        </p:nvGrpSpPr>
        <p:grpSpPr>
          <a:xfrm rot="1129442">
            <a:off x="8149045" y="383614"/>
            <a:ext cx="1015271" cy="916994"/>
            <a:chOff x="2188475" y="3168025"/>
            <a:chExt cx="557600" cy="503625"/>
          </a:xfrm>
        </p:grpSpPr>
        <p:sp>
          <p:nvSpPr>
            <p:cNvPr id="4362" name="Google Shape;4362;p30"/>
            <p:cNvSpPr/>
            <p:nvPr/>
          </p:nvSpPr>
          <p:spPr>
            <a:xfrm>
              <a:off x="2188475" y="3168025"/>
              <a:ext cx="546000" cy="503625"/>
            </a:xfrm>
            <a:custGeom>
              <a:rect b="b" l="l" r="r" t="t"/>
              <a:pathLst>
                <a:path extrusionOk="0" h="20145" w="21840">
                  <a:moveTo>
                    <a:pt x="7155" y="1"/>
                  </a:moveTo>
                  <a:cubicBezTo>
                    <a:pt x="6549" y="1"/>
                    <a:pt x="5933" y="144"/>
                    <a:pt x="5380" y="402"/>
                  </a:cubicBezTo>
                  <a:cubicBezTo>
                    <a:pt x="5023" y="563"/>
                    <a:pt x="4684" y="741"/>
                    <a:pt x="4354" y="920"/>
                  </a:cubicBezTo>
                  <a:lnTo>
                    <a:pt x="4345" y="920"/>
                  </a:lnTo>
                  <a:cubicBezTo>
                    <a:pt x="2891" y="1696"/>
                    <a:pt x="1820" y="2472"/>
                    <a:pt x="1151" y="3239"/>
                  </a:cubicBezTo>
                  <a:cubicBezTo>
                    <a:pt x="1142" y="3239"/>
                    <a:pt x="1107" y="3293"/>
                    <a:pt x="1098" y="3293"/>
                  </a:cubicBezTo>
                  <a:cubicBezTo>
                    <a:pt x="1062" y="3337"/>
                    <a:pt x="1026" y="3382"/>
                    <a:pt x="991" y="3436"/>
                  </a:cubicBezTo>
                  <a:cubicBezTo>
                    <a:pt x="991" y="3436"/>
                    <a:pt x="973" y="3453"/>
                    <a:pt x="973" y="3453"/>
                  </a:cubicBezTo>
                  <a:cubicBezTo>
                    <a:pt x="937" y="3498"/>
                    <a:pt x="902" y="3543"/>
                    <a:pt x="875" y="3587"/>
                  </a:cubicBezTo>
                  <a:lnTo>
                    <a:pt x="848" y="3623"/>
                  </a:lnTo>
                  <a:cubicBezTo>
                    <a:pt x="812" y="3668"/>
                    <a:pt x="786" y="3712"/>
                    <a:pt x="759" y="3757"/>
                  </a:cubicBezTo>
                  <a:cubicBezTo>
                    <a:pt x="759" y="3757"/>
                    <a:pt x="723" y="3810"/>
                    <a:pt x="723" y="3810"/>
                  </a:cubicBezTo>
                  <a:cubicBezTo>
                    <a:pt x="696" y="3855"/>
                    <a:pt x="670" y="3899"/>
                    <a:pt x="643" y="3935"/>
                  </a:cubicBezTo>
                  <a:cubicBezTo>
                    <a:pt x="634" y="3962"/>
                    <a:pt x="607" y="4007"/>
                    <a:pt x="607" y="4007"/>
                  </a:cubicBezTo>
                  <a:cubicBezTo>
                    <a:pt x="580" y="4051"/>
                    <a:pt x="563" y="4096"/>
                    <a:pt x="545" y="4122"/>
                  </a:cubicBezTo>
                  <a:cubicBezTo>
                    <a:pt x="527" y="4158"/>
                    <a:pt x="518" y="4185"/>
                    <a:pt x="500" y="4221"/>
                  </a:cubicBezTo>
                  <a:lnTo>
                    <a:pt x="500" y="4230"/>
                  </a:lnTo>
                  <a:cubicBezTo>
                    <a:pt x="482" y="4265"/>
                    <a:pt x="464" y="4301"/>
                    <a:pt x="456" y="4337"/>
                  </a:cubicBezTo>
                  <a:cubicBezTo>
                    <a:pt x="438" y="4372"/>
                    <a:pt x="420" y="4417"/>
                    <a:pt x="411" y="4453"/>
                  </a:cubicBezTo>
                  <a:lnTo>
                    <a:pt x="402" y="4470"/>
                  </a:lnTo>
                  <a:cubicBezTo>
                    <a:pt x="393" y="4497"/>
                    <a:pt x="384" y="4524"/>
                    <a:pt x="375" y="4551"/>
                  </a:cubicBezTo>
                  <a:cubicBezTo>
                    <a:pt x="348" y="4622"/>
                    <a:pt x="331" y="4693"/>
                    <a:pt x="313" y="4756"/>
                  </a:cubicBezTo>
                  <a:cubicBezTo>
                    <a:pt x="313" y="4765"/>
                    <a:pt x="313" y="4774"/>
                    <a:pt x="313" y="4792"/>
                  </a:cubicBezTo>
                  <a:cubicBezTo>
                    <a:pt x="1" y="6183"/>
                    <a:pt x="955" y="7325"/>
                    <a:pt x="1704" y="8066"/>
                  </a:cubicBezTo>
                  <a:cubicBezTo>
                    <a:pt x="1749" y="8110"/>
                    <a:pt x="1794" y="8155"/>
                    <a:pt x="1838" y="8199"/>
                  </a:cubicBezTo>
                  <a:cubicBezTo>
                    <a:pt x="2249" y="8583"/>
                    <a:pt x="2748" y="9011"/>
                    <a:pt x="3417" y="9520"/>
                  </a:cubicBezTo>
                  <a:cubicBezTo>
                    <a:pt x="3471" y="9564"/>
                    <a:pt x="3533" y="9609"/>
                    <a:pt x="3596" y="9654"/>
                  </a:cubicBezTo>
                  <a:cubicBezTo>
                    <a:pt x="3837" y="9850"/>
                    <a:pt x="4113" y="10046"/>
                    <a:pt x="4443" y="10296"/>
                  </a:cubicBezTo>
                  <a:cubicBezTo>
                    <a:pt x="4836" y="10581"/>
                    <a:pt x="5246" y="10885"/>
                    <a:pt x="5674" y="11188"/>
                  </a:cubicBezTo>
                  <a:lnTo>
                    <a:pt x="6370" y="11696"/>
                  </a:lnTo>
                  <a:cubicBezTo>
                    <a:pt x="7262" y="12339"/>
                    <a:pt x="8306" y="13115"/>
                    <a:pt x="9359" y="13945"/>
                  </a:cubicBezTo>
                  <a:cubicBezTo>
                    <a:pt x="9448" y="14025"/>
                    <a:pt x="9546" y="14096"/>
                    <a:pt x="9635" y="14168"/>
                  </a:cubicBezTo>
                  <a:cubicBezTo>
                    <a:pt x="9930" y="14408"/>
                    <a:pt x="10197" y="14631"/>
                    <a:pt x="10465" y="14854"/>
                  </a:cubicBezTo>
                  <a:cubicBezTo>
                    <a:pt x="10697" y="15051"/>
                    <a:pt x="10929" y="15247"/>
                    <a:pt x="11143" y="15434"/>
                  </a:cubicBezTo>
                  <a:cubicBezTo>
                    <a:pt x="11241" y="15515"/>
                    <a:pt x="11330" y="15595"/>
                    <a:pt x="11419" y="15666"/>
                  </a:cubicBezTo>
                  <a:cubicBezTo>
                    <a:pt x="12008" y="16184"/>
                    <a:pt x="12579" y="16710"/>
                    <a:pt x="13186" y="17272"/>
                  </a:cubicBezTo>
                  <a:cubicBezTo>
                    <a:pt x="13284" y="17361"/>
                    <a:pt x="13373" y="17450"/>
                    <a:pt x="13462" y="17531"/>
                  </a:cubicBezTo>
                  <a:cubicBezTo>
                    <a:pt x="13685" y="17745"/>
                    <a:pt x="13891" y="17941"/>
                    <a:pt x="14078" y="18120"/>
                  </a:cubicBezTo>
                  <a:cubicBezTo>
                    <a:pt x="14078" y="18120"/>
                    <a:pt x="14114" y="18155"/>
                    <a:pt x="14114" y="18155"/>
                  </a:cubicBezTo>
                  <a:cubicBezTo>
                    <a:pt x="14265" y="18298"/>
                    <a:pt x="14408" y="18432"/>
                    <a:pt x="14542" y="18566"/>
                  </a:cubicBezTo>
                  <a:cubicBezTo>
                    <a:pt x="14542" y="18566"/>
                    <a:pt x="14551" y="18566"/>
                    <a:pt x="14551" y="18575"/>
                  </a:cubicBezTo>
                  <a:cubicBezTo>
                    <a:pt x="14711" y="18726"/>
                    <a:pt x="14863" y="18869"/>
                    <a:pt x="15015" y="19003"/>
                  </a:cubicBezTo>
                  <a:cubicBezTo>
                    <a:pt x="15015" y="19003"/>
                    <a:pt x="15166" y="19145"/>
                    <a:pt x="15175" y="19145"/>
                  </a:cubicBezTo>
                  <a:cubicBezTo>
                    <a:pt x="15256" y="19217"/>
                    <a:pt x="15336" y="19288"/>
                    <a:pt x="15407" y="19351"/>
                  </a:cubicBezTo>
                  <a:lnTo>
                    <a:pt x="15443" y="19377"/>
                  </a:lnTo>
                  <a:cubicBezTo>
                    <a:pt x="15487" y="19422"/>
                    <a:pt x="15541" y="19458"/>
                    <a:pt x="15586" y="19493"/>
                  </a:cubicBezTo>
                  <a:cubicBezTo>
                    <a:pt x="15630" y="19529"/>
                    <a:pt x="15684" y="19565"/>
                    <a:pt x="15728" y="19600"/>
                  </a:cubicBezTo>
                  <a:cubicBezTo>
                    <a:pt x="15773" y="19636"/>
                    <a:pt x="15818" y="19663"/>
                    <a:pt x="15853" y="19690"/>
                  </a:cubicBezTo>
                  <a:cubicBezTo>
                    <a:pt x="15996" y="19788"/>
                    <a:pt x="16130" y="19868"/>
                    <a:pt x="16264" y="19930"/>
                  </a:cubicBezTo>
                  <a:cubicBezTo>
                    <a:pt x="16299" y="19948"/>
                    <a:pt x="16326" y="19957"/>
                    <a:pt x="16353" y="19975"/>
                  </a:cubicBezTo>
                  <a:cubicBezTo>
                    <a:pt x="16406" y="19993"/>
                    <a:pt x="16451" y="20011"/>
                    <a:pt x="16513" y="20029"/>
                  </a:cubicBezTo>
                  <a:cubicBezTo>
                    <a:pt x="16540" y="20046"/>
                    <a:pt x="16567" y="20055"/>
                    <a:pt x="16594" y="20055"/>
                  </a:cubicBezTo>
                  <a:cubicBezTo>
                    <a:pt x="16665" y="20082"/>
                    <a:pt x="16736" y="20100"/>
                    <a:pt x="16817" y="20118"/>
                  </a:cubicBezTo>
                  <a:lnTo>
                    <a:pt x="16861" y="20118"/>
                  </a:lnTo>
                  <a:cubicBezTo>
                    <a:pt x="16951" y="20136"/>
                    <a:pt x="17031" y="20145"/>
                    <a:pt x="17120" y="20145"/>
                  </a:cubicBezTo>
                  <a:lnTo>
                    <a:pt x="17165" y="20145"/>
                  </a:lnTo>
                  <a:cubicBezTo>
                    <a:pt x="17272" y="20145"/>
                    <a:pt x="17388" y="20127"/>
                    <a:pt x="17504" y="20109"/>
                  </a:cubicBezTo>
                  <a:cubicBezTo>
                    <a:pt x="18315" y="19939"/>
                    <a:pt x="18744" y="19253"/>
                    <a:pt x="18886" y="19029"/>
                  </a:cubicBezTo>
                  <a:cubicBezTo>
                    <a:pt x="18904" y="18994"/>
                    <a:pt x="18931" y="18949"/>
                    <a:pt x="18958" y="18914"/>
                  </a:cubicBezTo>
                  <a:cubicBezTo>
                    <a:pt x="18967" y="18905"/>
                    <a:pt x="18967" y="18896"/>
                    <a:pt x="18976" y="18896"/>
                  </a:cubicBezTo>
                  <a:cubicBezTo>
                    <a:pt x="19002" y="18851"/>
                    <a:pt x="19038" y="18798"/>
                    <a:pt x="19065" y="18762"/>
                  </a:cubicBezTo>
                  <a:lnTo>
                    <a:pt x="19083" y="18735"/>
                  </a:lnTo>
                  <a:cubicBezTo>
                    <a:pt x="19118" y="18682"/>
                    <a:pt x="19297" y="18432"/>
                    <a:pt x="19297" y="18432"/>
                  </a:cubicBezTo>
                  <a:cubicBezTo>
                    <a:pt x="19894" y="17602"/>
                    <a:pt x="20787" y="16344"/>
                    <a:pt x="21340" y="14801"/>
                  </a:cubicBezTo>
                  <a:cubicBezTo>
                    <a:pt x="21340" y="14801"/>
                    <a:pt x="21340" y="14801"/>
                    <a:pt x="21340" y="14792"/>
                  </a:cubicBezTo>
                  <a:cubicBezTo>
                    <a:pt x="21384" y="14658"/>
                    <a:pt x="21438" y="14515"/>
                    <a:pt x="21474" y="14373"/>
                  </a:cubicBezTo>
                  <a:cubicBezTo>
                    <a:pt x="21474" y="14373"/>
                    <a:pt x="21482" y="14373"/>
                    <a:pt x="21482" y="14364"/>
                  </a:cubicBezTo>
                  <a:cubicBezTo>
                    <a:pt x="21634" y="13846"/>
                    <a:pt x="21741" y="13329"/>
                    <a:pt x="21786" y="12812"/>
                  </a:cubicBezTo>
                  <a:cubicBezTo>
                    <a:pt x="21839" y="12241"/>
                    <a:pt x="21830" y="11670"/>
                    <a:pt x="21750" y="11108"/>
                  </a:cubicBezTo>
                  <a:cubicBezTo>
                    <a:pt x="21750" y="11099"/>
                    <a:pt x="21750" y="11099"/>
                    <a:pt x="21750" y="11090"/>
                  </a:cubicBezTo>
                  <a:cubicBezTo>
                    <a:pt x="21741" y="10992"/>
                    <a:pt x="21723" y="10894"/>
                    <a:pt x="21705" y="10795"/>
                  </a:cubicBezTo>
                  <a:cubicBezTo>
                    <a:pt x="21581" y="10108"/>
                    <a:pt x="21349" y="9422"/>
                    <a:pt x="21027" y="8761"/>
                  </a:cubicBezTo>
                  <a:cubicBezTo>
                    <a:pt x="20983" y="8681"/>
                    <a:pt x="20947" y="8601"/>
                    <a:pt x="20903" y="8521"/>
                  </a:cubicBezTo>
                  <a:cubicBezTo>
                    <a:pt x="20903" y="8521"/>
                    <a:pt x="20903" y="8521"/>
                    <a:pt x="20894" y="8512"/>
                  </a:cubicBezTo>
                  <a:cubicBezTo>
                    <a:pt x="20858" y="8431"/>
                    <a:pt x="20813" y="8360"/>
                    <a:pt x="20769" y="8280"/>
                  </a:cubicBezTo>
                  <a:cubicBezTo>
                    <a:pt x="20760" y="8271"/>
                    <a:pt x="20760" y="8271"/>
                    <a:pt x="20760" y="8271"/>
                  </a:cubicBezTo>
                  <a:cubicBezTo>
                    <a:pt x="20688" y="8137"/>
                    <a:pt x="20608" y="8012"/>
                    <a:pt x="20546" y="7905"/>
                  </a:cubicBezTo>
                  <a:cubicBezTo>
                    <a:pt x="20153" y="7289"/>
                    <a:pt x="19645" y="6683"/>
                    <a:pt x="19029" y="6085"/>
                  </a:cubicBezTo>
                  <a:cubicBezTo>
                    <a:pt x="18922" y="5987"/>
                    <a:pt x="18824" y="5889"/>
                    <a:pt x="18717" y="5800"/>
                  </a:cubicBezTo>
                  <a:cubicBezTo>
                    <a:pt x="18708" y="5791"/>
                    <a:pt x="18708" y="5791"/>
                    <a:pt x="18708" y="5791"/>
                  </a:cubicBezTo>
                  <a:cubicBezTo>
                    <a:pt x="18315" y="5434"/>
                    <a:pt x="17878" y="5077"/>
                    <a:pt x="17406" y="4729"/>
                  </a:cubicBezTo>
                  <a:cubicBezTo>
                    <a:pt x="17406" y="4729"/>
                    <a:pt x="17397" y="4729"/>
                    <a:pt x="17397" y="4720"/>
                  </a:cubicBezTo>
                  <a:cubicBezTo>
                    <a:pt x="16620" y="4149"/>
                    <a:pt x="15728" y="3578"/>
                    <a:pt x="14738" y="3034"/>
                  </a:cubicBezTo>
                  <a:cubicBezTo>
                    <a:pt x="14738" y="3025"/>
                    <a:pt x="14738" y="3025"/>
                    <a:pt x="14729" y="3025"/>
                  </a:cubicBezTo>
                  <a:cubicBezTo>
                    <a:pt x="14622" y="2963"/>
                    <a:pt x="14506" y="2900"/>
                    <a:pt x="14390" y="2838"/>
                  </a:cubicBezTo>
                  <a:cubicBezTo>
                    <a:pt x="14381" y="2838"/>
                    <a:pt x="14381" y="2838"/>
                    <a:pt x="14381" y="2829"/>
                  </a:cubicBezTo>
                  <a:cubicBezTo>
                    <a:pt x="13980" y="2615"/>
                    <a:pt x="13552" y="2401"/>
                    <a:pt x="13123" y="2187"/>
                  </a:cubicBezTo>
                  <a:lnTo>
                    <a:pt x="13114" y="2178"/>
                  </a:lnTo>
                  <a:cubicBezTo>
                    <a:pt x="12668" y="1964"/>
                    <a:pt x="12205" y="1741"/>
                    <a:pt x="11741" y="1535"/>
                  </a:cubicBezTo>
                  <a:cubicBezTo>
                    <a:pt x="11625" y="1482"/>
                    <a:pt x="11509" y="1428"/>
                    <a:pt x="11393" y="1384"/>
                  </a:cubicBezTo>
                  <a:cubicBezTo>
                    <a:pt x="11393" y="1375"/>
                    <a:pt x="11393" y="1375"/>
                    <a:pt x="11393" y="1375"/>
                  </a:cubicBezTo>
                  <a:cubicBezTo>
                    <a:pt x="10251" y="875"/>
                    <a:pt x="9243" y="492"/>
                    <a:pt x="8592" y="260"/>
                  </a:cubicBezTo>
                  <a:cubicBezTo>
                    <a:pt x="8137" y="90"/>
                    <a:pt x="7655" y="1"/>
                    <a:pt x="71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30"/>
            <p:cNvSpPr/>
            <p:nvPr/>
          </p:nvSpPr>
          <p:spPr>
            <a:xfrm>
              <a:off x="2216350" y="3200350"/>
              <a:ext cx="529725" cy="439025"/>
            </a:xfrm>
            <a:custGeom>
              <a:rect b="b" l="l" r="r" t="t"/>
              <a:pathLst>
                <a:path extrusionOk="0" h="17561" w="21189">
                  <a:moveTo>
                    <a:pt x="6052" y="1"/>
                  </a:moveTo>
                  <a:cubicBezTo>
                    <a:pt x="5627" y="1"/>
                    <a:pt x="5204" y="93"/>
                    <a:pt x="4809" y="278"/>
                  </a:cubicBezTo>
                  <a:cubicBezTo>
                    <a:pt x="3301" y="983"/>
                    <a:pt x="768" y="2375"/>
                    <a:pt x="447" y="3775"/>
                  </a:cubicBezTo>
                  <a:cubicBezTo>
                    <a:pt x="1" y="5782"/>
                    <a:pt x="5148" y="8334"/>
                    <a:pt x="10180" y="12571"/>
                  </a:cubicBezTo>
                  <a:cubicBezTo>
                    <a:pt x="14022" y="15808"/>
                    <a:pt x="15253" y="17561"/>
                    <a:pt x="16025" y="17561"/>
                  </a:cubicBezTo>
                  <a:cubicBezTo>
                    <a:pt x="16264" y="17561"/>
                    <a:pt x="16459" y="17393"/>
                    <a:pt x="16674" y="17050"/>
                  </a:cubicBezTo>
                  <a:cubicBezTo>
                    <a:pt x="17593" y="15604"/>
                    <a:pt x="21188" y="11786"/>
                    <a:pt x="18342" y="7299"/>
                  </a:cubicBezTo>
                  <a:cubicBezTo>
                    <a:pt x="16085" y="3757"/>
                    <a:pt x="9644" y="1126"/>
                    <a:pt x="7039" y="171"/>
                  </a:cubicBezTo>
                  <a:cubicBezTo>
                    <a:pt x="6718" y="57"/>
                    <a:pt x="6384" y="1"/>
                    <a:pt x="6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30"/>
            <p:cNvSpPr/>
            <p:nvPr/>
          </p:nvSpPr>
          <p:spPr>
            <a:xfrm>
              <a:off x="2358650" y="3312100"/>
              <a:ext cx="253150" cy="122250"/>
            </a:xfrm>
            <a:custGeom>
              <a:rect b="b" l="l" r="r" t="t"/>
              <a:pathLst>
                <a:path extrusionOk="0" h="4890" w="10126">
                  <a:moveTo>
                    <a:pt x="9831" y="1"/>
                  </a:moveTo>
                  <a:cubicBezTo>
                    <a:pt x="9599" y="269"/>
                    <a:pt x="9376" y="554"/>
                    <a:pt x="9171" y="840"/>
                  </a:cubicBezTo>
                  <a:cubicBezTo>
                    <a:pt x="9082" y="964"/>
                    <a:pt x="8993" y="1098"/>
                    <a:pt x="8895" y="1232"/>
                  </a:cubicBezTo>
                  <a:cubicBezTo>
                    <a:pt x="8698" y="1526"/>
                    <a:pt x="8484" y="1830"/>
                    <a:pt x="8252" y="2097"/>
                  </a:cubicBezTo>
                  <a:cubicBezTo>
                    <a:pt x="7182" y="3311"/>
                    <a:pt x="5371" y="4015"/>
                    <a:pt x="3149" y="4060"/>
                  </a:cubicBezTo>
                  <a:cubicBezTo>
                    <a:pt x="3007" y="4069"/>
                    <a:pt x="2864" y="4069"/>
                    <a:pt x="2730" y="4069"/>
                  </a:cubicBezTo>
                  <a:cubicBezTo>
                    <a:pt x="2132" y="4069"/>
                    <a:pt x="1508" y="4078"/>
                    <a:pt x="919" y="4247"/>
                  </a:cubicBezTo>
                  <a:cubicBezTo>
                    <a:pt x="589" y="4345"/>
                    <a:pt x="286" y="4488"/>
                    <a:pt x="0" y="4658"/>
                  </a:cubicBezTo>
                  <a:cubicBezTo>
                    <a:pt x="107" y="4729"/>
                    <a:pt x="214" y="4809"/>
                    <a:pt x="321" y="4890"/>
                  </a:cubicBezTo>
                  <a:cubicBezTo>
                    <a:pt x="544" y="4774"/>
                    <a:pt x="776" y="4676"/>
                    <a:pt x="1017" y="4604"/>
                  </a:cubicBezTo>
                  <a:cubicBezTo>
                    <a:pt x="1561" y="4444"/>
                    <a:pt x="2159" y="4444"/>
                    <a:pt x="2730" y="4435"/>
                  </a:cubicBezTo>
                  <a:lnTo>
                    <a:pt x="3158" y="4435"/>
                  </a:lnTo>
                  <a:cubicBezTo>
                    <a:pt x="5478" y="4381"/>
                    <a:pt x="7387" y="3632"/>
                    <a:pt x="8529" y="2338"/>
                  </a:cubicBezTo>
                  <a:cubicBezTo>
                    <a:pt x="8779" y="2053"/>
                    <a:pt x="8993" y="1741"/>
                    <a:pt x="9198" y="1437"/>
                  </a:cubicBezTo>
                  <a:cubicBezTo>
                    <a:pt x="9287" y="1312"/>
                    <a:pt x="9376" y="1179"/>
                    <a:pt x="9474" y="1054"/>
                  </a:cubicBezTo>
                  <a:cubicBezTo>
                    <a:pt x="9680" y="768"/>
                    <a:pt x="9903" y="492"/>
                    <a:pt x="10126" y="224"/>
                  </a:cubicBezTo>
                  <a:cubicBezTo>
                    <a:pt x="10028" y="153"/>
                    <a:pt x="9929" y="72"/>
                    <a:pt x="9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30"/>
            <p:cNvSpPr/>
            <p:nvPr/>
          </p:nvSpPr>
          <p:spPr>
            <a:xfrm>
              <a:off x="2232400" y="3267275"/>
              <a:ext cx="308700" cy="89825"/>
            </a:xfrm>
            <a:custGeom>
              <a:rect b="b" l="l" r="r" t="t"/>
              <a:pathLst>
                <a:path extrusionOk="0" h="3593" w="12348">
                  <a:moveTo>
                    <a:pt x="12018" y="1"/>
                  </a:moveTo>
                  <a:cubicBezTo>
                    <a:pt x="11581" y="447"/>
                    <a:pt x="11143" y="884"/>
                    <a:pt x="10688" y="1303"/>
                  </a:cubicBezTo>
                  <a:cubicBezTo>
                    <a:pt x="9939" y="1990"/>
                    <a:pt x="9118" y="2677"/>
                    <a:pt x="8137" y="2998"/>
                  </a:cubicBezTo>
                  <a:cubicBezTo>
                    <a:pt x="7644" y="3163"/>
                    <a:pt x="7135" y="3227"/>
                    <a:pt x="6625" y="3227"/>
                  </a:cubicBezTo>
                  <a:cubicBezTo>
                    <a:pt x="5806" y="3227"/>
                    <a:pt x="4986" y="3060"/>
                    <a:pt x="4238" y="2873"/>
                  </a:cubicBezTo>
                  <a:cubicBezTo>
                    <a:pt x="3989" y="2811"/>
                    <a:pt x="3730" y="2749"/>
                    <a:pt x="3480" y="2677"/>
                  </a:cubicBezTo>
                  <a:cubicBezTo>
                    <a:pt x="2428" y="2401"/>
                    <a:pt x="1339" y="2115"/>
                    <a:pt x="224" y="2115"/>
                  </a:cubicBezTo>
                  <a:lnTo>
                    <a:pt x="1" y="2115"/>
                  </a:lnTo>
                  <a:cubicBezTo>
                    <a:pt x="72" y="2240"/>
                    <a:pt x="144" y="2356"/>
                    <a:pt x="242" y="2481"/>
                  </a:cubicBezTo>
                  <a:cubicBezTo>
                    <a:pt x="1295" y="2481"/>
                    <a:pt x="2356" y="2766"/>
                    <a:pt x="3382" y="3034"/>
                  </a:cubicBezTo>
                  <a:cubicBezTo>
                    <a:pt x="3641" y="3105"/>
                    <a:pt x="3899" y="3168"/>
                    <a:pt x="4149" y="3230"/>
                  </a:cubicBezTo>
                  <a:cubicBezTo>
                    <a:pt x="4918" y="3421"/>
                    <a:pt x="5767" y="3592"/>
                    <a:pt x="6625" y="3592"/>
                  </a:cubicBezTo>
                  <a:cubicBezTo>
                    <a:pt x="7170" y="3592"/>
                    <a:pt x="7719" y="3523"/>
                    <a:pt x="8253" y="3346"/>
                  </a:cubicBezTo>
                  <a:cubicBezTo>
                    <a:pt x="9297" y="3007"/>
                    <a:pt x="10162" y="2294"/>
                    <a:pt x="10938" y="1571"/>
                  </a:cubicBezTo>
                  <a:cubicBezTo>
                    <a:pt x="11420" y="1125"/>
                    <a:pt x="11893" y="661"/>
                    <a:pt x="12348" y="179"/>
                  </a:cubicBezTo>
                  <a:cubicBezTo>
                    <a:pt x="12241" y="117"/>
                    <a:pt x="12125" y="63"/>
                    <a:pt x="1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30"/>
            <p:cNvSpPr/>
            <p:nvPr/>
          </p:nvSpPr>
          <p:spPr>
            <a:xfrm>
              <a:off x="2310475" y="3285125"/>
              <a:ext cx="261400" cy="114425"/>
            </a:xfrm>
            <a:custGeom>
              <a:rect b="b" l="l" r="r" t="t"/>
              <a:pathLst>
                <a:path extrusionOk="0" h="4577" w="10456">
                  <a:moveTo>
                    <a:pt x="10144" y="1"/>
                  </a:moveTo>
                  <a:cubicBezTo>
                    <a:pt x="10037" y="197"/>
                    <a:pt x="9921" y="393"/>
                    <a:pt x="9787" y="580"/>
                  </a:cubicBezTo>
                  <a:cubicBezTo>
                    <a:pt x="9153" y="1472"/>
                    <a:pt x="8270" y="2142"/>
                    <a:pt x="7414" y="2739"/>
                  </a:cubicBezTo>
                  <a:cubicBezTo>
                    <a:pt x="6887" y="3114"/>
                    <a:pt x="6308" y="3489"/>
                    <a:pt x="5665" y="3631"/>
                  </a:cubicBezTo>
                  <a:cubicBezTo>
                    <a:pt x="5392" y="3695"/>
                    <a:pt x="5106" y="3715"/>
                    <a:pt x="4819" y="3715"/>
                  </a:cubicBezTo>
                  <a:cubicBezTo>
                    <a:pt x="4579" y="3715"/>
                    <a:pt x="4339" y="3701"/>
                    <a:pt x="4104" y="3685"/>
                  </a:cubicBezTo>
                  <a:cubicBezTo>
                    <a:pt x="4024" y="3685"/>
                    <a:pt x="3952" y="3676"/>
                    <a:pt x="3872" y="3676"/>
                  </a:cubicBezTo>
                  <a:cubicBezTo>
                    <a:pt x="3632" y="3663"/>
                    <a:pt x="3371" y="3654"/>
                    <a:pt x="3096" y="3654"/>
                  </a:cubicBezTo>
                  <a:cubicBezTo>
                    <a:pt x="2402" y="3654"/>
                    <a:pt x="1622" y="3716"/>
                    <a:pt x="875" y="3953"/>
                  </a:cubicBezTo>
                  <a:cubicBezTo>
                    <a:pt x="571" y="4051"/>
                    <a:pt x="277" y="4184"/>
                    <a:pt x="0" y="4336"/>
                  </a:cubicBezTo>
                  <a:cubicBezTo>
                    <a:pt x="107" y="4416"/>
                    <a:pt x="214" y="4497"/>
                    <a:pt x="330" y="4577"/>
                  </a:cubicBezTo>
                  <a:cubicBezTo>
                    <a:pt x="536" y="4470"/>
                    <a:pt x="759" y="4381"/>
                    <a:pt x="991" y="4309"/>
                  </a:cubicBezTo>
                  <a:cubicBezTo>
                    <a:pt x="1709" y="4083"/>
                    <a:pt x="2465" y="4021"/>
                    <a:pt x="3136" y="4021"/>
                  </a:cubicBezTo>
                  <a:cubicBezTo>
                    <a:pt x="3390" y="4021"/>
                    <a:pt x="3632" y="4029"/>
                    <a:pt x="3854" y="4042"/>
                  </a:cubicBezTo>
                  <a:cubicBezTo>
                    <a:pt x="3926" y="4042"/>
                    <a:pt x="4006" y="4051"/>
                    <a:pt x="4077" y="4051"/>
                  </a:cubicBezTo>
                  <a:cubicBezTo>
                    <a:pt x="4321" y="4066"/>
                    <a:pt x="4567" y="4080"/>
                    <a:pt x="4813" y="4080"/>
                  </a:cubicBezTo>
                  <a:cubicBezTo>
                    <a:pt x="5125" y="4080"/>
                    <a:pt x="5437" y="4058"/>
                    <a:pt x="5746" y="3988"/>
                  </a:cubicBezTo>
                  <a:cubicBezTo>
                    <a:pt x="6459" y="3828"/>
                    <a:pt x="7066" y="3435"/>
                    <a:pt x="7628" y="3043"/>
                  </a:cubicBezTo>
                  <a:cubicBezTo>
                    <a:pt x="8511" y="2427"/>
                    <a:pt x="9421" y="1731"/>
                    <a:pt x="10081" y="794"/>
                  </a:cubicBezTo>
                  <a:cubicBezTo>
                    <a:pt x="10224" y="598"/>
                    <a:pt x="10349" y="402"/>
                    <a:pt x="10456" y="197"/>
                  </a:cubicBezTo>
                  <a:cubicBezTo>
                    <a:pt x="10349" y="134"/>
                    <a:pt x="10251" y="63"/>
                    <a:pt x="10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30"/>
            <p:cNvSpPr/>
            <p:nvPr/>
          </p:nvSpPr>
          <p:spPr>
            <a:xfrm>
              <a:off x="2273675" y="3232050"/>
              <a:ext cx="195175" cy="56250"/>
            </a:xfrm>
            <a:custGeom>
              <a:rect b="b" l="l" r="r" t="t"/>
              <a:pathLst>
                <a:path extrusionOk="0" h="2250" w="7807">
                  <a:moveTo>
                    <a:pt x="7467" y="0"/>
                  </a:moveTo>
                  <a:cubicBezTo>
                    <a:pt x="7030" y="705"/>
                    <a:pt x="6566" y="1330"/>
                    <a:pt x="5844" y="1651"/>
                  </a:cubicBezTo>
                  <a:cubicBezTo>
                    <a:pt x="5505" y="1807"/>
                    <a:pt x="5123" y="1885"/>
                    <a:pt x="4693" y="1885"/>
                  </a:cubicBezTo>
                  <a:cubicBezTo>
                    <a:pt x="4262" y="1885"/>
                    <a:pt x="3783" y="1807"/>
                    <a:pt x="3248" y="1651"/>
                  </a:cubicBezTo>
                  <a:cubicBezTo>
                    <a:pt x="2204" y="1347"/>
                    <a:pt x="1205" y="857"/>
                    <a:pt x="322" y="205"/>
                  </a:cubicBezTo>
                  <a:cubicBezTo>
                    <a:pt x="214" y="277"/>
                    <a:pt x="107" y="348"/>
                    <a:pt x="0" y="420"/>
                  </a:cubicBezTo>
                  <a:cubicBezTo>
                    <a:pt x="937" y="1133"/>
                    <a:pt x="2017" y="1677"/>
                    <a:pt x="3150" y="2008"/>
                  </a:cubicBezTo>
                  <a:cubicBezTo>
                    <a:pt x="3713" y="2169"/>
                    <a:pt x="4226" y="2250"/>
                    <a:pt x="4691" y="2250"/>
                  </a:cubicBezTo>
                  <a:cubicBezTo>
                    <a:pt x="5175" y="2250"/>
                    <a:pt x="5609" y="2163"/>
                    <a:pt x="5995" y="1990"/>
                  </a:cubicBezTo>
                  <a:cubicBezTo>
                    <a:pt x="6816" y="1624"/>
                    <a:pt x="7342" y="901"/>
                    <a:pt x="7806" y="143"/>
                  </a:cubicBezTo>
                  <a:cubicBezTo>
                    <a:pt x="7690" y="98"/>
                    <a:pt x="7574" y="45"/>
                    <a:pt x="7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30"/>
            <p:cNvSpPr/>
            <p:nvPr/>
          </p:nvSpPr>
          <p:spPr>
            <a:xfrm>
              <a:off x="2302675" y="3217100"/>
              <a:ext cx="130925" cy="32825"/>
            </a:xfrm>
            <a:custGeom>
              <a:rect b="b" l="l" r="r" t="t"/>
              <a:pathLst>
                <a:path extrusionOk="0" h="1313" w="5237">
                  <a:moveTo>
                    <a:pt x="4889" y="1"/>
                  </a:moveTo>
                  <a:cubicBezTo>
                    <a:pt x="4639" y="411"/>
                    <a:pt x="4291" y="705"/>
                    <a:pt x="3908" y="839"/>
                  </a:cubicBezTo>
                  <a:cubicBezTo>
                    <a:pt x="3710" y="909"/>
                    <a:pt x="3481" y="947"/>
                    <a:pt x="3221" y="947"/>
                  </a:cubicBezTo>
                  <a:cubicBezTo>
                    <a:pt x="3116" y="947"/>
                    <a:pt x="3006" y="941"/>
                    <a:pt x="2891" y="928"/>
                  </a:cubicBezTo>
                  <a:cubicBezTo>
                    <a:pt x="2007" y="848"/>
                    <a:pt x="1151" y="500"/>
                    <a:pt x="384" y="90"/>
                  </a:cubicBezTo>
                  <a:cubicBezTo>
                    <a:pt x="259" y="161"/>
                    <a:pt x="125" y="233"/>
                    <a:pt x="0" y="304"/>
                  </a:cubicBezTo>
                  <a:cubicBezTo>
                    <a:pt x="857" y="777"/>
                    <a:pt x="1820" y="1205"/>
                    <a:pt x="2855" y="1294"/>
                  </a:cubicBezTo>
                  <a:cubicBezTo>
                    <a:pt x="2981" y="1307"/>
                    <a:pt x="3102" y="1313"/>
                    <a:pt x="3218" y="1313"/>
                  </a:cubicBezTo>
                  <a:cubicBezTo>
                    <a:pt x="3519" y="1313"/>
                    <a:pt x="3785" y="1271"/>
                    <a:pt x="4024" y="1187"/>
                  </a:cubicBezTo>
                  <a:cubicBezTo>
                    <a:pt x="4514" y="1018"/>
                    <a:pt x="4933" y="652"/>
                    <a:pt x="5237" y="143"/>
                  </a:cubicBezTo>
                  <a:cubicBezTo>
                    <a:pt x="5121" y="90"/>
                    <a:pt x="5005" y="45"/>
                    <a:pt x="4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30"/>
            <p:cNvSpPr/>
            <p:nvPr/>
          </p:nvSpPr>
          <p:spPr>
            <a:xfrm>
              <a:off x="2238000" y="3247425"/>
              <a:ext cx="264075" cy="81775"/>
            </a:xfrm>
            <a:custGeom>
              <a:rect b="b" l="l" r="r" t="t"/>
              <a:pathLst>
                <a:path extrusionOk="0" h="3271" w="10563">
                  <a:moveTo>
                    <a:pt x="10232" y="1"/>
                  </a:moveTo>
                  <a:cubicBezTo>
                    <a:pt x="9840" y="831"/>
                    <a:pt x="9233" y="1553"/>
                    <a:pt x="8457" y="2071"/>
                  </a:cubicBezTo>
                  <a:cubicBezTo>
                    <a:pt x="7624" y="2621"/>
                    <a:pt x="6630" y="2903"/>
                    <a:pt x="5635" y="2903"/>
                  </a:cubicBezTo>
                  <a:cubicBezTo>
                    <a:pt x="4873" y="2903"/>
                    <a:pt x="4110" y="2737"/>
                    <a:pt x="3417" y="2401"/>
                  </a:cubicBezTo>
                  <a:cubicBezTo>
                    <a:pt x="3042" y="2213"/>
                    <a:pt x="2676" y="1981"/>
                    <a:pt x="2319" y="1749"/>
                  </a:cubicBezTo>
                  <a:cubicBezTo>
                    <a:pt x="1686" y="1339"/>
                    <a:pt x="1035" y="920"/>
                    <a:pt x="277" y="759"/>
                  </a:cubicBezTo>
                  <a:cubicBezTo>
                    <a:pt x="178" y="866"/>
                    <a:pt x="80" y="973"/>
                    <a:pt x="0" y="1080"/>
                  </a:cubicBezTo>
                  <a:cubicBezTo>
                    <a:pt x="62" y="1089"/>
                    <a:pt x="134" y="1098"/>
                    <a:pt x="196" y="1116"/>
                  </a:cubicBezTo>
                  <a:cubicBezTo>
                    <a:pt x="892" y="1259"/>
                    <a:pt x="1490" y="1651"/>
                    <a:pt x="2123" y="2062"/>
                  </a:cubicBezTo>
                  <a:cubicBezTo>
                    <a:pt x="2489" y="2294"/>
                    <a:pt x="2864" y="2534"/>
                    <a:pt x="3256" y="2731"/>
                  </a:cubicBezTo>
                  <a:cubicBezTo>
                    <a:pt x="3997" y="3092"/>
                    <a:pt x="4818" y="3270"/>
                    <a:pt x="5638" y="3270"/>
                  </a:cubicBezTo>
                  <a:cubicBezTo>
                    <a:pt x="6704" y="3270"/>
                    <a:pt x="7770" y="2969"/>
                    <a:pt x="8662" y="2374"/>
                  </a:cubicBezTo>
                  <a:cubicBezTo>
                    <a:pt x="9492" y="1830"/>
                    <a:pt x="10143" y="1045"/>
                    <a:pt x="10563" y="161"/>
                  </a:cubicBezTo>
                  <a:cubicBezTo>
                    <a:pt x="10455" y="108"/>
                    <a:pt x="10340" y="54"/>
                    <a:pt x="10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30"/>
            <p:cNvSpPr/>
            <p:nvPr/>
          </p:nvSpPr>
          <p:spPr>
            <a:xfrm>
              <a:off x="2581675" y="3443700"/>
              <a:ext cx="119350" cy="178875"/>
            </a:xfrm>
            <a:custGeom>
              <a:rect b="b" l="l" r="r" t="t"/>
              <a:pathLst>
                <a:path extrusionOk="0" h="7155" w="4774">
                  <a:moveTo>
                    <a:pt x="4711" y="0"/>
                  </a:moveTo>
                  <a:cubicBezTo>
                    <a:pt x="4291" y="509"/>
                    <a:pt x="3819" y="973"/>
                    <a:pt x="3319" y="1410"/>
                  </a:cubicBezTo>
                  <a:cubicBezTo>
                    <a:pt x="3203" y="1508"/>
                    <a:pt x="3087" y="1606"/>
                    <a:pt x="2971" y="1695"/>
                  </a:cubicBezTo>
                  <a:cubicBezTo>
                    <a:pt x="2668" y="1945"/>
                    <a:pt x="2356" y="2204"/>
                    <a:pt x="2079" y="2498"/>
                  </a:cubicBezTo>
                  <a:cubicBezTo>
                    <a:pt x="1080" y="3560"/>
                    <a:pt x="625" y="4960"/>
                    <a:pt x="188" y="6325"/>
                  </a:cubicBezTo>
                  <a:cubicBezTo>
                    <a:pt x="125" y="6513"/>
                    <a:pt x="63" y="6700"/>
                    <a:pt x="0" y="6887"/>
                  </a:cubicBezTo>
                  <a:cubicBezTo>
                    <a:pt x="107" y="6985"/>
                    <a:pt x="206" y="7075"/>
                    <a:pt x="304" y="7155"/>
                  </a:cubicBezTo>
                  <a:cubicBezTo>
                    <a:pt x="384" y="6914"/>
                    <a:pt x="455" y="6673"/>
                    <a:pt x="536" y="6432"/>
                  </a:cubicBezTo>
                  <a:cubicBezTo>
                    <a:pt x="982" y="5050"/>
                    <a:pt x="1401" y="3747"/>
                    <a:pt x="2347" y="2748"/>
                  </a:cubicBezTo>
                  <a:cubicBezTo>
                    <a:pt x="2614" y="2471"/>
                    <a:pt x="2909" y="2222"/>
                    <a:pt x="3203" y="1981"/>
                  </a:cubicBezTo>
                  <a:cubicBezTo>
                    <a:pt x="3319" y="1883"/>
                    <a:pt x="3444" y="1785"/>
                    <a:pt x="3560" y="1686"/>
                  </a:cubicBezTo>
                  <a:cubicBezTo>
                    <a:pt x="3997" y="1312"/>
                    <a:pt x="4398" y="910"/>
                    <a:pt x="4773" y="491"/>
                  </a:cubicBezTo>
                  <a:cubicBezTo>
                    <a:pt x="4764" y="330"/>
                    <a:pt x="4737" y="170"/>
                    <a:pt x="4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30"/>
            <p:cNvSpPr/>
            <p:nvPr/>
          </p:nvSpPr>
          <p:spPr>
            <a:xfrm>
              <a:off x="2636975" y="3470025"/>
              <a:ext cx="64925" cy="144750"/>
            </a:xfrm>
            <a:custGeom>
              <a:rect b="b" l="l" r="r" t="t"/>
              <a:pathLst>
                <a:path extrusionOk="0" h="5790" w="2597">
                  <a:moveTo>
                    <a:pt x="2597" y="0"/>
                  </a:moveTo>
                  <a:lnTo>
                    <a:pt x="2597" y="0"/>
                  </a:lnTo>
                  <a:cubicBezTo>
                    <a:pt x="2008" y="696"/>
                    <a:pt x="1455" y="1436"/>
                    <a:pt x="964" y="2204"/>
                  </a:cubicBezTo>
                  <a:cubicBezTo>
                    <a:pt x="563" y="2837"/>
                    <a:pt x="179" y="3515"/>
                    <a:pt x="72" y="4282"/>
                  </a:cubicBezTo>
                  <a:cubicBezTo>
                    <a:pt x="1" y="4791"/>
                    <a:pt x="54" y="5299"/>
                    <a:pt x="179" y="5790"/>
                  </a:cubicBezTo>
                  <a:cubicBezTo>
                    <a:pt x="268" y="5665"/>
                    <a:pt x="367" y="5531"/>
                    <a:pt x="465" y="5388"/>
                  </a:cubicBezTo>
                  <a:cubicBezTo>
                    <a:pt x="402" y="5040"/>
                    <a:pt x="384" y="4684"/>
                    <a:pt x="438" y="4336"/>
                  </a:cubicBezTo>
                  <a:cubicBezTo>
                    <a:pt x="536" y="3640"/>
                    <a:pt x="893" y="2997"/>
                    <a:pt x="1276" y="2400"/>
                  </a:cubicBezTo>
                  <a:cubicBezTo>
                    <a:pt x="1669" y="1784"/>
                    <a:pt x="2106" y="1187"/>
                    <a:pt x="2561" y="616"/>
                  </a:cubicBezTo>
                  <a:cubicBezTo>
                    <a:pt x="2588" y="410"/>
                    <a:pt x="2597" y="205"/>
                    <a:pt x="2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30"/>
            <p:cNvSpPr/>
            <p:nvPr/>
          </p:nvSpPr>
          <p:spPr>
            <a:xfrm>
              <a:off x="2540200" y="3390850"/>
              <a:ext cx="144975" cy="192250"/>
            </a:xfrm>
            <a:custGeom>
              <a:rect b="b" l="l" r="r" t="t"/>
              <a:pathLst>
                <a:path extrusionOk="0" h="7690" w="5799">
                  <a:moveTo>
                    <a:pt x="5576" y="0"/>
                  </a:moveTo>
                  <a:cubicBezTo>
                    <a:pt x="5192" y="955"/>
                    <a:pt x="4630" y="1891"/>
                    <a:pt x="3890" y="2766"/>
                  </a:cubicBezTo>
                  <a:cubicBezTo>
                    <a:pt x="3461" y="3274"/>
                    <a:pt x="2989" y="3756"/>
                    <a:pt x="2525" y="4220"/>
                  </a:cubicBezTo>
                  <a:cubicBezTo>
                    <a:pt x="1882" y="4862"/>
                    <a:pt x="1222" y="5531"/>
                    <a:pt x="678" y="6280"/>
                  </a:cubicBezTo>
                  <a:cubicBezTo>
                    <a:pt x="401" y="6646"/>
                    <a:pt x="178" y="7030"/>
                    <a:pt x="0" y="7422"/>
                  </a:cubicBezTo>
                  <a:cubicBezTo>
                    <a:pt x="98" y="7512"/>
                    <a:pt x="187" y="7601"/>
                    <a:pt x="277" y="7690"/>
                  </a:cubicBezTo>
                  <a:cubicBezTo>
                    <a:pt x="464" y="7289"/>
                    <a:pt x="687" y="6887"/>
                    <a:pt x="972" y="6495"/>
                  </a:cubicBezTo>
                  <a:cubicBezTo>
                    <a:pt x="1508" y="5763"/>
                    <a:pt x="2159" y="5112"/>
                    <a:pt x="2783" y="4478"/>
                  </a:cubicBezTo>
                  <a:cubicBezTo>
                    <a:pt x="3256" y="4006"/>
                    <a:pt x="3738" y="3524"/>
                    <a:pt x="4175" y="3006"/>
                  </a:cubicBezTo>
                  <a:cubicBezTo>
                    <a:pt x="4862" y="2186"/>
                    <a:pt x="5406" y="1311"/>
                    <a:pt x="5799" y="419"/>
                  </a:cubicBezTo>
                  <a:cubicBezTo>
                    <a:pt x="5727" y="277"/>
                    <a:pt x="5656" y="134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30"/>
            <p:cNvSpPr/>
            <p:nvPr/>
          </p:nvSpPr>
          <p:spPr>
            <a:xfrm>
              <a:off x="2442275" y="3336650"/>
              <a:ext cx="199425" cy="160600"/>
            </a:xfrm>
            <a:custGeom>
              <a:rect b="b" l="l" r="r" t="t"/>
              <a:pathLst>
                <a:path extrusionOk="0" h="6424" w="7977">
                  <a:moveTo>
                    <a:pt x="7700" y="0"/>
                  </a:moveTo>
                  <a:cubicBezTo>
                    <a:pt x="7236" y="1062"/>
                    <a:pt x="6584" y="1981"/>
                    <a:pt x="5773" y="2677"/>
                  </a:cubicBezTo>
                  <a:cubicBezTo>
                    <a:pt x="4952" y="3381"/>
                    <a:pt x="3944" y="3881"/>
                    <a:pt x="2980" y="4363"/>
                  </a:cubicBezTo>
                  <a:cubicBezTo>
                    <a:pt x="2802" y="4452"/>
                    <a:pt x="2615" y="4541"/>
                    <a:pt x="2436" y="4630"/>
                  </a:cubicBezTo>
                  <a:cubicBezTo>
                    <a:pt x="1589" y="5058"/>
                    <a:pt x="723" y="5549"/>
                    <a:pt x="1" y="6191"/>
                  </a:cubicBezTo>
                  <a:cubicBezTo>
                    <a:pt x="99" y="6272"/>
                    <a:pt x="197" y="6343"/>
                    <a:pt x="295" y="6423"/>
                  </a:cubicBezTo>
                  <a:cubicBezTo>
                    <a:pt x="982" y="5826"/>
                    <a:pt x="1794" y="5371"/>
                    <a:pt x="2606" y="4960"/>
                  </a:cubicBezTo>
                  <a:cubicBezTo>
                    <a:pt x="2784" y="4871"/>
                    <a:pt x="2962" y="4782"/>
                    <a:pt x="3141" y="4693"/>
                  </a:cubicBezTo>
                  <a:cubicBezTo>
                    <a:pt x="4131" y="4193"/>
                    <a:pt x="5148" y="3685"/>
                    <a:pt x="6013" y="2953"/>
                  </a:cubicBezTo>
                  <a:cubicBezTo>
                    <a:pt x="6834" y="2248"/>
                    <a:pt x="7503" y="1329"/>
                    <a:pt x="7976" y="268"/>
                  </a:cubicBezTo>
                  <a:cubicBezTo>
                    <a:pt x="7887" y="179"/>
                    <a:pt x="7789" y="89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30"/>
            <p:cNvSpPr/>
            <p:nvPr/>
          </p:nvSpPr>
          <p:spPr>
            <a:xfrm>
              <a:off x="2488000" y="3362525"/>
              <a:ext cx="177775" cy="173075"/>
            </a:xfrm>
            <a:custGeom>
              <a:rect b="b" l="l" r="r" t="t"/>
              <a:pathLst>
                <a:path extrusionOk="0" h="6923" w="7111">
                  <a:moveTo>
                    <a:pt x="6870" y="0"/>
                  </a:moveTo>
                  <a:cubicBezTo>
                    <a:pt x="6111" y="1196"/>
                    <a:pt x="5335" y="2436"/>
                    <a:pt x="4292" y="3417"/>
                  </a:cubicBezTo>
                  <a:cubicBezTo>
                    <a:pt x="3640" y="4023"/>
                    <a:pt x="2891" y="4541"/>
                    <a:pt x="2168" y="5032"/>
                  </a:cubicBezTo>
                  <a:cubicBezTo>
                    <a:pt x="1446" y="5522"/>
                    <a:pt x="696" y="6031"/>
                    <a:pt x="45" y="6637"/>
                  </a:cubicBezTo>
                  <a:cubicBezTo>
                    <a:pt x="27" y="6646"/>
                    <a:pt x="18" y="6664"/>
                    <a:pt x="1" y="6673"/>
                  </a:cubicBezTo>
                  <a:cubicBezTo>
                    <a:pt x="99" y="6762"/>
                    <a:pt x="188" y="6843"/>
                    <a:pt x="286" y="6923"/>
                  </a:cubicBezTo>
                  <a:cubicBezTo>
                    <a:pt x="286" y="6914"/>
                    <a:pt x="295" y="6914"/>
                    <a:pt x="295" y="6905"/>
                  </a:cubicBezTo>
                  <a:cubicBezTo>
                    <a:pt x="928" y="6316"/>
                    <a:pt x="1660" y="5817"/>
                    <a:pt x="2374" y="5335"/>
                  </a:cubicBezTo>
                  <a:cubicBezTo>
                    <a:pt x="3114" y="4835"/>
                    <a:pt x="3872" y="4309"/>
                    <a:pt x="4541" y="3684"/>
                  </a:cubicBezTo>
                  <a:cubicBezTo>
                    <a:pt x="5585" y="2703"/>
                    <a:pt x="6370" y="1490"/>
                    <a:pt x="7111" y="303"/>
                  </a:cubicBezTo>
                  <a:cubicBezTo>
                    <a:pt x="7030" y="196"/>
                    <a:pt x="6950" y="98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5" name="Google Shape;4375;p30"/>
          <p:cNvSpPr txBox="1"/>
          <p:nvPr>
            <p:ph idx="1" type="body"/>
          </p:nvPr>
        </p:nvSpPr>
        <p:spPr>
          <a:xfrm>
            <a:off x="713100" y="2050475"/>
            <a:ext cx="3822300" cy="25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376" name="Google Shape;4376;p30"/>
          <p:cNvSpPr txBox="1"/>
          <p:nvPr>
            <p:ph idx="2" type="body"/>
          </p:nvPr>
        </p:nvSpPr>
        <p:spPr>
          <a:xfrm>
            <a:off x="4572000" y="2021274"/>
            <a:ext cx="3858900" cy="25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 ExtraBold"/>
              <a:buChar char="●"/>
              <a:defRPr sz="22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377" name="Google Shape;437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2" name="Google Shape;402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03" name="Google Shape;403;p4"/>
          <p:cNvSpPr/>
          <p:nvPr/>
        </p:nvSpPr>
        <p:spPr>
          <a:xfrm flipH="1" rot="10800000">
            <a:off x="6392463" y="-111977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4"/>
          <p:cNvGrpSpPr/>
          <p:nvPr/>
        </p:nvGrpSpPr>
        <p:grpSpPr>
          <a:xfrm flipH="1">
            <a:off x="6496617" y="-1119788"/>
            <a:ext cx="3836998" cy="2198307"/>
            <a:chOff x="-9376871" y="-61513"/>
            <a:chExt cx="3836998" cy="2198307"/>
          </a:xfrm>
        </p:grpSpPr>
        <p:sp>
          <p:nvSpPr>
            <p:cNvPr id="405" name="Google Shape;405;p4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4"/>
          <p:cNvSpPr/>
          <p:nvPr/>
        </p:nvSpPr>
        <p:spPr>
          <a:xfrm flipH="1">
            <a:off x="-1153899" y="398561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4"/>
          <p:cNvGrpSpPr/>
          <p:nvPr/>
        </p:nvGrpSpPr>
        <p:grpSpPr>
          <a:xfrm flipH="1" rot="10800000">
            <a:off x="-1018171" y="4122845"/>
            <a:ext cx="3836998" cy="2198307"/>
            <a:chOff x="-9376871" y="-61513"/>
            <a:chExt cx="3836998" cy="2198307"/>
          </a:xfrm>
        </p:grpSpPr>
        <p:sp>
          <p:nvSpPr>
            <p:cNvPr id="467" name="Google Shape;467;p4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4"/>
          <p:cNvGrpSpPr/>
          <p:nvPr/>
        </p:nvGrpSpPr>
        <p:grpSpPr>
          <a:xfrm rot="10336987">
            <a:off x="43230" y="191214"/>
            <a:ext cx="776306" cy="696361"/>
            <a:chOff x="5215375" y="2178475"/>
            <a:chExt cx="273025" cy="244900"/>
          </a:xfrm>
        </p:grpSpPr>
        <p:sp>
          <p:nvSpPr>
            <p:cNvPr id="528" name="Google Shape;528;p4"/>
            <p:cNvSpPr/>
            <p:nvPr/>
          </p:nvSpPr>
          <p:spPr>
            <a:xfrm>
              <a:off x="5215375" y="2178475"/>
              <a:ext cx="273025" cy="244900"/>
            </a:xfrm>
            <a:custGeom>
              <a:rect b="b" l="l" r="r" t="t"/>
              <a:pathLst>
                <a:path extrusionOk="0" h="9796" w="10921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236350" y="2199000"/>
              <a:ext cx="229075" cy="203550"/>
            </a:xfrm>
            <a:custGeom>
              <a:rect b="b" l="l" r="r" t="t"/>
              <a:pathLst>
                <a:path extrusionOk="0" h="8142" w="9163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5243050" y="2204800"/>
              <a:ext cx="209450" cy="185725"/>
            </a:xfrm>
            <a:custGeom>
              <a:rect b="b" l="l" r="r" t="t"/>
              <a:pathLst>
                <a:path extrusionOk="0" h="7429" w="8378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5345850" y="2279425"/>
              <a:ext cx="33050" cy="9850"/>
            </a:xfrm>
            <a:custGeom>
              <a:rect b="b" l="l" r="r" t="t"/>
              <a:pathLst>
                <a:path extrusionOk="0" h="394" w="1322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5323100" y="2297800"/>
              <a:ext cx="10750" cy="32575"/>
            </a:xfrm>
            <a:custGeom>
              <a:rect b="b" l="l" r="r" t="t"/>
              <a:pathLst>
                <a:path extrusionOk="0" h="1303" w="43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"/>
          <p:cNvGrpSpPr/>
          <p:nvPr/>
        </p:nvGrpSpPr>
        <p:grpSpPr>
          <a:xfrm>
            <a:off x="8166891" y="3985591"/>
            <a:ext cx="862808" cy="1044824"/>
            <a:chOff x="5192425" y="1134275"/>
            <a:chExt cx="714600" cy="865350"/>
          </a:xfrm>
        </p:grpSpPr>
        <p:sp>
          <p:nvSpPr>
            <p:cNvPr id="534" name="Google Shape;534;p4"/>
            <p:cNvSpPr/>
            <p:nvPr/>
          </p:nvSpPr>
          <p:spPr>
            <a:xfrm>
              <a:off x="5207125" y="1134275"/>
              <a:ext cx="699900" cy="865350"/>
            </a:xfrm>
            <a:custGeom>
              <a:rect b="b" l="l" r="r" t="t"/>
              <a:pathLst>
                <a:path extrusionOk="0" h="34614" w="27996">
                  <a:moveTo>
                    <a:pt x="15550" y="0"/>
                  </a:moveTo>
                  <a:cubicBezTo>
                    <a:pt x="14738" y="0"/>
                    <a:pt x="14087" y="643"/>
                    <a:pt x="14069" y="1455"/>
                  </a:cubicBezTo>
                  <a:cubicBezTo>
                    <a:pt x="13971" y="5148"/>
                    <a:pt x="13409" y="8136"/>
                    <a:pt x="12892" y="10144"/>
                  </a:cubicBezTo>
                  <a:cubicBezTo>
                    <a:pt x="12883" y="10153"/>
                    <a:pt x="12874" y="10153"/>
                    <a:pt x="12865" y="10153"/>
                  </a:cubicBezTo>
                  <a:cubicBezTo>
                    <a:pt x="12365" y="10153"/>
                    <a:pt x="11866" y="10215"/>
                    <a:pt x="11366" y="10331"/>
                  </a:cubicBezTo>
                  <a:cubicBezTo>
                    <a:pt x="11241" y="10367"/>
                    <a:pt x="11108" y="10402"/>
                    <a:pt x="10974" y="10438"/>
                  </a:cubicBezTo>
                  <a:cubicBezTo>
                    <a:pt x="9109" y="10991"/>
                    <a:pt x="7370" y="12320"/>
                    <a:pt x="6076" y="14194"/>
                  </a:cubicBezTo>
                  <a:cubicBezTo>
                    <a:pt x="6049" y="14229"/>
                    <a:pt x="6023" y="14256"/>
                    <a:pt x="6005" y="14292"/>
                  </a:cubicBezTo>
                  <a:lnTo>
                    <a:pt x="5978" y="14328"/>
                  </a:lnTo>
                  <a:cubicBezTo>
                    <a:pt x="5969" y="14354"/>
                    <a:pt x="5951" y="14381"/>
                    <a:pt x="5933" y="14399"/>
                  </a:cubicBezTo>
                  <a:lnTo>
                    <a:pt x="5916" y="14435"/>
                  </a:lnTo>
                  <a:lnTo>
                    <a:pt x="5835" y="14559"/>
                  </a:lnTo>
                  <a:cubicBezTo>
                    <a:pt x="5817" y="14577"/>
                    <a:pt x="5808" y="14604"/>
                    <a:pt x="5791" y="14631"/>
                  </a:cubicBezTo>
                  <a:lnTo>
                    <a:pt x="5764" y="14675"/>
                  </a:lnTo>
                  <a:cubicBezTo>
                    <a:pt x="5746" y="14702"/>
                    <a:pt x="5693" y="14791"/>
                    <a:pt x="5693" y="14791"/>
                  </a:cubicBezTo>
                  <a:lnTo>
                    <a:pt x="5621" y="14916"/>
                  </a:lnTo>
                  <a:cubicBezTo>
                    <a:pt x="5568" y="14997"/>
                    <a:pt x="5523" y="15086"/>
                    <a:pt x="5469" y="15166"/>
                  </a:cubicBezTo>
                  <a:lnTo>
                    <a:pt x="5461" y="15193"/>
                  </a:lnTo>
                  <a:cubicBezTo>
                    <a:pt x="5461" y="15193"/>
                    <a:pt x="5416" y="15273"/>
                    <a:pt x="5398" y="15309"/>
                  </a:cubicBezTo>
                  <a:lnTo>
                    <a:pt x="5318" y="15443"/>
                  </a:lnTo>
                  <a:cubicBezTo>
                    <a:pt x="5318" y="15443"/>
                    <a:pt x="5264" y="15550"/>
                    <a:pt x="5246" y="15585"/>
                  </a:cubicBezTo>
                  <a:cubicBezTo>
                    <a:pt x="5246" y="15585"/>
                    <a:pt x="5184" y="15701"/>
                    <a:pt x="5166" y="15737"/>
                  </a:cubicBezTo>
                  <a:lnTo>
                    <a:pt x="5077" y="15924"/>
                  </a:lnTo>
                  <a:cubicBezTo>
                    <a:pt x="4997" y="16076"/>
                    <a:pt x="4916" y="16237"/>
                    <a:pt x="4836" y="16397"/>
                  </a:cubicBezTo>
                  <a:cubicBezTo>
                    <a:pt x="4836" y="16397"/>
                    <a:pt x="4783" y="16513"/>
                    <a:pt x="4756" y="16567"/>
                  </a:cubicBezTo>
                  <a:cubicBezTo>
                    <a:pt x="4756" y="16567"/>
                    <a:pt x="4702" y="16683"/>
                    <a:pt x="4676" y="16736"/>
                  </a:cubicBezTo>
                  <a:lnTo>
                    <a:pt x="4586" y="16932"/>
                  </a:lnTo>
                  <a:cubicBezTo>
                    <a:pt x="4452" y="17218"/>
                    <a:pt x="4310" y="17521"/>
                    <a:pt x="4176" y="17842"/>
                  </a:cubicBezTo>
                  <a:cubicBezTo>
                    <a:pt x="4176" y="17842"/>
                    <a:pt x="4087" y="18039"/>
                    <a:pt x="4087" y="18048"/>
                  </a:cubicBezTo>
                  <a:cubicBezTo>
                    <a:pt x="3757" y="18797"/>
                    <a:pt x="3427" y="19609"/>
                    <a:pt x="3105" y="20456"/>
                  </a:cubicBezTo>
                  <a:cubicBezTo>
                    <a:pt x="3105" y="20456"/>
                    <a:pt x="3105" y="20456"/>
                    <a:pt x="3105" y="20465"/>
                  </a:cubicBezTo>
                  <a:cubicBezTo>
                    <a:pt x="3043" y="20608"/>
                    <a:pt x="2989" y="20760"/>
                    <a:pt x="2927" y="20911"/>
                  </a:cubicBezTo>
                  <a:lnTo>
                    <a:pt x="2918" y="20938"/>
                  </a:lnTo>
                  <a:cubicBezTo>
                    <a:pt x="2865" y="21090"/>
                    <a:pt x="2811" y="21232"/>
                    <a:pt x="2757" y="21384"/>
                  </a:cubicBezTo>
                  <a:lnTo>
                    <a:pt x="2749" y="21402"/>
                  </a:lnTo>
                  <a:cubicBezTo>
                    <a:pt x="2695" y="21554"/>
                    <a:pt x="2633" y="21705"/>
                    <a:pt x="2579" y="21866"/>
                  </a:cubicBezTo>
                  <a:lnTo>
                    <a:pt x="2579" y="21875"/>
                  </a:lnTo>
                  <a:cubicBezTo>
                    <a:pt x="2517" y="22026"/>
                    <a:pt x="2463" y="22178"/>
                    <a:pt x="2410" y="22339"/>
                  </a:cubicBezTo>
                  <a:lnTo>
                    <a:pt x="2401" y="22356"/>
                  </a:lnTo>
                  <a:cubicBezTo>
                    <a:pt x="2294" y="22669"/>
                    <a:pt x="2187" y="22981"/>
                    <a:pt x="2079" y="23302"/>
                  </a:cubicBezTo>
                  <a:lnTo>
                    <a:pt x="2071" y="23329"/>
                  </a:lnTo>
                  <a:cubicBezTo>
                    <a:pt x="1964" y="23641"/>
                    <a:pt x="1856" y="23953"/>
                    <a:pt x="1758" y="24266"/>
                  </a:cubicBezTo>
                  <a:lnTo>
                    <a:pt x="1749" y="24292"/>
                  </a:lnTo>
                  <a:cubicBezTo>
                    <a:pt x="1705" y="24444"/>
                    <a:pt x="1651" y="24596"/>
                    <a:pt x="1607" y="24756"/>
                  </a:cubicBezTo>
                  <a:cubicBezTo>
                    <a:pt x="1607" y="24756"/>
                    <a:pt x="1598" y="24765"/>
                    <a:pt x="1598" y="24765"/>
                  </a:cubicBezTo>
                  <a:cubicBezTo>
                    <a:pt x="1553" y="24917"/>
                    <a:pt x="1509" y="25077"/>
                    <a:pt x="1455" y="25229"/>
                  </a:cubicBezTo>
                  <a:lnTo>
                    <a:pt x="1455" y="25247"/>
                  </a:lnTo>
                  <a:cubicBezTo>
                    <a:pt x="1401" y="25399"/>
                    <a:pt x="1357" y="25550"/>
                    <a:pt x="1312" y="25702"/>
                  </a:cubicBezTo>
                  <a:lnTo>
                    <a:pt x="1312" y="25720"/>
                  </a:lnTo>
                  <a:cubicBezTo>
                    <a:pt x="1259" y="25880"/>
                    <a:pt x="1214" y="26032"/>
                    <a:pt x="1178" y="26175"/>
                  </a:cubicBezTo>
                  <a:lnTo>
                    <a:pt x="1170" y="26192"/>
                  </a:lnTo>
                  <a:cubicBezTo>
                    <a:pt x="1125" y="26344"/>
                    <a:pt x="1089" y="26496"/>
                    <a:pt x="1045" y="26639"/>
                  </a:cubicBezTo>
                  <a:lnTo>
                    <a:pt x="1036" y="26665"/>
                  </a:lnTo>
                  <a:cubicBezTo>
                    <a:pt x="955" y="26969"/>
                    <a:pt x="875" y="27263"/>
                    <a:pt x="795" y="27557"/>
                  </a:cubicBezTo>
                  <a:lnTo>
                    <a:pt x="795" y="27584"/>
                  </a:lnTo>
                  <a:cubicBezTo>
                    <a:pt x="732" y="27825"/>
                    <a:pt x="670" y="28057"/>
                    <a:pt x="616" y="28280"/>
                  </a:cubicBezTo>
                  <a:lnTo>
                    <a:pt x="608" y="28316"/>
                  </a:lnTo>
                  <a:cubicBezTo>
                    <a:pt x="563" y="28503"/>
                    <a:pt x="518" y="28681"/>
                    <a:pt x="483" y="28842"/>
                  </a:cubicBezTo>
                  <a:cubicBezTo>
                    <a:pt x="483" y="28851"/>
                    <a:pt x="483" y="28860"/>
                    <a:pt x="483" y="28860"/>
                  </a:cubicBezTo>
                  <a:cubicBezTo>
                    <a:pt x="447" y="29020"/>
                    <a:pt x="411" y="29181"/>
                    <a:pt x="376" y="29342"/>
                  </a:cubicBezTo>
                  <a:lnTo>
                    <a:pt x="376" y="29351"/>
                  </a:lnTo>
                  <a:cubicBezTo>
                    <a:pt x="331" y="29565"/>
                    <a:pt x="295" y="29770"/>
                    <a:pt x="251" y="29966"/>
                  </a:cubicBezTo>
                  <a:cubicBezTo>
                    <a:pt x="251" y="29966"/>
                    <a:pt x="251" y="29984"/>
                    <a:pt x="251" y="29984"/>
                  </a:cubicBezTo>
                  <a:cubicBezTo>
                    <a:pt x="242" y="30046"/>
                    <a:pt x="233" y="30109"/>
                    <a:pt x="224" y="30162"/>
                  </a:cubicBezTo>
                  <a:lnTo>
                    <a:pt x="215" y="30189"/>
                  </a:lnTo>
                  <a:cubicBezTo>
                    <a:pt x="179" y="30385"/>
                    <a:pt x="153" y="30573"/>
                    <a:pt x="126" y="30760"/>
                  </a:cubicBezTo>
                  <a:lnTo>
                    <a:pt x="126" y="30778"/>
                  </a:lnTo>
                  <a:cubicBezTo>
                    <a:pt x="117" y="30840"/>
                    <a:pt x="108" y="30894"/>
                    <a:pt x="99" y="30947"/>
                  </a:cubicBezTo>
                  <a:lnTo>
                    <a:pt x="99" y="30965"/>
                  </a:lnTo>
                  <a:cubicBezTo>
                    <a:pt x="81" y="31081"/>
                    <a:pt x="72" y="31197"/>
                    <a:pt x="54" y="31322"/>
                  </a:cubicBezTo>
                  <a:lnTo>
                    <a:pt x="54" y="31340"/>
                  </a:lnTo>
                  <a:cubicBezTo>
                    <a:pt x="46" y="31384"/>
                    <a:pt x="46" y="31438"/>
                    <a:pt x="37" y="31483"/>
                  </a:cubicBezTo>
                  <a:lnTo>
                    <a:pt x="37" y="31518"/>
                  </a:lnTo>
                  <a:cubicBezTo>
                    <a:pt x="37" y="31563"/>
                    <a:pt x="28" y="31616"/>
                    <a:pt x="28" y="31661"/>
                  </a:cubicBezTo>
                  <a:cubicBezTo>
                    <a:pt x="28" y="31661"/>
                    <a:pt x="28" y="31679"/>
                    <a:pt x="28" y="31679"/>
                  </a:cubicBezTo>
                  <a:cubicBezTo>
                    <a:pt x="19" y="31786"/>
                    <a:pt x="10" y="31893"/>
                    <a:pt x="1" y="31991"/>
                  </a:cubicBezTo>
                  <a:lnTo>
                    <a:pt x="1" y="32027"/>
                  </a:lnTo>
                  <a:cubicBezTo>
                    <a:pt x="1" y="32071"/>
                    <a:pt x="1" y="32107"/>
                    <a:pt x="1" y="32152"/>
                  </a:cubicBezTo>
                  <a:lnTo>
                    <a:pt x="1" y="32187"/>
                  </a:lnTo>
                  <a:cubicBezTo>
                    <a:pt x="1" y="32232"/>
                    <a:pt x="1" y="32277"/>
                    <a:pt x="1" y="32312"/>
                  </a:cubicBezTo>
                  <a:lnTo>
                    <a:pt x="1" y="32330"/>
                  </a:lnTo>
                  <a:cubicBezTo>
                    <a:pt x="1" y="32384"/>
                    <a:pt x="1" y="32428"/>
                    <a:pt x="1" y="32482"/>
                  </a:cubicBezTo>
                  <a:lnTo>
                    <a:pt x="1" y="32500"/>
                  </a:lnTo>
                  <a:cubicBezTo>
                    <a:pt x="1" y="32535"/>
                    <a:pt x="1" y="32580"/>
                    <a:pt x="10" y="32625"/>
                  </a:cubicBezTo>
                  <a:lnTo>
                    <a:pt x="10" y="32651"/>
                  </a:lnTo>
                  <a:cubicBezTo>
                    <a:pt x="10" y="32687"/>
                    <a:pt x="10" y="32723"/>
                    <a:pt x="19" y="32758"/>
                  </a:cubicBezTo>
                  <a:lnTo>
                    <a:pt x="19" y="32794"/>
                  </a:lnTo>
                  <a:cubicBezTo>
                    <a:pt x="28" y="32883"/>
                    <a:pt x="37" y="32972"/>
                    <a:pt x="46" y="33053"/>
                  </a:cubicBezTo>
                  <a:lnTo>
                    <a:pt x="54" y="33088"/>
                  </a:lnTo>
                  <a:cubicBezTo>
                    <a:pt x="63" y="33124"/>
                    <a:pt x="63" y="33151"/>
                    <a:pt x="72" y="33187"/>
                  </a:cubicBezTo>
                  <a:lnTo>
                    <a:pt x="81" y="33222"/>
                  </a:lnTo>
                  <a:cubicBezTo>
                    <a:pt x="90" y="33258"/>
                    <a:pt x="90" y="33294"/>
                    <a:pt x="99" y="33320"/>
                  </a:cubicBezTo>
                  <a:lnTo>
                    <a:pt x="108" y="33356"/>
                  </a:lnTo>
                  <a:cubicBezTo>
                    <a:pt x="117" y="33392"/>
                    <a:pt x="135" y="33436"/>
                    <a:pt x="144" y="33472"/>
                  </a:cubicBezTo>
                  <a:cubicBezTo>
                    <a:pt x="144" y="33481"/>
                    <a:pt x="153" y="33490"/>
                    <a:pt x="153" y="33499"/>
                  </a:cubicBezTo>
                  <a:cubicBezTo>
                    <a:pt x="161" y="33534"/>
                    <a:pt x="170" y="33570"/>
                    <a:pt x="188" y="33597"/>
                  </a:cubicBezTo>
                  <a:cubicBezTo>
                    <a:pt x="188" y="33615"/>
                    <a:pt x="197" y="33624"/>
                    <a:pt x="197" y="33633"/>
                  </a:cubicBezTo>
                  <a:cubicBezTo>
                    <a:pt x="215" y="33668"/>
                    <a:pt x="224" y="33695"/>
                    <a:pt x="233" y="33722"/>
                  </a:cubicBezTo>
                  <a:cubicBezTo>
                    <a:pt x="242" y="33731"/>
                    <a:pt x="251" y="33749"/>
                    <a:pt x="251" y="33757"/>
                  </a:cubicBezTo>
                  <a:cubicBezTo>
                    <a:pt x="269" y="33793"/>
                    <a:pt x="286" y="33820"/>
                    <a:pt x="304" y="33847"/>
                  </a:cubicBezTo>
                  <a:cubicBezTo>
                    <a:pt x="304" y="33865"/>
                    <a:pt x="313" y="33873"/>
                    <a:pt x="322" y="33882"/>
                  </a:cubicBezTo>
                  <a:cubicBezTo>
                    <a:pt x="340" y="33918"/>
                    <a:pt x="367" y="33963"/>
                    <a:pt x="393" y="33998"/>
                  </a:cubicBezTo>
                  <a:cubicBezTo>
                    <a:pt x="402" y="34007"/>
                    <a:pt x="411" y="34025"/>
                    <a:pt x="420" y="34034"/>
                  </a:cubicBezTo>
                  <a:cubicBezTo>
                    <a:pt x="438" y="34061"/>
                    <a:pt x="456" y="34088"/>
                    <a:pt x="483" y="34114"/>
                  </a:cubicBezTo>
                  <a:cubicBezTo>
                    <a:pt x="492" y="34123"/>
                    <a:pt x="509" y="34141"/>
                    <a:pt x="518" y="34150"/>
                  </a:cubicBezTo>
                  <a:cubicBezTo>
                    <a:pt x="536" y="34177"/>
                    <a:pt x="563" y="34204"/>
                    <a:pt x="590" y="34221"/>
                  </a:cubicBezTo>
                  <a:cubicBezTo>
                    <a:pt x="590" y="34221"/>
                    <a:pt x="590" y="34221"/>
                    <a:pt x="590" y="34230"/>
                  </a:cubicBezTo>
                  <a:cubicBezTo>
                    <a:pt x="599" y="34239"/>
                    <a:pt x="616" y="34248"/>
                    <a:pt x="625" y="34257"/>
                  </a:cubicBezTo>
                  <a:cubicBezTo>
                    <a:pt x="661" y="34293"/>
                    <a:pt x="706" y="34320"/>
                    <a:pt x="741" y="34355"/>
                  </a:cubicBezTo>
                  <a:lnTo>
                    <a:pt x="750" y="34355"/>
                  </a:lnTo>
                  <a:cubicBezTo>
                    <a:pt x="786" y="34382"/>
                    <a:pt x="822" y="34400"/>
                    <a:pt x="857" y="34427"/>
                  </a:cubicBezTo>
                  <a:cubicBezTo>
                    <a:pt x="875" y="34435"/>
                    <a:pt x="893" y="34444"/>
                    <a:pt x="902" y="34444"/>
                  </a:cubicBezTo>
                  <a:cubicBezTo>
                    <a:pt x="929" y="34462"/>
                    <a:pt x="947" y="34471"/>
                    <a:pt x="973" y="34480"/>
                  </a:cubicBezTo>
                  <a:lnTo>
                    <a:pt x="982" y="34480"/>
                  </a:lnTo>
                  <a:cubicBezTo>
                    <a:pt x="991" y="34489"/>
                    <a:pt x="1009" y="34498"/>
                    <a:pt x="1027" y="34498"/>
                  </a:cubicBezTo>
                  <a:cubicBezTo>
                    <a:pt x="1045" y="34507"/>
                    <a:pt x="1071" y="34516"/>
                    <a:pt x="1089" y="34525"/>
                  </a:cubicBezTo>
                  <a:cubicBezTo>
                    <a:pt x="1107" y="34534"/>
                    <a:pt x="1125" y="34534"/>
                    <a:pt x="1143" y="34543"/>
                  </a:cubicBezTo>
                  <a:cubicBezTo>
                    <a:pt x="1161" y="34551"/>
                    <a:pt x="1187" y="34551"/>
                    <a:pt x="1205" y="34560"/>
                  </a:cubicBezTo>
                  <a:cubicBezTo>
                    <a:pt x="1223" y="34569"/>
                    <a:pt x="1241" y="34569"/>
                    <a:pt x="1268" y="34578"/>
                  </a:cubicBezTo>
                  <a:cubicBezTo>
                    <a:pt x="1286" y="34578"/>
                    <a:pt x="1303" y="34587"/>
                    <a:pt x="1321" y="34587"/>
                  </a:cubicBezTo>
                  <a:cubicBezTo>
                    <a:pt x="1339" y="34587"/>
                    <a:pt x="1357" y="34587"/>
                    <a:pt x="1375" y="34596"/>
                  </a:cubicBezTo>
                  <a:lnTo>
                    <a:pt x="1384" y="34596"/>
                  </a:lnTo>
                  <a:cubicBezTo>
                    <a:pt x="1401" y="34596"/>
                    <a:pt x="1419" y="34596"/>
                    <a:pt x="1446" y="34605"/>
                  </a:cubicBezTo>
                  <a:lnTo>
                    <a:pt x="1500" y="34605"/>
                  </a:lnTo>
                  <a:cubicBezTo>
                    <a:pt x="1517" y="34605"/>
                    <a:pt x="1535" y="34614"/>
                    <a:pt x="1553" y="34614"/>
                  </a:cubicBezTo>
                  <a:lnTo>
                    <a:pt x="1776" y="34614"/>
                  </a:lnTo>
                  <a:cubicBezTo>
                    <a:pt x="1785" y="34605"/>
                    <a:pt x="1830" y="34605"/>
                    <a:pt x="1830" y="34605"/>
                  </a:cubicBezTo>
                  <a:lnTo>
                    <a:pt x="1883" y="34605"/>
                  </a:lnTo>
                  <a:cubicBezTo>
                    <a:pt x="1892" y="34596"/>
                    <a:pt x="1910" y="34596"/>
                    <a:pt x="1928" y="34596"/>
                  </a:cubicBezTo>
                  <a:cubicBezTo>
                    <a:pt x="1946" y="34596"/>
                    <a:pt x="1964" y="34596"/>
                    <a:pt x="1981" y="34587"/>
                  </a:cubicBezTo>
                  <a:cubicBezTo>
                    <a:pt x="1999" y="34587"/>
                    <a:pt x="2017" y="34587"/>
                    <a:pt x="2035" y="34578"/>
                  </a:cubicBezTo>
                  <a:cubicBezTo>
                    <a:pt x="2053" y="34578"/>
                    <a:pt x="2071" y="34578"/>
                    <a:pt x="2088" y="34569"/>
                  </a:cubicBezTo>
                  <a:cubicBezTo>
                    <a:pt x="2106" y="34569"/>
                    <a:pt x="2124" y="34569"/>
                    <a:pt x="2151" y="34560"/>
                  </a:cubicBezTo>
                  <a:cubicBezTo>
                    <a:pt x="2160" y="34560"/>
                    <a:pt x="2178" y="34560"/>
                    <a:pt x="2204" y="34551"/>
                  </a:cubicBezTo>
                  <a:cubicBezTo>
                    <a:pt x="2213" y="34551"/>
                    <a:pt x="2231" y="34543"/>
                    <a:pt x="2258" y="34543"/>
                  </a:cubicBezTo>
                  <a:cubicBezTo>
                    <a:pt x="2267" y="34534"/>
                    <a:pt x="2285" y="34534"/>
                    <a:pt x="2311" y="34525"/>
                  </a:cubicBezTo>
                  <a:lnTo>
                    <a:pt x="2356" y="34516"/>
                  </a:lnTo>
                  <a:cubicBezTo>
                    <a:pt x="2383" y="34507"/>
                    <a:pt x="2401" y="34507"/>
                    <a:pt x="2418" y="34498"/>
                  </a:cubicBezTo>
                  <a:cubicBezTo>
                    <a:pt x="2436" y="34498"/>
                    <a:pt x="2445" y="34489"/>
                    <a:pt x="2472" y="34489"/>
                  </a:cubicBezTo>
                  <a:cubicBezTo>
                    <a:pt x="2490" y="34480"/>
                    <a:pt x="2508" y="34480"/>
                    <a:pt x="2526" y="34471"/>
                  </a:cubicBezTo>
                  <a:cubicBezTo>
                    <a:pt x="2543" y="34462"/>
                    <a:pt x="2561" y="34462"/>
                    <a:pt x="2579" y="34453"/>
                  </a:cubicBezTo>
                  <a:cubicBezTo>
                    <a:pt x="2597" y="34444"/>
                    <a:pt x="2615" y="34444"/>
                    <a:pt x="2633" y="34435"/>
                  </a:cubicBezTo>
                  <a:cubicBezTo>
                    <a:pt x="2650" y="34435"/>
                    <a:pt x="2668" y="34427"/>
                    <a:pt x="2686" y="34418"/>
                  </a:cubicBezTo>
                  <a:lnTo>
                    <a:pt x="2740" y="34400"/>
                  </a:lnTo>
                  <a:lnTo>
                    <a:pt x="2802" y="34382"/>
                  </a:lnTo>
                  <a:lnTo>
                    <a:pt x="2847" y="34364"/>
                  </a:lnTo>
                  <a:lnTo>
                    <a:pt x="2909" y="34337"/>
                  </a:lnTo>
                  <a:lnTo>
                    <a:pt x="3025" y="34293"/>
                  </a:lnTo>
                  <a:lnTo>
                    <a:pt x="3141" y="34248"/>
                  </a:lnTo>
                  <a:lnTo>
                    <a:pt x="3257" y="34204"/>
                  </a:lnTo>
                  <a:lnTo>
                    <a:pt x="3382" y="34150"/>
                  </a:lnTo>
                  <a:cubicBezTo>
                    <a:pt x="3382" y="34150"/>
                    <a:pt x="3471" y="34105"/>
                    <a:pt x="3498" y="34096"/>
                  </a:cubicBezTo>
                  <a:lnTo>
                    <a:pt x="3614" y="34043"/>
                  </a:lnTo>
                  <a:lnTo>
                    <a:pt x="3739" y="33981"/>
                  </a:lnTo>
                  <a:lnTo>
                    <a:pt x="3774" y="33963"/>
                  </a:lnTo>
                  <a:cubicBezTo>
                    <a:pt x="3917" y="33891"/>
                    <a:pt x="4060" y="33820"/>
                    <a:pt x="4212" y="33740"/>
                  </a:cubicBezTo>
                  <a:lnTo>
                    <a:pt x="4310" y="33686"/>
                  </a:lnTo>
                  <a:lnTo>
                    <a:pt x="4452" y="33606"/>
                  </a:lnTo>
                  <a:lnTo>
                    <a:pt x="4577" y="33534"/>
                  </a:lnTo>
                  <a:lnTo>
                    <a:pt x="4693" y="33472"/>
                  </a:lnTo>
                  <a:lnTo>
                    <a:pt x="4907" y="33347"/>
                  </a:lnTo>
                  <a:lnTo>
                    <a:pt x="5041" y="33267"/>
                  </a:lnTo>
                  <a:lnTo>
                    <a:pt x="5130" y="33213"/>
                  </a:lnTo>
                  <a:lnTo>
                    <a:pt x="5273" y="33124"/>
                  </a:lnTo>
                  <a:lnTo>
                    <a:pt x="5407" y="33044"/>
                  </a:lnTo>
                  <a:lnTo>
                    <a:pt x="5559" y="32946"/>
                  </a:lnTo>
                  <a:lnTo>
                    <a:pt x="5693" y="32856"/>
                  </a:lnTo>
                  <a:lnTo>
                    <a:pt x="5844" y="32767"/>
                  </a:lnTo>
                  <a:lnTo>
                    <a:pt x="5987" y="32669"/>
                  </a:lnTo>
                  <a:lnTo>
                    <a:pt x="6130" y="32580"/>
                  </a:lnTo>
                  <a:lnTo>
                    <a:pt x="6281" y="32482"/>
                  </a:lnTo>
                  <a:lnTo>
                    <a:pt x="6433" y="32375"/>
                  </a:lnTo>
                  <a:lnTo>
                    <a:pt x="6585" y="32277"/>
                  </a:lnTo>
                  <a:lnTo>
                    <a:pt x="6736" y="32170"/>
                  </a:lnTo>
                  <a:lnTo>
                    <a:pt x="6879" y="32071"/>
                  </a:lnTo>
                  <a:cubicBezTo>
                    <a:pt x="6879" y="32071"/>
                    <a:pt x="6995" y="31991"/>
                    <a:pt x="7031" y="31964"/>
                  </a:cubicBezTo>
                  <a:lnTo>
                    <a:pt x="7191" y="31848"/>
                  </a:lnTo>
                  <a:cubicBezTo>
                    <a:pt x="7191" y="31848"/>
                    <a:pt x="7352" y="31741"/>
                    <a:pt x="7352" y="31741"/>
                  </a:cubicBezTo>
                  <a:cubicBezTo>
                    <a:pt x="8030" y="31260"/>
                    <a:pt x="8744" y="30724"/>
                    <a:pt x="9475" y="30153"/>
                  </a:cubicBezTo>
                  <a:cubicBezTo>
                    <a:pt x="9475" y="30153"/>
                    <a:pt x="9493" y="30144"/>
                    <a:pt x="9493" y="30144"/>
                  </a:cubicBezTo>
                  <a:cubicBezTo>
                    <a:pt x="9939" y="29788"/>
                    <a:pt x="10394" y="29431"/>
                    <a:pt x="10840" y="29056"/>
                  </a:cubicBezTo>
                  <a:lnTo>
                    <a:pt x="10849" y="29056"/>
                  </a:lnTo>
                  <a:cubicBezTo>
                    <a:pt x="10947" y="28967"/>
                    <a:pt x="11045" y="28887"/>
                    <a:pt x="11143" y="28806"/>
                  </a:cubicBezTo>
                  <a:lnTo>
                    <a:pt x="11161" y="28797"/>
                  </a:lnTo>
                  <a:cubicBezTo>
                    <a:pt x="11250" y="28717"/>
                    <a:pt x="11348" y="28637"/>
                    <a:pt x="11438" y="28557"/>
                  </a:cubicBezTo>
                  <a:lnTo>
                    <a:pt x="11464" y="28539"/>
                  </a:lnTo>
                  <a:cubicBezTo>
                    <a:pt x="11563" y="28458"/>
                    <a:pt x="11652" y="28378"/>
                    <a:pt x="11750" y="28298"/>
                  </a:cubicBezTo>
                  <a:lnTo>
                    <a:pt x="11777" y="28280"/>
                  </a:lnTo>
                  <a:cubicBezTo>
                    <a:pt x="11866" y="28200"/>
                    <a:pt x="11955" y="28119"/>
                    <a:pt x="12053" y="28039"/>
                  </a:cubicBezTo>
                  <a:lnTo>
                    <a:pt x="12071" y="28021"/>
                  </a:lnTo>
                  <a:cubicBezTo>
                    <a:pt x="12169" y="27941"/>
                    <a:pt x="12258" y="27861"/>
                    <a:pt x="12348" y="27789"/>
                  </a:cubicBezTo>
                  <a:lnTo>
                    <a:pt x="12374" y="27763"/>
                  </a:lnTo>
                  <a:cubicBezTo>
                    <a:pt x="12464" y="27682"/>
                    <a:pt x="12553" y="27602"/>
                    <a:pt x="12651" y="27531"/>
                  </a:cubicBezTo>
                  <a:lnTo>
                    <a:pt x="12660" y="27513"/>
                  </a:lnTo>
                  <a:cubicBezTo>
                    <a:pt x="12758" y="27432"/>
                    <a:pt x="12847" y="27343"/>
                    <a:pt x="12936" y="27272"/>
                  </a:cubicBezTo>
                  <a:cubicBezTo>
                    <a:pt x="12945" y="27263"/>
                    <a:pt x="12945" y="27263"/>
                    <a:pt x="12954" y="27254"/>
                  </a:cubicBezTo>
                  <a:cubicBezTo>
                    <a:pt x="13240" y="27004"/>
                    <a:pt x="13516" y="26754"/>
                    <a:pt x="13793" y="26505"/>
                  </a:cubicBezTo>
                  <a:lnTo>
                    <a:pt x="13793" y="26496"/>
                  </a:lnTo>
                  <a:cubicBezTo>
                    <a:pt x="13882" y="26415"/>
                    <a:pt x="13971" y="26335"/>
                    <a:pt x="14052" y="26255"/>
                  </a:cubicBezTo>
                  <a:lnTo>
                    <a:pt x="14078" y="26237"/>
                  </a:lnTo>
                  <a:cubicBezTo>
                    <a:pt x="14159" y="26166"/>
                    <a:pt x="14239" y="26085"/>
                    <a:pt x="14319" y="26014"/>
                  </a:cubicBezTo>
                  <a:lnTo>
                    <a:pt x="14346" y="25987"/>
                  </a:lnTo>
                  <a:cubicBezTo>
                    <a:pt x="14426" y="25907"/>
                    <a:pt x="14507" y="25836"/>
                    <a:pt x="14587" y="25764"/>
                  </a:cubicBezTo>
                  <a:lnTo>
                    <a:pt x="14614" y="25738"/>
                  </a:lnTo>
                  <a:cubicBezTo>
                    <a:pt x="14685" y="25657"/>
                    <a:pt x="14765" y="25586"/>
                    <a:pt x="14846" y="25514"/>
                  </a:cubicBezTo>
                  <a:lnTo>
                    <a:pt x="14872" y="25488"/>
                  </a:lnTo>
                  <a:cubicBezTo>
                    <a:pt x="14944" y="25416"/>
                    <a:pt x="15024" y="25345"/>
                    <a:pt x="15095" y="25274"/>
                  </a:cubicBezTo>
                  <a:lnTo>
                    <a:pt x="15122" y="25247"/>
                  </a:lnTo>
                  <a:cubicBezTo>
                    <a:pt x="15193" y="25175"/>
                    <a:pt x="15265" y="25095"/>
                    <a:pt x="15336" y="25033"/>
                  </a:cubicBezTo>
                  <a:lnTo>
                    <a:pt x="15363" y="25006"/>
                  </a:lnTo>
                  <a:cubicBezTo>
                    <a:pt x="15434" y="24935"/>
                    <a:pt x="15506" y="24863"/>
                    <a:pt x="15586" y="24783"/>
                  </a:cubicBezTo>
                  <a:lnTo>
                    <a:pt x="15595" y="24774"/>
                  </a:lnTo>
                  <a:cubicBezTo>
                    <a:pt x="15666" y="24694"/>
                    <a:pt x="15747" y="24622"/>
                    <a:pt x="15818" y="24551"/>
                  </a:cubicBezTo>
                  <a:lnTo>
                    <a:pt x="15818" y="24542"/>
                  </a:lnTo>
                  <a:cubicBezTo>
                    <a:pt x="15970" y="24390"/>
                    <a:pt x="16112" y="24248"/>
                    <a:pt x="16246" y="24105"/>
                  </a:cubicBezTo>
                  <a:lnTo>
                    <a:pt x="16255" y="24087"/>
                  </a:lnTo>
                  <a:cubicBezTo>
                    <a:pt x="16317" y="24025"/>
                    <a:pt x="16380" y="23953"/>
                    <a:pt x="16442" y="23891"/>
                  </a:cubicBezTo>
                  <a:lnTo>
                    <a:pt x="16460" y="23864"/>
                  </a:lnTo>
                  <a:cubicBezTo>
                    <a:pt x="16523" y="23802"/>
                    <a:pt x="16585" y="23739"/>
                    <a:pt x="16639" y="23668"/>
                  </a:cubicBezTo>
                  <a:lnTo>
                    <a:pt x="16665" y="23650"/>
                  </a:lnTo>
                  <a:cubicBezTo>
                    <a:pt x="16719" y="23588"/>
                    <a:pt x="16772" y="23525"/>
                    <a:pt x="16826" y="23463"/>
                  </a:cubicBezTo>
                  <a:lnTo>
                    <a:pt x="16853" y="23436"/>
                  </a:lnTo>
                  <a:cubicBezTo>
                    <a:pt x="16906" y="23373"/>
                    <a:pt x="16960" y="23311"/>
                    <a:pt x="17004" y="23257"/>
                  </a:cubicBezTo>
                  <a:lnTo>
                    <a:pt x="17031" y="23231"/>
                  </a:lnTo>
                  <a:cubicBezTo>
                    <a:pt x="17085" y="23168"/>
                    <a:pt x="17129" y="23106"/>
                    <a:pt x="17183" y="23052"/>
                  </a:cubicBezTo>
                  <a:lnTo>
                    <a:pt x="17201" y="23026"/>
                  </a:lnTo>
                  <a:cubicBezTo>
                    <a:pt x="17245" y="22963"/>
                    <a:pt x="17290" y="22910"/>
                    <a:pt x="17343" y="22847"/>
                  </a:cubicBezTo>
                  <a:lnTo>
                    <a:pt x="17361" y="22829"/>
                  </a:lnTo>
                  <a:cubicBezTo>
                    <a:pt x="17406" y="22776"/>
                    <a:pt x="17450" y="22713"/>
                    <a:pt x="17495" y="22660"/>
                  </a:cubicBezTo>
                  <a:lnTo>
                    <a:pt x="17504" y="22642"/>
                  </a:lnTo>
                  <a:cubicBezTo>
                    <a:pt x="17549" y="22579"/>
                    <a:pt x="17593" y="22526"/>
                    <a:pt x="17629" y="22472"/>
                  </a:cubicBezTo>
                  <a:lnTo>
                    <a:pt x="17638" y="22463"/>
                  </a:lnTo>
                  <a:cubicBezTo>
                    <a:pt x="17682" y="22401"/>
                    <a:pt x="17727" y="22348"/>
                    <a:pt x="17763" y="22285"/>
                  </a:cubicBezTo>
                  <a:cubicBezTo>
                    <a:pt x="17807" y="22232"/>
                    <a:pt x="17843" y="22169"/>
                    <a:pt x="17879" y="22116"/>
                  </a:cubicBezTo>
                  <a:cubicBezTo>
                    <a:pt x="17888" y="22098"/>
                    <a:pt x="17923" y="22053"/>
                    <a:pt x="17923" y="22053"/>
                  </a:cubicBezTo>
                  <a:cubicBezTo>
                    <a:pt x="17941" y="22017"/>
                    <a:pt x="17968" y="21982"/>
                    <a:pt x="17995" y="21937"/>
                  </a:cubicBezTo>
                  <a:cubicBezTo>
                    <a:pt x="18004" y="21919"/>
                    <a:pt x="18039" y="21866"/>
                    <a:pt x="18039" y="21866"/>
                  </a:cubicBezTo>
                  <a:cubicBezTo>
                    <a:pt x="18066" y="21830"/>
                    <a:pt x="18084" y="21803"/>
                    <a:pt x="18102" y="21768"/>
                  </a:cubicBezTo>
                  <a:cubicBezTo>
                    <a:pt x="18120" y="21741"/>
                    <a:pt x="18137" y="21714"/>
                    <a:pt x="18155" y="21687"/>
                  </a:cubicBezTo>
                  <a:cubicBezTo>
                    <a:pt x="18173" y="21652"/>
                    <a:pt x="18191" y="21625"/>
                    <a:pt x="18209" y="21589"/>
                  </a:cubicBezTo>
                  <a:cubicBezTo>
                    <a:pt x="18227" y="21562"/>
                    <a:pt x="18244" y="21536"/>
                    <a:pt x="18262" y="21500"/>
                  </a:cubicBezTo>
                  <a:cubicBezTo>
                    <a:pt x="18280" y="21473"/>
                    <a:pt x="18289" y="21447"/>
                    <a:pt x="18307" y="21420"/>
                  </a:cubicBezTo>
                  <a:cubicBezTo>
                    <a:pt x="18325" y="21384"/>
                    <a:pt x="18343" y="21357"/>
                    <a:pt x="18360" y="21322"/>
                  </a:cubicBezTo>
                  <a:cubicBezTo>
                    <a:pt x="18378" y="21304"/>
                    <a:pt x="18387" y="21277"/>
                    <a:pt x="18405" y="21250"/>
                  </a:cubicBezTo>
                  <a:cubicBezTo>
                    <a:pt x="18423" y="21215"/>
                    <a:pt x="18441" y="21179"/>
                    <a:pt x="18459" y="21143"/>
                  </a:cubicBezTo>
                  <a:cubicBezTo>
                    <a:pt x="18467" y="21125"/>
                    <a:pt x="18494" y="21081"/>
                    <a:pt x="18494" y="21081"/>
                  </a:cubicBezTo>
                  <a:cubicBezTo>
                    <a:pt x="18512" y="21045"/>
                    <a:pt x="18530" y="21009"/>
                    <a:pt x="18557" y="20965"/>
                  </a:cubicBezTo>
                  <a:lnTo>
                    <a:pt x="18566" y="20938"/>
                  </a:lnTo>
                  <a:cubicBezTo>
                    <a:pt x="18673" y="20724"/>
                    <a:pt x="18771" y="20510"/>
                    <a:pt x="18860" y="20296"/>
                  </a:cubicBezTo>
                  <a:cubicBezTo>
                    <a:pt x="18869" y="20287"/>
                    <a:pt x="18869" y="20287"/>
                    <a:pt x="18869" y="20287"/>
                  </a:cubicBezTo>
                  <a:cubicBezTo>
                    <a:pt x="18887" y="20233"/>
                    <a:pt x="18914" y="20180"/>
                    <a:pt x="18931" y="20126"/>
                  </a:cubicBezTo>
                  <a:cubicBezTo>
                    <a:pt x="18931" y="20126"/>
                    <a:pt x="18940" y="20108"/>
                    <a:pt x="18940" y="20108"/>
                  </a:cubicBezTo>
                  <a:cubicBezTo>
                    <a:pt x="18958" y="20064"/>
                    <a:pt x="18976" y="20010"/>
                    <a:pt x="18994" y="19957"/>
                  </a:cubicBezTo>
                  <a:lnTo>
                    <a:pt x="19003" y="19939"/>
                  </a:lnTo>
                  <a:cubicBezTo>
                    <a:pt x="19021" y="19885"/>
                    <a:pt x="19047" y="19832"/>
                    <a:pt x="19065" y="19778"/>
                  </a:cubicBezTo>
                  <a:lnTo>
                    <a:pt x="19065" y="19769"/>
                  </a:lnTo>
                  <a:cubicBezTo>
                    <a:pt x="19083" y="19716"/>
                    <a:pt x="19101" y="19662"/>
                    <a:pt x="19119" y="19609"/>
                  </a:cubicBezTo>
                  <a:cubicBezTo>
                    <a:pt x="19190" y="19413"/>
                    <a:pt x="19244" y="19216"/>
                    <a:pt x="19297" y="19020"/>
                  </a:cubicBezTo>
                  <a:cubicBezTo>
                    <a:pt x="19297" y="19020"/>
                    <a:pt x="19297" y="19011"/>
                    <a:pt x="19297" y="19011"/>
                  </a:cubicBezTo>
                  <a:cubicBezTo>
                    <a:pt x="19529" y="18128"/>
                    <a:pt x="19618" y="17245"/>
                    <a:pt x="19556" y="16397"/>
                  </a:cubicBezTo>
                  <a:cubicBezTo>
                    <a:pt x="19556" y="16397"/>
                    <a:pt x="19556" y="16388"/>
                    <a:pt x="19556" y="16388"/>
                  </a:cubicBezTo>
                  <a:cubicBezTo>
                    <a:pt x="19538" y="16139"/>
                    <a:pt x="19511" y="15898"/>
                    <a:pt x="19467" y="15657"/>
                  </a:cubicBezTo>
                  <a:lnTo>
                    <a:pt x="19467" y="15639"/>
                  </a:lnTo>
                  <a:cubicBezTo>
                    <a:pt x="19431" y="15478"/>
                    <a:pt x="19404" y="15318"/>
                    <a:pt x="19360" y="15166"/>
                  </a:cubicBezTo>
                  <a:cubicBezTo>
                    <a:pt x="19342" y="15095"/>
                    <a:pt x="19324" y="15014"/>
                    <a:pt x="19297" y="14934"/>
                  </a:cubicBezTo>
                  <a:lnTo>
                    <a:pt x="19297" y="14916"/>
                  </a:lnTo>
                  <a:cubicBezTo>
                    <a:pt x="19253" y="14765"/>
                    <a:pt x="19199" y="14613"/>
                    <a:pt x="19145" y="14470"/>
                  </a:cubicBezTo>
                  <a:lnTo>
                    <a:pt x="19137" y="14444"/>
                  </a:lnTo>
                  <a:cubicBezTo>
                    <a:pt x="19119" y="14408"/>
                    <a:pt x="19101" y="14363"/>
                    <a:pt x="19092" y="14319"/>
                  </a:cubicBezTo>
                  <a:cubicBezTo>
                    <a:pt x="20662" y="13150"/>
                    <a:pt x="23169" y="11616"/>
                    <a:pt x="26809" y="10349"/>
                  </a:cubicBezTo>
                  <a:cubicBezTo>
                    <a:pt x="27585" y="10081"/>
                    <a:pt x="27995" y="9225"/>
                    <a:pt x="27719" y="8449"/>
                  </a:cubicBezTo>
                  <a:cubicBezTo>
                    <a:pt x="27513" y="7851"/>
                    <a:pt x="26951" y="7449"/>
                    <a:pt x="26318" y="7449"/>
                  </a:cubicBezTo>
                  <a:cubicBezTo>
                    <a:pt x="26148" y="7449"/>
                    <a:pt x="25979" y="7476"/>
                    <a:pt x="25827" y="7539"/>
                  </a:cubicBezTo>
                  <a:cubicBezTo>
                    <a:pt x="25792" y="7548"/>
                    <a:pt x="25756" y="7557"/>
                    <a:pt x="25720" y="7574"/>
                  </a:cubicBezTo>
                  <a:cubicBezTo>
                    <a:pt x="25774" y="7218"/>
                    <a:pt x="25702" y="6834"/>
                    <a:pt x="25488" y="6513"/>
                  </a:cubicBezTo>
                  <a:cubicBezTo>
                    <a:pt x="25203" y="6102"/>
                    <a:pt x="24748" y="5862"/>
                    <a:pt x="24248" y="5862"/>
                  </a:cubicBezTo>
                  <a:cubicBezTo>
                    <a:pt x="24186" y="5862"/>
                    <a:pt x="24132" y="5862"/>
                    <a:pt x="24079" y="5870"/>
                  </a:cubicBezTo>
                  <a:cubicBezTo>
                    <a:pt x="24168" y="5415"/>
                    <a:pt x="24052" y="4934"/>
                    <a:pt x="23722" y="4568"/>
                  </a:cubicBezTo>
                  <a:cubicBezTo>
                    <a:pt x="23445" y="4256"/>
                    <a:pt x="23035" y="4077"/>
                    <a:pt x="22616" y="4077"/>
                  </a:cubicBezTo>
                  <a:cubicBezTo>
                    <a:pt x="22250" y="4077"/>
                    <a:pt x="21893" y="4211"/>
                    <a:pt x="21617" y="4461"/>
                  </a:cubicBezTo>
                  <a:cubicBezTo>
                    <a:pt x="21197" y="4836"/>
                    <a:pt x="20787" y="5219"/>
                    <a:pt x="20377" y="5594"/>
                  </a:cubicBezTo>
                  <a:cubicBezTo>
                    <a:pt x="20582" y="5076"/>
                    <a:pt x="20796" y="4559"/>
                    <a:pt x="21001" y="4033"/>
                  </a:cubicBezTo>
                  <a:cubicBezTo>
                    <a:pt x="21144" y="3658"/>
                    <a:pt x="21135" y="3257"/>
                    <a:pt x="20974" y="2891"/>
                  </a:cubicBezTo>
                  <a:cubicBezTo>
                    <a:pt x="20823" y="2525"/>
                    <a:pt x="20528" y="2240"/>
                    <a:pt x="20154" y="2097"/>
                  </a:cubicBezTo>
                  <a:cubicBezTo>
                    <a:pt x="19984" y="2025"/>
                    <a:pt x="19797" y="1999"/>
                    <a:pt x="19609" y="1999"/>
                  </a:cubicBezTo>
                  <a:cubicBezTo>
                    <a:pt x="19422" y="1999"/>
                    <a:pt x="19235" y="2034"/>
                    <a:pt x="19065" y="2097"/>
                  </a:cubicBezTo>
                  <a:cubicBezTo>
                    <a:pt x="18869" y="1776"/>
                    <a:pt x="18548" y="1535"/>
                    <a:pt x="18155" y="1437"/>
                  </a:cubicBezTo>
                  <a:cubicBezTo>
                    <a:pt x="18039" y="1410"/>
                    <a:pt x="17923" y="1401"/>
                    <a:pt x="17807" y="1401"/>
                  </a:cubicBezTo>
                  <a:cubicBezTo>
                    <a:pt x="17531" y="1401"/>
                    <a:pt x="17272" y="1472"/>
                    <a:pt x="17040" y="1606"/>
                  </a:cubicBezTo>
                  <a:cubicBezTo>
                    <a:pt x="17040" y="1579"/>
                    <a:pt x="17049" y="1553"/>
                    <a:pt x="17049" y="1526"/>
                  </a:cubicBezTo>
                  <a:cubicBezTo>
                    <a:pt x="17058" y="1133"/>
                    <a:pt x="16906" y="750"/>
                    <a:pt x="16639" y="464"/>
                  </a:cubicBezTo>
                  <a:cubicBezTo>
                    <a:pt x="16362" y="179"/>
                    <a:pt x="15996" y="9"/>
                    <a:pt x="155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5563075" y="1301375"/>
              <a:ext cx="269000" cy="207600"/>
            </a:xfrm>
            <a:custGeom>
              <a:rect b="b" l="l" r="r" t="t"/>
              <a:pathLst>
                <a:path extrusionOk="0" h="8304" w="10760">
                  <a:moveTo>
                    <a:pt x="10014" y="1"/>
                  </a:moveTo>
                  <a:cubicBezTo>
                    <a:pt x="9887" y="1"/>
                    <a:pt x="9758" y="37"/>
                    <a:pt x="9645" y="114"/>
                  </a:cubicBezTo>
                  <a:cubicBezTo>
                    <a:pt x="3632" y="4164"/>
                    <a:pt x="429" y="7028"/>
                    <a:pt x="295" y="7144"/>
                  </a:cubicBezTo>
                  <a:cubicBezTo>
                    <a:pt x="28" y="7394"/>
                    <a:pt x="1" y="7813"/>
                    <a:pt x="251" y="8081"/>
                  </a:cubicBezTo>
                  <a:cubicBezTo>
                    <a:pt x="384" y="8232"/>
                    <a:pt x="563" y="8304"/>
                    <a:pt x="741" y="8304"/>
                  </a:cubicBezTo>
                  <a:cubicBezTo>
                    <a:pt x="902" y="8304"/>
                    <a:pt x="1062" y="8250"/>
                    <a:pt x="1187" y="8134"/>
                  </a:cubicBezTo>
                  <a:cubicBezTo>
                    <a:pt x="1214" y="8107"/>
                    <a:pt x="4452" y="5208"/>
                    <a:pt x="10385" y="1212"/>
                  </a:cubicBezTo>
                  <a:cubicBezTo>
                    <a:pt x="10688" y="1006"/>
                    <a:pt x="10760" y="596"/>
                    <a:pt x="10563" y="293"/>
                  </a:cubicBezTo>
                  <a:cubicBezTo>
                    <a:pt x="10435" y="103"/>
                    <a:pt x="10227" y="1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5526275" y="1155000"/>
              <a:ext cx="86575" cy="324550"/>
            </a:xfrm>
            <a:custGeom>
              <a:rect b="b" l="l" r="r" t="t"/>
              <a:pathLst>
                <a:path extrusionOk="0" h="12982" w="3463">
                  <a:moveTo>
                    <a:pt x="2794" y="1"/>
                  </a:moveTo>
                  <a:cubicBezTo>
                    <a:pt x="2427" y="1"/>
                    <a:pt x="2133" y="283"/>
                    <a:pt x="2124" y="643"/>
                  </a:cubicBezTo>
                  <a:cubicBezTo>
                    <a:pt x="1955" y="7521"/>
                    <a:pt x="161" y="12018"/>
                    <a:pt x="144" y="12071"/>
                  </a:cubicBezTo>
                  <a:cubicBezTo>
                    <a:pt x="1" y="12410"/>
                    <a:pt x="161" y="12794"/>
                    <a:pt x="500" y="12937"/>
                  </a:cubicBezTo>
                  <a:cubicBezTo>
                    <a:pt x="590" y="12972"/>
                    <a:pt x="670" y="12981"/>
                    <a:pt x="750" y="12981"/>
                  </a:cubicBezTo>
                  <a:cubicBezTo>
                    <a:pt x="1018" y="12981"/>
                    <a:pt x="1259" y="12829"/>
                    <a:pt x="1366" y="12571"/>
                  </a:cubicBezTo>
                  <a:cubicBezTo>
                    <a:pt x="1446" y="12383"/>
                    <a:pt x="3266" y="7825"/>
                    <a:pt x="3453" y="679"/>
                  </a:cubicBezTo>
                  <a:cubicBezTo>
                    <a:pt x="3462" y="313"/>
                    <a:pt x="3177" y="10"/>
                    <a:pt x="2811" y="1"/>
                  </a:cubicBezTo>
                  <a:cubicBezTo>
                    <a:pt x="2805" y="1"/>
                    <a:pt x="2800" y="1"/>
                    <a:pt x="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5591625" y="1341250"/>
              <a:ext cx="291975" cy="183350"/>
            </a:xfrm>
            <a:custGeom>
              <a:rect b="b" l="l" r="r" t="t"/>
              <a:pathLst>
                <a:path extrusionOk="0" h="7334" w="11679">
                  <a:moveTo>
                    <a:pt x="10931" y="1"/>
                  </a:moveTo>
                  <a:cubicBezTo>
                    <a:pt x="10859" y="1"/>
                    <a:pt x="10787" y="12"/>
                    <a:pt x="10715" y="36"/>
                  </a:cubicBezTo>
                  <a:cubicBezTo>
                    <a:pt x="3435" y="2578"/>
                    <a:pt x="367" y="6093"/>
                    <a:pt x="233" y="6236"/>
                  </a:cubicBezTo>
                  <a:cubicBezTo>
                    <a:pt x="1" y="6521"/>
                    <a:pt x="28" y="6932"/>
                    <a:pt x="304" y="7173"/>
                  </a:cubicBezTo>
                  <a:cubicBezTo>
                    <a:pt x="429" y="7280"/>
                    <a:pt x="590" y="7333"/>
                    <a:pt x="741" y="7333"/>
                  </a:cubicBezTo>
                  <a:cubicBezTo>
                    <a:pt x="929" y="7333"/>
                    <a:pt x="1107" y="7253"/>
                    <a:pt x="1241" y="7101"/>
                  </a:cubicBezTo>
                  <a:cubicBezTo>
                    <a:pt x="1268" y="7066"/>
                    <a:pt x="4238" y="3702"/>
                    <a:pt x="11152" y="1285"/>
                  </a:cubicBezTo>
                  <a:cubicBezTo>
                    <a:pt x="11500" y="1169"/>
                    <a:pt x="11678" y="794"/>
                    <a:pt x="11562" y="446"/>
                  </a:cubicBezTo>
                  <a:cubicBezTo>
                    <a:pt x="11463" y="170"/>
                    <a:pt x="11207" y="1"/>
                    <a:pt x="10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5549025" y="1256850"/>
              <a:ext cx="242025" cy="238300"/>
            </a:xfrm>
            <a:custGeom>
              <a:rect b="b" l="l" r="r" t="t"/>
              <a:pathLst>
                <a:path extrusionOk="0" h="9532" w="9681">
                  <a:moveTo>
                    <a:pt x="8940" y="1"/>
                  </a:moveTo>
                  <a:cubicBezTo>
                    <a:pt x="8782" y="1"/>
                    <a:pt x="8622" y="57"/>
                    <a:pt x="8494" y="173"/>
                  </a:cubicBezTo>
                  <a:cubicBezTo>
                    <a:pt x="3114" y="5018"/>
                    <a:pt x="349" y="8301"/>
                    <a:pt x="233" y="8443"/>
                  </a:cubicBezTo>
                  <a:cubicBezTo>
                    <a:pt x="1" y="8720"/>
                    <a:pt x="37" y="9139"/>
                    <a:pt x="313" y="9371"/>
                  </a:cubicBezTo>
                  <a:cubicBezTo>
                    <a:pt x="438" y="9478"/>
                    <a:pt x="590" y="9532"/>
                    <a:pt x="741" y="9532"/>
                  </a:cubicBezTo>
                  <a:cubicBezTo>
                    <a:pt x="929" y="9532"/>
                    <a:pt x="1116" y="9451"/>
                    <a:pt x="1250" y="9291"/>
                  </a:cubicBezTo>
                  <a:cubicBezTo>
                    <a:pt x="1277" y="9264"/>
                    <a:pt x="4078" y="5936"/>
                    <a:pt x="9386" y="1155"/>
                  </a:cubicBezTo>
                  <a:cubicBezTo>
                    <a:pt x="9653" y="914"/>
                    <a:pt x="9680" y="495"/>
                    <a:pt x="9430" y="218"/>
                  </a:cubicBezTo>
                  <a:cubicBezTo>
                    <a:pt x="9302" y="75"/>
                    <a:pt x="9122" y="1"/>
                    <a:pt x="8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5551925" y="1189850"/>
              <a:ext cx="118675" cy="311550"/>
            </a:xfrm>
            <a:custGeom>
              <a:rect b="b" l="l" r="r" t="t"/>
              <a:pathLst>
                <a:path extrusionOk="0" h="12462" w="4747">
                  <a:moveTo>
                    <a:pt x="4020" y="0"/>
                  </a:moveTo>
                  <a:cubicBezTo>
                    <a:pt x="3717" y="0"/>
                    <a:pt x="3442" y="208"/>
                    <a:pt x="3373" y="516"/>
                  </a:cubicBezTo>
                  <a:cubicBezTo>
                    <a:pt x="1723" y="7457"/>
                    <a:pt x="144" y="11516"/>
                    <a:pt x="126" y="11551"/>
                  </a:cubicBezTo>
                  <a:cubicBezTo>
                    <a:pt x="1" y="11890"/>
                    <a:pt x="161" y="12283"/>
                    <a:pt x="509" y="12417"/>
                  </a:cubicBezTo>
                  <a:cubicBezTo>
                    <a:pt x="581" y="12444"/>
                    <a:pt x="670" y="12461"/>
                    <a:pt x="750" y="12461"/>
                  </a:cubicBezTo>
                  <a:cubicBezTo>
                    <a:pt x="1009" y="12461"/>
                    <a:pt x="1259" y="12301"/>
                    <a:pt x="1366" y="12033"/>
                  </a:cubicBezTo>
                  <a:cubicBezTo>
                    <a:pt x="1428" y="11873"/>
                    <a:pt x="2980" y="7867"/>
                    <a:pt x="4658" y="819"/>
                  </a:cubicBezTo>
                  <a:cubicBezTo>
                    <a:pt x="4747" y="463"/>
                    <a:pt x="4524" y="106"/>
                    <a:pt x="4167" y="17"/>
                  </a:cubicBezTo>
                  <a:cubicBezTo>
                    <a:pt x="4118" y="6"/>
                    <a:pt x="4069" y="0"/>
                    <a:pt x="4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5558625" y="1204925"/>
              <a:ext cx="157475" cy="297150"/>
            </a:xfrm>
            <a:custGeom>
              <a:rect b="b" l="l" r="r" t="t"/>
              <a:pathLst>
                <a:path extrusionOk="0" h="11886" w="6299">
                  <a:moveTo>
                    <a:pt x="5545" y="0"/>
                  </a:moveTo>
                  <a:cubicBezTo>
                    <a:pt x="5283" y="0"/>
                    <a:pt x="5036" y="156"/>
                    <a:pt x="4934" y="422"/>
                  </a:cubicBezTo>
                  <a:cubicBezTo>
                    <a:pt x="2329" y="7068"/>
                    <a:pt x="206" y="10859"/>
                    <a:pt x="179" y="10895"/>
                  </a:cubicBezTo>
                  <a:cubicBezTo>
                    <a:pt x="0" y="11216"/>
                    <a:pt x="116" y="11618"/>
                    <a:pt x="429" y="11796"/>
                  </a:cubicBezTo>
                  <a:cubicBezTo>
                    <a:pt x="536" y="11858"/>
                    <a:pt x="652" y="11885"/>
                    <a:pt x="759" y="11885"/>
                  </a:cubicBezTo>
                  <a:cubicBezTo>
                    <a:pt x="991" y="11885"/>
                    <a:pt x="1214" y="11760"/>
                    <a:pt x="1339" y="11546"/>
                  </a:cubicBezTo>
                  <a:cubicBezTo>
                    <a:pt x="1428" y="11394"/>
                    <a:pt x="3524" y="7639"/>
                    <a:pt x="6165" y="903"/>
                  </a:cubicBezTo>
                  <a:cubicBezTo>
                    <a:pt x="6299" y="564"/>
                    <a:pt x="6138" y="181"/>
                    <a:pt x="5790" y="47"/>
                  </a:cubicBezTo>
                  <a:cubicBezTo>
                    <a:pt x="5710" y="15"/>
                    <a:pt x="5627" y="0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5192425" y="1408625"/>
              <a:ext cx="504275" cy="570400"/>
            </a:xfrm>
            <a:custGeom>
              <a:rect b="b" l="l" r="r" t="t"/>
              <a:pathLst>
                <a:path extrusionOk="0" h="22816" w="20171">
                  <a:moveTo>
                    <a:pt x="13529" y="0"/>
                  </a:moveTo>
                  <a:cubicBezTo>
                    <a:pt x="11292" y="0"/>
                    <a:pt x="8998" y="1298"/>
                    <a:pt x="7342" y="3693"/>
                  </a:cubicBezTo>
                  <a:cubicBezTo>
                    <a:pt x="4871" y="7252"/>
                    <a:pt x="0" y="21454"/>
                    <a:pt x="1802" y="22703"/>
                  </a:cubicBezTo>
                  <a:cubicBezTo>
                    <a:pt x="1912" y="22779"/>
                    <a:pt x="2058" y="22815"/>
                    <a:pt x="2236" y="22815"/>
                  </a:cubicBezTo>
                  <a:cubicBezTo>
                    <a:pt x="4987" y="22815"/>
                    <a:pt x="15352" y="14190"/>
                    <a:pt x="17673" y="10838"/>
                  </a:cubicBezTo>
                  <a:cubicBezTo>
                    <a:pt x="20171" y="7225"/>
                    <a:pt x="19823" y="3148"/>
                    <a:pt x="16825" y="1052"/>
                  </a:cubicBezTo>
                  <a:cubicBezTo>
                    <a:pt x="16825" y="1043"/>
                    <a:pt x="16816" y="1043"/>
                    <a:pt x="16816" y="1043"/>
                  </a:cubicBezTo>
                  <a:cubicBezTo>
                    <a:pt x="16807" y="1043"/>
                    <a:pt x="16807" y="1043"/>
                    <a:pt x="16807" y="1034"/>
                  </a:cubicBezTo>
                  <a:cubicBezTo>
                    <a:pt x="15791" y="336"/>
                    <a:pt x="14667" y="0"/>
                    <a:pt x="1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542350" y="1514025"/>
              <a:ext cx="130275" cy="103800"/>
            </a:xfrm>
            <a:custGeom>
              <a:rect b="b" l="l" r="r" t="t"/>
              <a:pathLst>
                <a:path extrusionOk="0" h="4152" w="5211">
                  <a:moveTo>
                    <a:pt x="590" y="0"/>
                  </a:moveTo>
                  <a:cubicBezTo>
                    <a:pt x="427" y="0"/>
                    <a:pt x="265" y="78"/>
                    <a:pt x="161" y="226"/>
                  </a:cubicBezTo>
                  <a:cubicBezTo>
                    <a:pt x="0" y="458"/>
                    <a:pt x="63" y="788"/>
                    <a:pt x="295" y="949"/>
                  </a:cubicBezTo>
                  <a:lnTo>
                    <a:pt x="4925" y="4151"/>
                  </a:lnTo>
                  <a:cubicBezTo>
                    <a:pt x="5050" y="3794"/>
                    <a:pt x="5139" y="3437"/>
                    <a:pt x="5210" y="3081"/>
                  </a:cubicBezTo>
                  <a:lnTo>
                    <a:pt x="883" y="92"/>
                  </a:lnTo>
                  <a:cubicBezTo>
                    <a:pt x="794" y="30"/>
                    <a:pt x="692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5303925" y="1628275"/>
              <a:ext cx="119350" cy="94425"/>
            </a:xfrm>
            <a:custGeom>
              <a:rect b="b" l="l" r="r" t="t"/>
              <a:pathLst>
                <a:path extrusionOk="0" h="3777" w="4774">
                  <a:moveTo>
                    <a:pt x="393" y="0"/>
                  </a:moveTo>
                  <a:cubicBezTo>
                    <a:pt x="259" y="322"/>
                    <a:pt x="134" y="661"/>
                    <a:pt x="1" y="991"/>
                  </a:cubicBezTo>
                  <a:lnTo>
                    <a:pt x="3890" y="3685"/>
                  </a:lnTo>
                  <a:cubicBezTo>
                    <a:pt x="3979" y="3747"/>
                    <a:pt x="4083" y="3777"/>
                    <a:pt x="4186" y="3777"/>
                  </a:cubicBezTo>
                  <a:cubicBezTo>
                    <a:pt x="4351" y="3777"/>
                    <a:pt x="4514" y="3699"/>
                    <a:pt x="4613" y="3551"/>
                  </a:cubicBezTo>
                  <a:cubicBezTo>
                    <a:pt x="4773" y="3319"/>
                    <a:pt x="4720" y="2998"/>
                    <a:pt x="4479" y="282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5361025" y="1820000"/>
              <a:ext cx="81200" cy="59875"/>
            </a:xfrm>
            <a:custGeom>
              <a:rect b="b" l="l" r="r" t="t"/>
              <a:pathLst>
                <a:path extrusionOk="0" h="2395" w="3248">
                  <a:moveTo>
                    <a:pt x="592" y="1"/>
                  </a:moveTo>
                  <a:cubicBezTo>
                    <a:pt x="427" y="1"/>
                    <a:pt x="265" y="78"/>
                    <a:pt x="161" y="227"/>
                  </a:cubicBezTo>
                  <a:cubicBezTo>
                    <a:pt x="0" y="458"/>
                    <a:pt x="63" y="789"/>
                    <a:pt x="295" y="949"/>
                  </a:cubicBezTo>
                  <a:lnTo>
                    <a:pt x="2391" y="2394"/>
                  </a:lnTo>
                  <a:cubicBezTo>
                    <a:pt x="2677" y="2180"/>
                    <a:pt x="2962" y="1957"/>
                    <a:pt x="3248" y="1725"/>
                  </a:cubicBezTo>
                  <a:lnTo>
                    <a:pt x="893" y="93"/>
                  </a:lnTo>
                  <a:cubicBezTo>
                    <a:pt x="800" y="31"/>
                    <a:pt x="696" y="1"/>
                    <a:pt x="592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5237900" y="1839700"/>
              <a:ext cx="100625" cy="83825"/>
            </a:xfrm>
            <a:custGeom>
              <a:rect b="b" l="l" r="r" t="t"/>
              <a:pathLst>
                <a:path extrusionOk="0" h="3353" w="4025">
                  <a:moveTo>
                    <a:pt x="251" y="1"/>
                  </a:moveTo>
                  <a:cubicBezTo>
                    <a:pt x="162" y="375"/>
                    <a:pt x="72" y="732"/>
                    <a:pt x="1" y="1089"/>
                  </a:cubicBezTo>
                  <a:lnTo>
                    <a:pt x="3141" y="3257"/>
                  </a:lnTo>
                  <a:cubicBezTo>
                    <a:pt x="3230" y="3321"/>
                    <a:pt x="3332" y="3352"/>
                    <a:pt x="3433" y="3352"/>
                  </a:cubicBezTo>
                  <a:cubicBezTo>
                    <a:pt x="3597" y="3352"/>
                    <a:pt x="3759" y="3272"/>
                    <a:pt x="3864" y="3123"/>
                  </a:cubicBezTo>
                  <a:cubicBezTo>
                    <a:pt x="4024" y="2891"/>
                    <a:pt x="3962" y="2570"/>
                    <a:pt x="3730" y="240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4"/>
          <p:cNvSpPr/>
          <p:nvPr/>
        </p:nvSpPr>
        <p:spPr>
          <a:xfrm rot="-3287884">
            <a:off x="167176" y="1577761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"/>
          <p:cNvSpPr/>
          <p:nvPr/>
        </p:nvSpPr>
        <p:spPr>
          <a:xfrm>
            <a:off x="8718901" y="2911261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378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9" name="Google Shape;4379;p31"/>
          <p:cNvSpPr/>
          <p:nvPr/>
        </p:nvSpPr>
        <p:spPr>
          <a:xfrm flipH="1" rot="10800000">
            <a:off x="6392463" y="-103374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0" name="Google Shape;4380;p31"/>
          <p:cNvGrpSpPr/>
          <p:nvPr/>
        </p:nvGrpSpPr>
        <p:grpSpPr>
          <a:xfrm flipH="1">
            <a:off x="6496617" y="-1033763"/>
            <a:ext cx="3836998" cy="2198307"/>
            <a:chOff x="-9376871" y="-61513"/>
            <a:chExt cx="3836998" cy="2198307"/>
          </a:xfrm>
        </p:grpSpPr>
        <p:sp>
          <p:nvSpPr>
            <p:cNvPr id="4381" name="Google Shape;4381;p31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31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31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31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31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31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31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31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31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31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31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31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31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31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31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31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31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31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31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31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31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31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31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31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31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31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31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31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31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31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31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31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31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31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31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31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31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31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31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31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31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31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31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31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31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31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31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31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31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31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31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31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31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31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31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31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31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31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31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31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1" name="Google Shape;4441;p31"/>
          <p:cNvSpPr/>
          <p:nvPr/>
        </p:nvSpPr>
        <p:spPr>
          <a:xfrm flipH="1">
            <a:off x="-1153899" y="339616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2" name="Google Shape;4442;p31"/>
          <p:cNvGrpSpPr/>
          <p:nvPr/>
        </p:nvGrpSpPr>
        <p:grpSpPr>
          <a:xfrm flipH="1" rot="10800000">
            <a:off x="-1018171" y="3533395"/>
            <a:ext cx="3836998" cy="2198307"/>
            <a:chOff x="-9376871" y="-61513"/>
            <a:chExt cx="3836998" cy="2198307"/>
          </a:xfrm>
        </p:grpSpPr>
        <p:sp>
          <p:nvSpPr>
            <p:cNvPr id="4443" name="Google Shape;4443;p31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31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31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31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31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31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31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31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31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31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31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31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31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31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31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31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31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31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31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31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31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31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31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31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31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31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31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31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31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31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31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31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31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31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31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31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31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31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31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31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31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31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31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31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31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31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31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31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31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31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31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31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31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31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31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31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31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31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31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31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3" name="Google Shape;4503;p31"/>
          <p:cNvGrpSpPr/>
          <p:nvPr/>
        </p:nvGrpSpPr>
        <p:grpSpPr>
          <a:xfrm>
            <a:off x="8148213" y="3972865"/>
            <a:ext cx="808498" cy="979057"/>
            <a:chOff x="5192425" y="1134275"/>
            <a:chExt cx="714600" cy="865350"/>
          </a:xfrm>
        </p:grpSpPr>
        <p:sp>
          <p:nvSpPr>
            <p:cNvPr id="4504" name="Google Shape;4504;p31"/>
            <p:cNvSpPr/>
            <p:nvPr/>
          </p:nvSpPr>
          <p:spPr>
            <a:xfrm>
              <a:off x="5207125" y="1134275"/>
              <a:ext cx="699900" cy="865350"/>
            </a:xfrm>
            <a:custGeom>
              <a:rect b="b" l="l" r="r" t="t"/>
              <a:pathLst>
                <a:path extrusionOk="0" h="34614" w="27996">
                  <a:moveTo>
                    <a:pt x="15550" y="0"/>
                  </a:moveTo>
                  <a:cubicBezTo>
                    <a:pt x="14738" y="0"/>
                    <a:pt x="14087" y="643"/>
                    <a:pt x="14069" y="1455"/>
                  </a:cubicBezTo>
                  <a:cubicBezTo>
                    <a:pt x="13971" y="5148"/>
                    <a:pt x="13409" y="8136"/>
                    <a:pt x="12892" y="10144"/>
                  </a:cubicBezTo>
                  <a:cubicBezTo>
                    <a:pt x="12883" y="10153"/>
                    <a:pt x="12874" y="10153"/>
                    <a:pt x="12865" y="10153"/>
                  </a:cubicBezTo>
                  <a:cubicBezTo>
                    <a:pt x="12365" y="10153"/>
                    <a:pt x="11866" y="10215"/>
                    <a:pt x="11366" y="10331"/>
                  </a:cubicBezTo>
                  <a:cubicBezTo>
                    <a:pt x="11241" y="10367"/>
                    <a:pt x="11108" y="10402"/>
                    <a:pt x="10974" y="10438"/>
                  </a:cubicBezTo>
                  <a:cubicBezTo>
                    <a:pt x="9109" y="10991"/>
                    <a:pt x="7370" y="12320"/>
                    <a:pt x="6076" y="14194"/>
                  </a:cubicBezTo>
                  <a:cubicBezTo>
                    <a:pt x="6049" y="14229"/>
                    <a:pt x="6023" y="14256"/>
                    <a:pt x="6005" y="14292"/>
                  </a:cubicBezTo>
                  <a:lnTo>
                    <a:pt x="5978" y="14328"/>
                  </a:lnTo>
                  <a:cubicBezTo>
                    <a:pt x="5969" y="14354"/>
                    <a:pt x="5951" y="14381"/>
                    <a:pt x="5933" y="14399"/>
                  </a:cubicBezTo>
                  <a:lnTo>
                    <a:pt x="5916" y="14435"/>
                  </a:lnTo>
                  <a:lnTo>
                    <a:pt x="5835" y="14559"/>
                  </a:lnTo>
                  <a:cubicBezTo>
                    <a:pt x="5817" y="14577"/>
                    <a:pt x="5808" y="14604"/>
                    <a:pt x="5791" y="14631"/>
                  </a:cubicBezTo>
                  <a:lnTo>
                    <a:pt x="5764" y="14675"/>
                  </a:lnTo>
                  <a:cubicBezTo>
                    <a:pt x="5746" y="14702"/>
                    <a:pt x="5693" y="14791"/>
                    <a:pt x="5693" y="14791"/>
                  </a:cubicBezTo>
                  <a:lnTo>
                    <a:pt x="5621" y="14916"/>
                  </a:lnTo>
                  <a:cubicBezTo>
                    <a:pt x="5568" y="14997"/>
                    <a:pt x="5523" y="15086"/>
                    <a:pt x="5469" y="15166"/>
                  </a:cubicBezTo>
                  <a:lnTo>
                    <a:pt x="5461" y="15193"/>
                  </a:lnTo>
                  <a:cubicBezTo>
                    <a:pt x="5461" y="15193"/>
                    <a:pt x="5416" y="15273"/>
                    <a:pt x="5398" y="15309"/>
                  </a:cubicBezTo>
                  <a:lnTo>
                    <a:pt x="5318" y="15443"/>
                  </a:lnTo>
                  <a:cubicBezTo>
                    <a:pt x="5318" y="15443"/>
                    <a:pt x="5264" y="15550"/>
                    <a:pt x="5246" y="15585"/>
                  </a:cubicBezTo>
                  <a:cubicBezTo>
                    <a:pt x="5246" y="15585"/>
                    <a:pt x="5184" y="15701"/>
                    <a:pt x="5166" y="15737"/>
                  </a:cubicBezTo>
                  <a:lnTo>
                    <a:pt x="5077" y="15924"/>
                  </a:lnTo>
                  <a:cubicBezTo>
                    <a:pt x="4997" y="16076"/>
                    <a:pt x="4916" y="16237"/>
                    <a:pt x="4836" y="16397"/>
                  </a:cubicBezTo>
                  <a:cubicBezTo>
                    <a:pt x="4836" y="16397"/>
                    <a:pt x="4783" y="16513"/>
                    <a:pt x="4756" y="16567"/>
                  </a:cubicBezTo>
                  <a:cubicBezTo>
                    <a:pt x="4756" y="16567"/>
                    <a:pt x="4702" y="16683"/>
                    <a:pt x="4676" y="16736"/>
                  </a:cubicBezTo>
                  <a:lnTo>
                    <a:pt x="4586" y="16932"/>
                  </a:lnTo>
                  <a:cubicBezTo>
                    <a:pt x="4452" y="17218"/>
                    <a:pt x="4310" y="17521"/>
                    <a:pt x="4176" y="17842"/>
                  </a:cubicBezTo>
                  <a:cubicBezTo>
                    <a:pt x="4176" y="17842"/>
                    <a:pt x="4087" y="18039"/>
                    <a:pt x="4087" y="18048"/>
                  </a:cubicBezTo>
                  <a:cubicBezTo>
                    <a:pt x="3757" y="18797"/>
                    <a:pt x="3427" y="19609"/>
                    <a:pt x="3105" y="20456"/>
                  </a:cubicBezTo>
                  <a:cubicBezTo>
                    <a:pt x="3105" y="20456"/>
                    <a:pt x="3105" y="20456"/>
                    <a:pt x="3105" y="20465"/>
                  </a:cubicBezTo>
                  <a:cubicBezTo>
                    <a:pt x="3043" y="20608"/>
                    <a:pt x="2989" y="20760"/>
                    <a:pt x="2927" y="20911"/>
                  </a:cubicBezTo>
                  <a:lnTo>
                    <a:pt x="2918" y="20938"/>
                  </a:lnTo>
                  <a:cubicBezTo>
                    <a:pt x="2865" y="21090"/>
                    <a:pt x="2811" y="21232"/>
                    <a:pt x="2757" y="21384"/>
                  </a:cubicBezTo>
                  <a:lnTo>
                    <a:pt x="2749" y="21402"/>
                  </a:lnTo>
                  <a:cubicBezTo>
                    <a:pt x="2695" y="21554"/>
                    <a:pt x="2633" y="21705"/>
                    <a:pt x="2579" y="21866"/>
                  </a:cubicBezTo>
                  <a:lnTo>
                    <a:pt x="2579" y="21875"/>
                  </a:lnTo>
                  <a:cubicBezTo>
                    <a:pt x="2517" y="22026"/>
                    <a:pt x="2463" y="22178"/>
                    <a:pt x="2410" y="22339"/>
                  </a:cubicBezTo>
                  <a:lnTo>
                    <a:pt x="2401" y="22356"/>
                  </a:lnTo>
                  <a:cubicBezTo>
                    <a:pt x="2294" y="22669"/>
                    <a:pt x="2187" y="22981"/>
                    <a:pt x="2079" y="23302"/>
                  </a:cubicBezTo>
                  <a:lnTo>
                    <a:pt x="2071" y="23329"/>
                  </a:lnTo>
                  <a:cubicBezTo>
                    <a:pt x="1964" y="23641"/>
                    <a:pt x="1856" y="23953"/>
                    <a:pt x="1758" y="24266"/>
                  </a:cubicBezTo>
                  <a:lnTo>
                    <a:pt x="1749" y="24292"/>
                  </a:lnTo>
                  <a:cubicBezTo>
                    <a:pt x="1705" y="24444"/>
                    <a:pt x="1651" y="24596"/>
                    <a:pt x="1607" y="24756"/>
                  </a:cubicBezTo>
                  <a:cubicBezTo>
                    <a:pt x="1607" y="24756"/>
                    <a:pt x="1598" y="24765"/>
                    <a:pt x="1598" y="24765"/>
                  </a:cubicBezTo>
                  <a:cubicBezTo>
                    <a:pt x="1553" y="24917"/>
                    <a:pt x="1509" y="25077"/>
                    <a:pt x="1455" y="25229"/>
                  </a:cubicBezTo>
                  <a:lnTo>
                    <a:pt x="1455" y="25247"/>
                  </a:lnTo>
                  <a:cubicBezTo>
                    <a:pt x="1401" y="25399"/>
                    <a:pt x="1357" y="25550"/>
                    <a:pt x="1312" y="25702"/>
                  </a:cubicBezTo>
                  <a:lnTo>
                    <a:pt x="1312" y="25720"/>
                  </a:lnTo>
                  <a:cubicBezTo>
                    <a:pt x="1259" y="25880"/>
                    <a:pt x="1214" y="26032"/>
                    <a:pt x="1178" y="26175"/>
                  </a:cubicBezTo>
                  <a:lnTo>
                    <a:pt x="1170" y="26192"/>
                  </a:lnTo>
                  <a:cubicBezTo>
                    <a:pt x="1125" y="26344"/>
                    <a:pt x="1089" y="26496"/>
                    <a:pt x="1045" y="26639"/>
                  </a:cubicBezTo>
                  <a:lnTo>
                    <a:pt x="1036" y="26665"/>
                  </a:lnTo>
                  <a:cubicBezTo>
                    <a:pt x="955" y="26969"/>
                    <a:pt x="875" y="27263"/>
                    <a:pt x="795" y="27557"/>
                  </a:cubicBezTo>
                  <a:lnTo>
                    <a:pt x="795" y="27584"/>
                  </a:lnTo>
                  <a:cubicBezTo>
                    <a:pt x="732" y="27825"/>
                    <a:pt x="670" y="28057"/>
                    <a:pt x="616" y="28280"/>
                  </a:cubicBezTo>
                  <a:lnTo>
                    <a:pt x="608" y="28316"/>
                  </a:lnTo>
                  <a:cubicBezTo>
                    <a:pt x="563" y="28503"/>
                    <a:pt x="518" y="28681"/>
                    <a:pt x="483" y="28842"/>
                  </a:cubicBezTo>
                  <a:cubicBezTo>
                    <a:pt x="483" y="28851"/>
                    <a:pt x="483" y="28860"/>
                    <a:pt x="483" y="28860"/>
                  </a:cubicBezTo>
                  <a:cubicBezTo>
                    <a:pt x="447" y="29020"/>
                    <a:pt x="411" y="29181"/>
                    <a:pt x="376" y="29342"/>
                  </a:cubicBezTo>
                  <a:lnTo>
                    <a:pt x="376" y="29351"/>
                  </a:lnTo>
                  <a:cubicBezTo>
                    <a:pt x="331" y="29565"/>
                    <a:pt x="295" y="29770"/>
                    <a:pt x="251" y="29966"/>
                  </a:cubicBezTo>
                  <a:cubicBezTo>
                    <a:pt x="251" y="29966"/>
                    <a:pt x="251" y="29984"/>
                    <a:pt x="251" y="29984"/>
                  </a:cubicBezTo>
                  <a:cubicBezTo>
                    <a:pt x="242" y="30046"/>
                    <a:pt x="233" y="30109"/>
                    <a:pt x="224" y="30162"/>
                  </a:cubicBezTo>
                  <a:lnTo>
                    <a:pt x="215" y="30189"/>
                  </a:lnTo>
                  <a:cubicBezTo>
                    <a:pt x="179" y="30385"/>
                    <a:pt x="153" y="30573"/>
                    <a:pt x="126" y="30760"/>
                  </a:cubicBezTo>
                  <a:lnTo>
                    <a:pt x="126" y="30778"/>
                  </a:lnTo>
                  <a:cubicBezTo>
                    <a:pt x="117" y="30840"/>
                    <a:pt x="108" y="30894"/>
                    <a:pt x="99" y="30947"/>
                  </a:cubicBezTo>
                  <a:lnTo>
                    <a:pt x="99" y="30965"/>
                  </a:lnTo>
                  <a:cubicBezTo>
                    <a:pt x="81" y="31081"/>
                    <a:pt x="72" y="31197"/>
                    <a:pt x="54" y="31322"/>
                  </a:cubicBezTo>
                  <a:lnTo>
                    <a:pt x="54" y="31340"/>
                  </a:lnTo>
                  <a:cubicBezTo>
                    <a:pt x="46" y="31384"/>
                    <a:pt x="46" y="31438"/>
                    <a:pt x="37" y="31483"/>
                  </a:cubicBezTo>
                  <a:lnTo>
                    <a:pt x="37" y="31518"/>
                  </a:lnTo>
                  <a:cubicBezTo>
                    <a:pt x="37" y="31563"/>
                    <a:pt x="28" y="31616"/>
                    <a:pt x="28" y="31661"/>
                  </a:cubicBezTo>
                  <a:cubicBezTo>
                    <a:pt x="28" y="31661"/>
                    <a:pt x="28" y="31679"/>
                    <a:pt x="28" y="31679"/>
                  </a:cubicBezTo>
                  <a:cubicBezTo>
                    <a:pt x="19" y="31786"/>
                    <a:pt x="10" y="31893"/>
                    <a:pt x="1" y="31991"/>
                  </a:cubicBezTo>
                  <a:lnTo>
                    <a:pt x="1" y="32027"/>
                  </a:lnTo>
                  <a:cubicBezTo>
                    <a:pt x="1" y="32071"/>
                    <a:pt x="1" y="32107"/>
                    <a:pt x="1" y="32152"/>
                  </a:cubicBezTo>
                  <a:lnTo>
                    <a:pt x="1" y="32187"/>
                  </a:lnTo>
                  <a:cubicBezTo>
                    <a:pt x="1" y="32232"/>
                    <a:pt x="1" y="32277"/>
                    <a:pt x="1" y="32312"/>
                  </a:cubicBezTo>
                  <a:lnTo>
                    <a:pt x="1" y="32330"/>
                  </a:lnTo>
                  <a:cubicBezTo>
                    <a:pt x="1" y="32384"/>
                    <a:pt x="1" y="32428"/>
                    <a:pt x="1" y="32482"/>
                  </a:cubicBezTo>
                  <a:lnTo>
                    <a:pt x="1" y="32500"/>
                  </a:lnTo>
                  <a:cubicBezTo>
                    <a:pt x="1" y="32535"/>
                    <a:pt x="1" y="32580"/>
                    <a:pt x="10" y="32625"/>
                  </a:cubicBezTo>
                  <a:lnTo>
                    <a:pt x="10" y="32651"/>
                  </a:lnTo>
                  <a:cubicBezTo>
                    <a:pt x="10" y="32687"/>
                    <a:pt x="10" y="32723"/>
                    <a:pt x="19" y="32758"/>
                  </a:cubicBezTo>
                  <a:lnTo>
                    <a:pt x="19" y="32794"/>
                  </a:lnTo>
                  <a:cubicBezTo>
                    <a:pt x="28" y="32883"/>
                    <a:pt x="37" y="32972"/>
                    <a:pt x="46" y="33053"/>
                  </a:cubicBezTo>
                  <a:lnTo>
                    <a:pt x="54" y="33088"/>
                  </a:lnTo>
                  <a:cubicBezTo>
                    <a:pt x="63" y="33124"/>
                    <a:pt x="63" y="33151"/>
                    <a:pt x="72" y="33187"/>
                  </a:cubicBezTo>
                  <a:lnTo>
                    <a:pt x="81" y="33222"/>
                  </a:lnTo>
                  <a:cubicBezTo>
                    <a:pt x="90" y="33258"/>
                    <a:pt x="90" y="33294"/>
                    <a:pt x="99" y="33320"/>
                  </a:cubicBezTo>
                  <a:lnTo>
                    <a:pt x="108" y="33356"/>
                  </a:lnTo>
                  <a:cubicBezTo>
                    <a:pt x="117" y="33392"/>
                    <a:pt x="135" y="33436"/>
                    <a:pt x="144" y="33472"/>
                  </a:cubicBezTo>
                  <a:cubicBezTo>
                    <a:pt x="144" y="33481"/>
                    <a:pt x="153" y="33490"/>
                    <a:pt x="153" y="33499"/>
                  </a:cubicBezTo>
                  <a:cubicBezTo>
                    <a:pt x="161" y="33534"/>
                    <a:pt x="170" y="33570"/>
                    <a:pt x="188" y="33597"/>
                  </a:cubicBezTo>
                  <a:cubicBezTo>
                    <a:pt x="188" y="33615"/>
                    <a:pt x="197" y="33624"/>
                    <a:pt x="197" y="33633"/>
                  </a:cubicBezTo>
                  <a:cubicBezTo>
                    <a:pt x="215" y="33668"/>
                    <a:pt x="224" y="33695"/>
                    <a:pt x="233" y="33722"/>
                  </a:cubicBezTo>
                  <a:cubicBezTo>
                    <a:pt x="242" y="33731"/>
                    <a:pt x="251" y="33749"/>
                    <a:pt x="251" y="33757"/>
                  </a:cubicBezTo>
                  <a:cubicBezTo>
                    <a:pt x="269" y="33793"/>
                    <a:pt x="286" y="33820"/>
                    <a:pt x="304" y="33847"/>
                  </a:cubicBezTo>
                  <a:cubicBezTo>
                    <a:pt x="304" y="33865"/>
                    <a:pt x="313" y="33873"/>
                    <a:pt x="322" y="33882"/>
                  </a:cubicBezTo>
                  <a:cubicBezTo>
                    <a:pt x="340" y="33918"/>
                    <a:pt x="367" y="33963"/>
                    <a:pt x="393" y="33998"/>
                  </a:cubicBezTo>
                  <a:cubicBezTo>
                    <a:pt x="402" y="34007"/>
                    <a:pt x="411" y="34025"/>
                    <a:pt x="420" y="34034"/>
                  </a:cubicBezTo>
                  <a:cubicBezTo>
                    <a:pt x="438" y="34061"/>
                    <a:pt x="456" y="34088"/>
                    <a:pt x="483" y="34114"/>
                  </a:cubicBezTo>
                  <a:cubicBezTo>
                    <a:pt x="492" y="34123"/>
                    <a:pt x="509" y="34141"/>
                    <a:pt x="518" y="34150"/>
                  </a:cubicBezTo>
                  <a:cubicBezTo>
                    <a:pt x="536" y="34177"/>
                    <a:pt x="563" y="34204"/>
                    <a:pt x="590" y="34221"/>
                  </a:cubicBezTo>
                  <a:cubicBezTo>
                    <a:pt x="590" y="34221"/>
                    <a:pt x="590" y="34221"/>
                    <a:pt x="590" y="34230"/>
                  </a:cubicBezTo>
                  <a:cubicBezTo>
                    <a:pt x="599" y="34239"/>
                    <a:pt x="616" y="34248"/>
                    <a:pt x="625" y="34257"/>
                  </a:cubicBezTo>
                  <a:cubicBezTo>
                    <a:pt x="661" y="34293"/>
                    <a:pt x="706" y="34320"/>
                    <a:pt x="741" y="34355"/>
                  </a:cubicBezTo>
                  <a:lnTo>
                    <a:pt x="750" y="34355"/>
                  </a:lnTo>
                  <a:cubicBezTo>
                    <a:pt x="786" y="34382"/>
                    <a:pt x="822" y="34400"/>
                    <a:pt x="857" y="34427"/>
                  </a:cubicBezTo>
                  <a:cubicBezTo>
                    <a:pt x="875" y="34435"/>
                    <a:pt x="893" y="34444"/>
                    <a:pt x="902" y="34444"/>
                  </a:cubicBezTo>
                  <a:cubicBezTo>
                    <a:pt x="929" y="34462"/>
                    <a:pt x="947" y="34471"/>
                    <a:pt x="973" y="34480"/>
                  </a:cubicBezTo>
                  <a:lnTo>
                    <a:pt x="982" y="34480"/>
                  </a:lnTo>
                  <a:cubicBezTo>
                    <a:pt x="991" y="34489"/>
                    <a:pt x="1009" y="34498"/>
                    <a:pt x="1027" y="34498"/>
                  </a:cubicBezTo>
                  <a:cubicBezTo>
                    <a:pt x="1045" y="34507"/>
                    <a:pt x="1071" y="34516"/>
                    <a:pt x="1089" y="34525"/>
                  </a:cubicBezTo>
                  <a:cubicBezTo>
                    <a:pt x="1107" y="34534"/>
                    <a:pt x="1125" y="34534"/>
                    <a:pt x="1143" y="34543"/>
                  </a:cubicBezTo>
                  <a:cubicBezTo>
                    <a:pt x="1161" y="34551"/>
                    <a:pt x="1187" y="34551"/>
                    <a:pt x="1205" y="34560"/>
                  </a:cubicBezTo>
                  <a:cubicBezTo>
                    <a:pt x="1223" y="34569"/>
                    <a:pt x="1241" y="34569"/>
                    <a:pt x="1268" y="34578"/>
                  </a:cubicBezTo>
                  <a:cubicBezTo>
                    <a:pt x="1286" y="34578"/>
                    <a:pt x="1303" y="34587"/>
                    <a:pt x="1321" y="34587"/>
                  </a:cubicBezTo>
                  <a:cubicBezTo>
                    <a:pt x="1339" y="34587"/>
                    <a:pt x="1357" y="34587"/>
                    <a:pt x="1375" y="34596"/>
                  </a:cubicBezTo>
                  <a:lnTo>
                    <a:pt x="1384" y="34596"/>
                  </a:lnTo>
                  <a:cubicBezTo>
                    <a:pt x="1401" y="34596"/>
                    <a:pt x="1419" y="34596"/>
                    <a:pt x="1446" y="34605"/>
                  </a:cubicBezTo>
                  <a:lnTo>
                    <a:pt x="1500" y="34605"/>
                  </a:lnTo>
                  <a:cubicBezTo>
                    <a:pt x="1517" y="34605"/>
                    <a:pt x="1535" y="34614"/>
                    <a:pt x="1553" y="34614"/>
                  </a:cubicBezTo>
                  <a:lnTo>
                    <a:pt x="1776" y="34614"/>
                  </a:lnTo>
                  <a:cubicBezTo>
                    <a:pt x="1785" y="34605"/>
                    <a:pt x="1830" y="34605"/>
                    <a:pt x="1830" y="34605"/>
                  </a:cubicBezTo>
                  <a:lnTo>
                    <a:pt x="1883" y="34605"/>
                  </a:lnTo>
                  <a:cubicBezTo>
                    <a:pt x="1892" y="34596"/>
                    <a:pt x="1910" y="34596"/>
                    <a:pt x="1928" y="34596"/>
                  </a:cubicBezTo>
                  <a:cubicBezTo>
                    <a:pt x="1946" y="34596"/>
                    <a:pt x="1964" y="34596"/>
                    <a:pt x="1981" y="34587"/>
                  </a:cubicBezTo>
                  <a:cubicBezTo>
                    <a:pt x="1999" y="34587"/>
                    <a:pt x="2017" y="34587"/>
                    <a:pt x="2035" y="34578"/>
                  </a:cubicBezTo>
                  <a:cubicBezTo>
                    <a:pt x="2053" y="34578"/>
                    <a:pt x="2071" y="34578"/>
                    <a:pt x="2088" y="34569"/>
                  </a:cubicBezTo>
                  <a:cubicBezTo>
                    <a:pt x="2106" y="34569"/>
                    <a:pt x="2124" y="34569"/>
                    <a:pt x="2151" y="34560"/>
                  </a:cubicBezTo>
                  <a:cubicBezTo>
                    <a:pt x="2160" y="34560"/>
                    <a:pt x="2178" y="34560"/>
                    <a:pt x="2204" y="34551"/>
                  </a:cubicBezTo>
                  <a:cubicBezTo>
                    <a:pt x="2213" y="34551"/>
                    <a:pt x="2231" y="34543"/>
                    <a:pt x="2258" y="34543"/>
                  </a:cubicBezTo>
                  <a:cubicBezTo>
                    <a:pt x="2267" y="34534"/>
                    <a:pt x="2285" y="34534"/>
                    <a:pt x="2311" y="34525"/>
                  </a:cubicBezTo>
                  <a:lnTo>
                    <a:pt x="2356" y="34516"/>
                  </a:lnTo>
                  <a:cubicBezTo>
                    <a:pt x="2383" y="34507"/>
                    <a:pt x="2401" y="34507"/>
                    <a:pt x="2418" y="34498"/>
                  </a:cubicBezTo>
                  <a:cubicBezTo>
                    <a:pt x="2436" y="34498"/>
                    <a:pt x="2445" y="34489"/>
                    <a:pt x="2472" y="34489"/>
                  </a:cubicBezTo>
                  <a:cubicBezTo>
                    <a:pt x="2490" y="34480"/>
                    <a:pt x="2508" y="34480"/>
                    <a:pt x="2526" y="34471"/>
                  </a:cubicBezTo>
                  <a:cubicBezTo>
                    <a:pt x="2543" y="34462"/>
                    <a:pt x="2561" y="34462"/>
                    <a:pt x="2579" y="34453"/>
                  </a:cubicBezTo>
                  <a:cubicBezTo>
                    <a:pt x="2597" y="34444"/>
                    <a:pt x="2615" y="34444"/>
                    <a:pt x="2633" y="34435"/>
                  </a:cubicBezTo>
                  <a:cubicBezTo>
                    <a:pt x="2650" y="34435"/>
                    <a:pt x="2668" y="34427"/>
                    <a:pt x="2686" y="34418"/>
                  </a:cubicBezTo>
                  <a:lnTo>
                    <a:pt x="2740" y="34400"/>
                  </a:lnTo>
                  <a:lnTo>
                    <a:pt x="2802" y="34382"/>
                  </a:lnTo>
                  <a:lnTo>
                    <a:pt x="2847" y="34364"/>
                  </a:lnTo>
                  <a:lnTo>
                    <a:pt x="2909" y="34337"/>
                  </a:lnTo>
                  <a:lnTo>
                    <a:pt x="3025" y="34293"/>
                  </a:lnTo>
                  <a:lnTo>
                    <a:pt x="3141" y="34248"/>
                  </a:lnTo>
                  <a:lnTo>
                    <a:pt x="3257" y="34204"/>
                  </a:lnTo>
                  <a:lnTo>
                    <a:pt x="3382" y="34150"/>
                  </a:lnTo>
                  <a:cubicBezTo>
                    <a:pt x="3382" y="34150"/>
                    <a:pt x="3471" y="34105"/>
                    <a:pt x="3498" y="34096"/>
                  </a:cubicBezTo>
                  <a:lnTo>
                    <a:pt x="3614" y="34043"/>
                  </a:lnTo>
                  <a:lnTo>
                    <a:pt x="3739" y="33981"/>
                  </a:lnTo>
                  <a:lnTo>
                    <a:pt x="3774" y="33963"/>
                  </a:lnTo>
                  <a:cubicBezTo>
                    <a:pt x="3917" y="33891"/>
                    <a:pt x="4060" y="33820"/>
                    <a:pt x="4212" y="33740"/>
                  </a:cubicBezTo>
                  <a:lnTo>
                    <a:pt x="4310" y="33686"/>
                  </a:lnTo>
                  <a:lnTo>
                    <a:pt x="4452" y="33606"/>
                  </a:lnTo>
                  <a:lnTo>
                    <a:pt x="4577" y="33534"/>
                  </a:lnTo>
                  <a:lnTo>
                    <a:pt x="4693" y="33472"/>
                  </a:lnTo>
                  <a:lnTo>
                    <a:pt x="4907" y="33347"/>
                  </a:lnTo>
                  <a:lnTo>
                    <a:pt x="5041" y="33267"/>
                  </a:lnTo>
                  <a:lnTo>
                    <a:pt x="5130" y="33213"/>
                  </a:lnTo>
                  <a:lnTo>
                    <a:pt x="5273" y="33124"/>
                  </a:lnTo>
                  <a:lnTo>
                    <a:pt x="5407" y="33044"/>
                  </a:lnTo>
                  <a:lnTo>
                    <a:pt x="5559" y="32946"/>
                  </a:lnTo>
                  <a:lnTo>
                    <a:pt x="5693" y="32856"/>
                  </a:lnTo>
                  <a:lnTo>
                    <a:pt x="5844" y="32767"/>
                  </a:lnTo>
                  <a:lnTo>
                    <a:pt x="5987" y="32669"/>
                  </a:lnTo>
                  <a:lnTo>
                    <a:pt x="6130" y="32580"/>
                  </a:lnTo>
                  <a:lnTo>
                    <a:pt x="6281" y="32482"/>
                  </a:lnTo>
                  <a:lnTo>
                    <a:pt x="6433" y="32375"/>
                  </a:lnTo>
                  <a:lnTo>
                    <a:pt x="6585" y="32277"/>
                  </a:lnTo>
                  <a:lnTo>
                    <a:pt x="6736" y="32170"/>
                  </a:lnTo>
                  <a:lnTo>
                    <a:pt x="6879" y="32071"/>
                  </a:lnTo>
                  <a:cubicBezTo>
                    <a:pt x="6879" y="32071"/>
                    <a:pt x="6995" y="31991"/>
                    <a:pt x="7031" y="31964"/>
                  </a:cubicBezTo>
                  <a:lnTo>
                    <a:pt x="7191" y="31848"/>
                  </a:lnTo>
                  <a:cubicBezTo>
                    <a:pt x="7191" y="31848"/>
                    <a:pt x="7352" y="31741"/>
                    <a:pt x="7352" y="31741"/>
                  </a:cubicBezTo>
                  <a:cubicBezTo>
                    <a:pt x="8030" y="31260"/>
                    <a:pt x="8744" y="30724"/>
                    <a:pt x="9475" y="30153"/>
                  </a:cubicBezTo>
                  <a:cubicBezTo>
                    <a:pt x="9475" y="30153"/>
                    <a:pt x="9493" y="30144"/>
                    <a:pt x="9493" y="30144"/>
                  </a:cubicBezTo>
                  <a:cubicBezTo>
                    <a:pt x="9939" y="29788"/>
                    <a:pt x="10394" y="29431"/>
                    <a:pt x="10840" y="29056"/>
                  </a:cubicBezTo>
                  <a:lnTo>
                    <a:pt x="10849" y="29056"/>
                  </a:lnTo>
                  <a:cubicBezTo>
                    <a:pt x="10947" y="28967"/>
                    <a:pt x="11045" y="28887"/>
                    <a:pt x="11143" y="28806"/>
                  </a:cubicBezTo>
                  <a:lnTo>
                    <a:pt x="11161" y="28797"/>
                  </a:lnTo>
                  <a:cubicBezTo>
                    <a:pt x="11250" y="28717"/>
                    <a:pt x="11348" y="28637"/>
                    <a:pt x="11438" y="28557"/>
                  </a:cubicBezTo>
                  <a:lnTo>
                    <a:pt x="11464" y="28539"/>
                  </a:lnTo>
                  <a:cubicBezTo>
                    <a:pt x="11563" y="28458"/>
                    <a:pt x="11652" y="28378"/>
                    <a:pt x="11750" y="28298"/>
                  </a:cubicBezTo>
                  <a:lnTo>
                    <a:pt x="11777" y="28280"/>
                  </a:lnTo>
                  <a:cubicBezTo>
                    <a:pt x="11866" y="28200"/>
                    <a:pt x="11955" y="28119"/>
                    <a:pt x="12053" y="28039"/>
                  </a:cubicBezTo>
                  <a:lnTo>
                    <a:pt x="12071" y="28021"/>
                  </a:lnTo>
                  <a:cubicBezTo>
                    <a:pt x="12169" y="27941"/>
                    <a:pt x="12258" y="27861"/>
                    <a:pt x="12348" y="27789"/>
                  </a:cubicBezTo>
                  <a:lnTo>
                    <a:pt x="12374" y="27763"/>
                  </a:lnTo>
                  <a:cubicBezTo>
                    <a:pt x="12464" y="27682"/>
                    <a:pt x="12553" y="27602"/>
                    <a:pt x="12651" y="27531"/>
                  </a:cubicBezTo>
                  <a:lnTo>
                    <a:pt x="12660" y="27513"/>
                  </a:lnTo>
                  <a:cubicBezTo>
                    <a:pt x="12758" y="27432"/>
                    <a:pt x="12847" y="27343"/>
                    <a:pt x="12936" y="27272"/>
                  </a:cubicBezTo>
                  <a:cubicBezTo>
                    <a:pt x="12945" y="27263"/>
                    <a:pt x="12945" y="27263"/>
                    <a:pt x="12954" y="27254"/>
                  </a:cubicBezTo>
                  <a:cubicBezTo>
                    <a:pt x="13240" y="27004"/>
                    <a:pt x="13516" y="26754"/>
                    <a:pt x="13793" y="26505"/>
                  </a:cubicBezTo>
                  <a:lnTo>
                    <a:pt x="13793" y="26496"/>
                  </a:lnTo>
                  <a:cubicBezTo>
                    <a:pt x="13882" y="26415"/>
                    <a:pt x="13971" y="26335"/>
                    <a:pt x="14052" y="26255"/>
                  </a:cubicBezTo>
                  <a:lnTo>
                    <a:pt x="14078" y="26237"/>
                  </a:lnTo>
                  <a:cubicBezTo>
                    <a:pt x="14159" y="26166"/>
                    <a:pt x="14239" y="26085"/>
                    <a:pt x="14319" y="26014"/>
                  </a:cubicBezTo>
                  <a:lnTo>
                    <a:pt x="14346" y="25987"/>
                  </a:lnTo>
                  <a:cubicBezTo>
                    <a:pt x="14426" y="25907"/>
                    <a:pt x="14507" y="25836"/>
                    <a:pt x="14587" y="25764"/>
                  </a:cubicBezTo>
                  <a:lnTo>
                    <a:pt x="14614" y="25738"/>
                  </a:lnTo>
                  <a:cubicBezTo>
                    <a:pt x="14685" y="25657"/>
                    <a:pt x="14765" y="25586"/>
                    <a:pt x="14846" y="25514"/>
                  </a:cubicBezTo>
                  <a:lnTo>
                    <a:pt x="14872" y="25488"/>
                  </a:lnTo>
                  <a:cubicBezTo>
                    <a:pt x="14944" y="25416"/>
                    <a:pt x="15024" y="25345"/>
                    <a:pt x="15095" y="25274"/>
                  </a:cubicBezTo>
                  <a:lnTo>
                    <a:pt x="15122" y="25247"/>
                  </a:lnTo>
                  <a:cubicBezTo>
                    <a:pt x="15193" y="25175"/>
                    <a:pt x="15265" y="25095"/>
                    <a:pt x="15336" y="25033"/>
                  </a:cubicBezTo>
                  <a:lnTo>
                    <a:pt x="15363" y="25006"/>
                  </a:lnTo>
                  <a:cubicBezTo>
                    <a:pt x="15434" y="24935"/>
                    <a:pt x="15506" y="24863"/>
                    <a:pt x="15586" y="24783"/>
                  </a:cubicBezTo>
                  <a:lnTo>
                    <a:pt x="15595" y="24774"/>
                  </a:lnTo>
                  <a:cubicBezTo>
                    <a:pt x="15666" y="24694"/>
                    <a:pt x="15747" y="24622"/>
                    <a:pt x="15818" y="24551"/>
                  </a:cubicBezTo>
                  <a:lnTo>
                    <a:pt x="15818" y="24542"/>
                  </a:lnTo>
                  <a:cubicBezTo>
                    <a:pt x="15970" y="24390"/>
                    <a:pt x="16112" y="24248"/>
                    <a:pt x="16246" y="24105"/>
                  </a:cubicBezTo>
                  <a:lnTo>
                    <a:pt x="16255" y="24087"/>
                  </a:lnTo>
                  <a:cubicBezTo>
                    <a:pt x="16317" y="24025"/>
                    <a:pt x="16380" y="23953"/>
                    <a:pt x="16442" y="23891"/>
                  </a:cubicBezTo>
                  <a:lnTo>
                    <a:pt x="16460" y="23864"/>
                  </a:lnTo>
                  <a:cubicBezTo>
                    <a:pt x="16523" y="23802"/>
                    <a:pt x="16585" y="23739"/>
                    <a:pt x="16639" y="23668"/>
                  </a:cubicBezTo>
                  <a:lnTo>
                    <a:pt x="16665" y="23650"/>
                  </a:lnTo>
                  <a:cubicBezTo>
                    <a:pt x="16719" y="23588"/>
                    <a:pt x="16772" y="23525"/>
                    <a:pt x="16826" y="23463"/>
                  </a:cubicBezTo>
                  <a:lnTo>
                    <a:pt x="16853" y="23436"/>
                  </a:lnTo>
                  <a:cubicBezTo>
                    <a:pt x="16906" y="23373"/>
                    <a:pt x="16960" y="23311"/>
                    <a:pt x="17004" y="23257"/>
                  </a:cubicBezTo>
                  <a:lnTo>
                    <a:pt x="17031" y="23231"/>
                  </a:lnTo>
                  <a:cubicBezTo>
                    <a:pt x="17085" y="23168"/>
                    <a:pt x="17129" y="23106"/>
                    <a:pt x="17183" y="23052"/>
                  </a:cubicBezTo>
                  <a:lnTo>
                    <a:pt x="17201" y="23026"/>
                  </a:lnTo>
                  <a:cubicBezTo>
                    <a:pt x="17245" y="22963"/>
                    <a:pt x="17290" y="22910"/>
                    <a:pt x="17343" y="22847"/>
                  </a:cubicBezTo>
                  <a:lnTo>
                    <a:pt x="17361" y="22829"/>
                  </a:lnTo>
                  <a:cubicBezTo>
                    <a:pt x="17406" y="22776"/>
                    <a:pt x="17450" y="22713"/>
                    <a:pt x="17495" y="22660"/>
                  </a:cubicBezTo>
                  <a:lnTo>
                    <a:pt x="17504" y="22642"/>
                  </a:lnTo>
                  <a:cubicBezTo>
                    <a:pt x="17549" y="22579"/>
                    <a:pt x="17593" y="22526"/>
                    <a:pt x="17629" y="22472"/>
                  </a:cubicBezTo>
                  <a:lnTo>
                    <a:pt x="17638" y="22463"/>
                  </a:lnTo>
                  <a:cubicBezTo>
                    <a:pt x="17682" y="22401"/>
                    <a:pt x="17727" y="22348"/>
                    <a:pt x="17763" y="22285"/>
                  </a:cubicBezTo>
                  <a:cubicBezTo>
                    <a:pt x="17807" y="22232"/>
                    <a:pt x="17843" y="22169"/>
                    <a:pt x="17879" y="22116"/>
                  </a:cubicBezTo>
                  <a:cubicBezTo>
                    <a:pt x="17888" y="22098"/>
                    <a:pt x="17923" y="22053"/>
                    <a:pt x="17923" y="22053"/>
                  </a:cubicBezTo>
                  <a:cubicBezTo>
                    <a:pt x="17941" y="22017"/>
                    <a:pt x="17968" y="21982"/>
                    <a:pt x="17995" y="21937"/>
                  </a:cubicBezTo>
                  <a:cubicBezTo>
                    <a:pt x="18004" y="21919"/>
                    <a:pt x="18039" y="21866"/>
                    <a:pt x="18039" y="21866"/>
                  </a:cubicBezTo>
                  <a:cubicBezTo>
                    <a:pt x="18066" y="21830"/>
                    <a:pt x="18084" y="21803"/>
                    <a:pt x="18102" y="21768"/>
                  </a:cubicBezTo>
                  <a:cubicBezTo>
                    <a:pt x="18120" y="21741"/>
                    <a:pt x="18137" y="21714"/>
                    <a:pt x="18155" y="21687"/>
                  </a:cubicBezTo>
                  <a:cubicBezTo>
                    <a:pt x="18173" y="21652"/>
                    <a:pt x="18191" y="21625"/>
                    <a:pt x="18209" y="21589"/>
                  </a:cubicBezTo>
                  <a:cubicBezTo>
                    <a:pt x="18227" y="21562"/>
                    <a:pt x="18244" y="21536"/>
                    <a:pt x="18262" y="21500"/>
                  </a:cubicBezTo>
                  <a:cubicBezTo>
                    <a:pt x="18280" y="21473"/>
                    <a:pt x="18289" y="21447"/>
                    <a:pt x="18307" y="21420"/>
                  </a:cubicBezTo>
                  <a:cubicBezTo>
                    <a:pt x="18325" y="21384"/>
                    <a:pt x="18343" y="21357"/>
                    <a:pt x="18360" y="21322"/>
                  </a:cubicBezTo>
                  <a:cubicBezTo>
                    <a:pt x="18378" y="21304"/>
                    <a:pt x="18387" y="21277"/>
                    <a:pt x="18405" y="21250"/>
                  </a:cubicBezTo>
                  <a:cubicBezTo>
                    <a:pt x="18423" y="21215"/>
                    <a:pt x="18441" y="21179"/>
                    <a:pt x="18459" y="21143"/>
                  </a:cubicBezTo>
                  <a:cubicBezTo>
                    <a:pt x="18467" y="21125"/>
                    <a:pt x="18494" y="21081"/>
                    <a:pt x="18494" y="21081"/>
                  </a:cubicBezTo>
                  <a:cubicBezTo>
                    <a:pt x="18512" y="21045"/>
                    <a:pt x="18530" y="21009"/>
                    <a:pt x="18557" y="20965"/>
                  </a:cubicBezTo>
                  <a:lnTo>
                    <a:pt x="18566" y="20938"/>
                  </a:lnTo>
                  <a:cubicBezTo>
                    <a:pt x="18673" y="20724"/>
                    <a:pt x="18771" y="20510"/>
                    <a:pt x="18860" y="20296"/>
                  </a:cubicBezTo>
                  <a:cubicBezTo>
                    <a:pt x="18869" y="20287"/>
                    <a:pt x="18869" y="20287"/>
                    <a:pt x="18869" y="20287"/>
                  </a:cubicBezTo>
                  <a:cubicBezTo>
                    <a:pt x="18887" y="20233"/>
                    <a:pt x="18914" y="20180"/>
                    <a:pt x="18931" y="20126"/>
                  </a:cubicBezTo>
                  <a:cubicBezTo>
                    <a:pt x="18931" y="20126"/>
                    <a:pt x="18940" y="20108"/>
                    <a:pt x="18940" y="20108"/>
                  </a:cubicBezTo>
                  <a:cubicBezTo>
                    <a:pt x="18958" y="20064"/>
                    <a:pt x="18976" y="20010"/>
                    <a:pt x="18994" y="19957"/>
                  </a:cubicBezTo>
                  <a:lnTo>
                    <a:pt x="19003" y="19939"/>
                  </a:lnTo>
                  <a:cubicBezTo>
                    <a:pt x="19021" y="19885"/>
                    <a:pt x="19047" y="19832"/>
                    <a:pt x="19065" y="19778"/>
                  </a:cubicBezTo>
                  <a:lnTo>
                    <a:pt x="19065" y="19769"/>
                  </a:lnTo>
                  <a:cubicBezTo>
                    <a:pt x="19083" y="19716"/>
                    <a:pt x="19101" y="19662"/>
                    <a:pt x="19119" y="19609"/>
                  </a:cubicBezTo>
                  <a:cubicBezTo>
                    <a:pt x="19190" y="19413"/>
                    <a:pt x="19244" y="19216"/>
                    <a:pt x="19297" y="19020"/>
                  </a:cubicBezTo>
                  <a:cubicBezTo>
                    <a:pt x="19297" y="19020"/>
                    <a:pt x="19297" y="19011"/>
                    <a:pt x="19297" y="19011"/>
                  </a:cubicBezTo>
                  <a:cubicBezTo>
                    <a:pt x="19529" y="18128"/>
                    <a:pt x="19618" y="17245"/>
                    <a:pt x="19556" y="16397"/>
                  </a:cubicBezTo>
                  <a:cubicBezTo>
                    <a:pt x="19556" y="16397"/>
                    <a:pt x="19556" y="16388"/>
                    <a:pt x="19556" y="16388"/>
                  </a:cubicBezTo>
                  <a:cubicBezTo>
                    <a:pt x="19538" y="16139"/>
                    <a:pt x="19511" y="15898"/>
                    <a:pt x="19467" y="15657"/>
                  </a:cubicBezTo>
                  <a:lnTo>
                    <a:pt x="19467" y="15639"/>
                  </a:lnTo>
                  <a:cubicBezTo>
                    <a:pt x="19431" y="15478"/>
                    <a:pt x="19404" y="15318"/>
                    <a:pt x="19360" y="15166"/>
                  </a:cubicBezTo>
                  <a:cubicBezTo>
                    <a:pt x="19342" y="15095"/>
                    <a:pt x="19324" y="15014"/>
                    <a:pt x="19297" y="14934"/>
                  </a:cubicBezTo>
                  <a:lnTo>
                    <a:pt x="19297" y="14916"/>
                  </a:lnTo>
                  <a:cubicBezTo>
                    <a:pt x="19253" y="14765"/>
                    <a:pt x="19199" y="14613"/>
                    <a:pt x="19145" y="14470"/>
                  </a:cubicBezTo>
                  <a:lnTo>
                    <a:pt x="19137" y="14444"/>
                  </a:lnTo>
                  <a:cubicBezTo>
                    <a:pt x="19119" y="14408"/>
                    <a:pt x="19101" y="14363"/>
                    <a:pt x="19092" y="14319"/>
                  </a:cubicBezTo>
                  <a:cubicBezTo>
                    <a:pt x="20662" y="13150"/>
                    <a:pt x="23169" y="11616"/>
                    <a:pt x="26809" y="10349"/>
                  </a:cubicBezTo>
                  <a:cubicBezTo>
                    <a:pt x="27585" y="10081"/>
                    <a:pt x="27995" y="9225"/>
                    <a:pt x="27719" y="8449"/>
                  </a:cubicBezTo>
                  <a:cubicBezTo>
                    <a:pt x="27513" y="7851"/>
                    <a:pt x="26951" y="7449"/>
                    <a:pt x="26318" y="7449"/>
                  </a:cubicBezTo>
                  <a:cubicBezTo>
                    <a:pt x="26148" y="7449"/>
                    <a:pt x="25979" y="7476"/>
                    <a:pt x="25827" y="7539"/>
                  </a:cubicBezTo>
                  <a:cubicBezTo>
                    <a:pt x="25792" y="7548"/>
                    <a:pt x="25756" y="7557"/>
                    <a:pt x="25720" y="7574"/>
                  </a:cubicBezTo>
                  <a:cubicBezTo>
                    <a:pt x="25774" y="7218"/>
                    <a:pt x="25702" y="6834"/>
                    <a:pt x="25488" y="6513"/>
                  </a:cubicBezTo>
                  <a:cubicBezTo>
                    <a:pt x="25203" y="6102"/>
                    <a:pt x="24748" y="5862"/>
                    <a:pt x="24248" y="5862"/>
                  </a:cubicBezTo>
                  <a:cubicBezTo>
                    <a:pt x="24186" y="5862"/>
                    <a:pt x="24132" y="5862"/>
                    <a:pt x="24079" y="5870"/>
                  </a:cubicBezTo>
                  <a:cubicBezTo>
                    <a:pt x="24168" y="5415"/>
                    <a:pt x="24052" y="4934"/>
                    <a:pt x="23722" y="4568"/>
                  </a:cubicBezTo>
                  <a:cubicBezTo>
                    <a:pt x="23445" y="4256"/>
                    <a:pt x="23035" y="4077"/>
                    <a:pt x="22616" y="4077"/>
                  </a:cubicBezTo>
                  <a:cubicBezTo>
                    <a:pt x="22250" y="4077"/>
                    <a:pt x="21893" y="4211"/>
                    <a:pt x="21617" y="4461"/>
                  </a:cubicBezTo>
                  <a:cubicBezTo>
                    <a:pt x="21197" y="4836"/>
                    <a:pt x="20787" y="5219"/>
                    <a:pt x="20377" y="5594"/>
                  </a:cubicBezTo>
                  <a:cubicBezTo>
                    <a:pt x="20582" y="5076"/>
                    <a:pt x="20796" y="4559"/>
                    <a:pt x="21001" y="4033"/>
                  </a:cubicBezTo>
                  <a:cubicBezTo>
                    <a:pt x="21144" y="3658"/>
                    <a:pt x="21135" y="3257"/>
                    <a:pt x="20974" y="2891"/>
                  </a:cubicBezTo>
                  <a:cubicBezTo>
                    <a:pt x="20823" y="2525"/>
                    <a:pt x="20528" y="2240"/>
                    <a:pt x="20154" y="2097"/>
                  </a:cubicBezTo>
                  <a:cubicBezTo>
                    <a:pt x="19984" y="2025"/>
                    <a:pt x="19797" y="1999"/>
                    <a:pt x="19609" y="1999"/>
                  </a:cubicBezTo>
                  <a:cubicBezTo>
                    <a:pt x="19422" y="1999"/>
                    <a:pt x="19235" y="2034"/>
                    <a:pt x="19065" y="2097"/>
                  </a:cubicBezTo>
                  <a:cubicBezTo>
                    <a:pt x="18869" y="1776"/>
                    <a:pt x="18548" y="1535"/>
                    <a:pt x="18155" y="1437"/>
                  </a:cubicBezTo>
                  <a:cubicBezTo>
                    <a:pt x="18039" y="1410"/>
                    <a:pt x="17923" y="1401"/>
                    <a:pt x="17807" y="1401"/>
                  </a:cubicBezTo>
                  <a:cubicBezTo>
                    <a:pt x="17531" y="1401"/>
                    <a:pt x="17272" y="1472"/>
                    <a:pt x="17040" y="1606"/>
                  </a:cubicBezTo>
                  <a:cubicBezTo>
                    <a:pt x="17040" y="1579"/>
                    <a:pt x="17049" y="1553"/>
                    <a:pt x="17049" y="1526"/>
                  </a:cubicBezTo>
                  <a:cubicBezTo>
                    <a:pt x="17058" y="1133"/>
                    <a:pt x="16906" y="750"/>
                    <a:pt x="16639" y="464"/>
                  </a:cubicBezTo>
                  <a:cubicBezTo>
                    <a:pt x="16362" y="179"/>
                    <a:pt x="15996" y="9"/>
                    <a:pt x="155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31"/>
            <p:cNvSpPr/>
            <p:nvPr/>
          </p:nvSpPr>
          <p:spPr>
            <a:xfrm>
              <a:off x="5563075" y="1301375"/>
              <a:ext cx="269000" cy="207600"/>
            </a:xfrm>
            <a:custGeom>
              <a:rect b="b" l="l" r="r" t="t"/>
              <a:pathLst>
                <a:path extrusionOk="0" h="8304" w="10760">
                  <a:moveTo>
                    <a:pt x="10014" y="1"/>
                  </a:moveTo>
                  <a:cubicBezTo>
                    <a:pt x="9887" y="1"/>
                    <a:pt x="9758" y="37"/>
                    <a:pt x="9645" y="114"/>
                  </a:cubicBezTo>
                  <a:cubicBezTo>
                    <a:pt x="3632" y="4164"/>
                    <a:pt x="429" y="7028"/>
                    <a:pt x="295" y="7144"/>
                  </a:cubicBezTo>
                  <a:cubicBezTo>
                    <a:pt x="28" y="7394"/>
                    <a:pt x="1" y="7813"/>
                    <a:pt x="251" y="8081"/>
                  </a:cubicBezTo>
                  <a:cubicBezTo>
                    <a:pt x="384" y="8232"/>
                    <a:pt x="563" y="8304"/>
                    <a:pt x="741" y="8304"/>
                  </a:cubicBezTo>
                  <a:cubicBezTo>
                    <a:pt x="902" y="8304"/>
                    <a:pt x="1062" y="8250"/>
                    <a:pt x="1187" y="8134"/>
                  </a:cubicBezTo>
                  <a:cubicBezTo>
                    <a:pt x="1214" y="8107"/>
                    <a:pt x="4452" y="5208"/>
                    <a:pt x="10385" y="1212"/>
                  </a:cubicBezTo>
                  <a:cubicBezTo>
                    <a:pt x="10688" y="1006"/>
                    <a:pt x="10760" y="596"/>
                    <a:pt x="10563" y="293"/>
                  </a:cubicBezTo>
                  <a:cubicBezTo>
                    <a:pt x="10435" y="103"/>
                    <a:pt x="10227" y="1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31"/>
            <p:cNvSpPr/>
            <p:nvPr/>
          </p:nvSpPr>
          <p:spPr>
            <a:xfrm>
              <a:off x="5526275" y="1155000"/>
              <a:ext cx="86575" cy="324550"/>
            </a:xfrm>
            <a:custGeom>
              <a:rect b="b" l="l" r="r" t="t"/>
              <a:pathLst>
                <a:path extrusionOk="0" h="12982" w="3463">
                  <a:moveTo>
                    <a:pt x="2794" y="1"/>
                  </a:moveTo>
                  <a:cubicBezTo>
                    <a:pt x="2427" y="1"/>
                    <a:pt x="2133" y="283"/>
                    <a:pt x="2124" y="643"/>
                  </a:cubicBezTo>
                  <a:cubicBezTo>
                    <a:pt x="1955" y="7521"/>
                    <a:pt x="161" y="12018"/>
                    <a:pt x="144" y="12071"/>
                  </a:cubicBezTo>
                  <a:cubicBezTo>
                    <a:pt x="1" y="12410"/>
                    <a:pt x="161" y="12794"/>
                    <a:pt x="500" y="12937"/>
                  </a:cubicBezTo>
                  <a:cubicBezTo>
                    <a:pt x="590" y="12972"/>
                    <a:pt x="670" y="12981"/>
                    <a:pt x="750" y="12981"/>
                  </a:cubicBezTo>
                  <a:cubicBezTo>
                    <a:pt x="1018" y="12981"/>
                    <a:pt x="1259" y="12829"/>
                    <a:pt x="1366" y="12571"/>
                  </a:cubicBezTo>
                  <a:cubicBezTo>
                    <a:pt x="1446" y="12383"/>
                    <a:pt x="3266" y="7825"/>
                    <a:pt x="3453" y="679"/>
                  </a:cubicBezTo>
                  <a:cubicBezTo>
                    <a:pt x="3462" y="313"/>
                    <a:pt x="3177" y="10"/>
                    <a:pt x="2811" y="1"/>
                  </a:cubicBezTo>
                  <a:cubicBezTo>
                    <a:pt x="2805" y="1"/>
                    <a:pt x="2800" y="1"/>
                    <a:pt x="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31"/>
            <p:cNvSpPr/>
            <p:nvPr/>
          </p:nvSpPr>
          <p:spPr>
            <a:xfrm>
              <a:off x="5591625" y="1341250"/>
              <a:ext cx="291975" cy="183350"/>
            </a:xfrm>
            <a:custGeom>
              <a:rect b="b" l="l" r="r" t="t"/>
              <a:pathLst>
                <a:path extrusionOk="0" h="7334" w="11679">
                  <a:moveTo>
                    <a:pt x="10931" y="1"/>
                  </a:moveTo>
                  <a:cubicBezTo>
                    <a:pt x="10859" y="1"/>
                    <a:pt x="10787" y="12"/>
                    <a:pt x="10715" y="36"/>
                  </a:cubicBezTo>
                  <a:cubicBezTo>
                    <a:pt x="3435" y="2578"/>
                    <a:pt x="367" y="6093"/>
                    <a:pt x="233" y="6236"/>
                  </a:cubicBezTo>
                  <a:cubicBezTo>
                    <a:pt x="1" y="6521"/>
                    <a:pt x="28" y="6932"/>
                    <a:pt x="304" y="7173"/>
                  </a:cubicBezTo>
                  <a:cubicBezTo>
                    <a:pt x="429" y="7280"/>
                    <a:pt x="590" y="7333"/>
                    <a:pt x="741" y="7333"/>
                  </a:cubicBezTo>
                  <a:cubicBezTo>
                    <a:pt x="929" y="7333"/>
                    <a:pt x="1107" y="7253"/>
                    <a:pt x="1241" y="7101"/>
                  </a:cubicBezTo>
                  <a:cubicBezTo>
                    <a:pt x="1268" y="7066"/>
                    <a:pt x="4238" y="3702"/>
                    <a:pt x="11152" y="1285"/>
                  </a:cubicBezTo>
                  <a:cubicBezTo>
                    <a:pt x="11500" y="1169"/>
                    <a:pt x="11678" y="794"/>
                    <a:pt x="11562" y="446"/>
                  </a:cubicBezTo>
                  <a:cubicBezTo>
                    <a:pt x="11463" y="170"/>
                    <a:pt x="11207" y="1"/>
                    <a:pt x="10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31"/>
            <p:cNvSpPr/>
            <p:nvPr/>
          </p:nvSpPr>
          <p:spPr>
            <a:xfrm>
              <a:off x="5549025" y="1256850"/>
              <a:ext cx="242025" cy="238300"/>
            </a:xfrm>
            <a:custGeom>
              <a:rect b="b" l="l" r="r" t="t"/>
              <a:pathLst>
                <a:path extrusionOk="0" h="9532" w="9681">
                  <a:moveTo>
                    <a:pt x="8940" y="1"/>
                  </a:moveTo>
                  <a:cubicBezTo>
                    <a:pt x="8782" y="1"/>
                    <a:pt x="8622" y="57"/>
                    <a:pt x="8494" y="173"/>
                  </a:cubicBezTo>
                  <a:cubicBezTo>
                    <a:pt x="3114" y="5018"/>
                    <a:pt x="349" y="8301"/>
                    <a:pt x="233" y="8443"/>
                  </a:cubicBezTo>
                  <a:cubicBezTo>
                    <a:pt x="1" y="8720"/>
                    <a:pt x="37" y="9139"/>
                    <a:pt x="313" y="9371"/>
                  </a:cubicBezTo>
                  <a:cubicBezTo>
                    <a:pt x="438" y="9478"/>
                    <a:pt x="590" y="9532"/>
                    <a:pt x="741" y="9532"/>
                  </a:cubicBezTo>
                  <a:cubicBezTo>
                    <a:pt x="929" y="9532"/>
                    <a:pt x="1116" y="9451"/>
                    <a:pt x="1250" y="9291"/>
                  </a:cubicBezTo>
                  <a:cubicBezTo>
                    <a:pt x="1277" y="9264"/>
                    <a:pt x="4078" y="5936"/>
                    <a:pt x="9386" y="1155"/>
                  </a:cubicBezTo>
                  <a:cubicBezTo>
                    <a:pt x="9653" y="914"/>
                    <a:pt x="9680" y="495"/>
                    <a:pt x="9430" y="218"/>
                  </a:cubicBezTo>
                  <a:cubicBezTo>
                    <a:pt x="9302" y="75"/>
                    <a:pt x="9122" y="1"/>
                    <a:pt x="8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31"/>
            <p:cNvSpPr/>
            <p:nvPr/>
          </p:nvSpPr>
          <p:spPr>
            <a:xfrm>
              <a:off x="5551925" y="1189850"/>
              <a:ext cx="118675" cy="311550"/>
            </a:xfrm>
            <a:custGeom>
              <a:rect b="b" l="l" r="r" t="t"/>
              <a:pathLst>
                <a:path extrusionOk="0" h="12462" w="4747">
                  <a:moveTo>
                    <a:pt x="4020" y="0"/>
                  </a:moveTo>
                  <a:cubicBezTo>
                    <a:pt x="3717" y="0"/>
                    <a:pt x="3442" y="208"/>
                    <a:pt x="3373" y="516"/>
                  </a:cubicBezTo>
                  <a:cubicBezTo>
                    <a:pt x="1723" y="7457"/>
                    <a:pt x="144" y="11516"/>
                    <a:pt x="126" y="11551"/>
                  </a:cubicBezTo>
                  <a:cubicBezTo>
                    <a:pt x="1" y="11890"/>
                    <a:pt x="161" y="12283"/>
                    <a:pt x="509" y="12417"/>
                  </a:cubicBezTo>
                  <a:cubicBezTo>
                    <a:pt x="581" y="12444"/>
                    <a:pt x="670" y="12461"/>
                    <a:pt x="750" y="12461"/>
                  </a:cubicBezTo>
                  <a:cubicBezTo>
                    <a:pt x="1009" y="12461"/>
                    <a:pt x="1259" y="12301"/>
                    <a:pt x="1366" y="12033"/>
                  </a:cubicBezTo>
                  <a:cubicBezTo>
                    <a:pt x="1428" y="11873"/>
                    <a:pt x="2980" y="7867"/>
                    <a:pt x="4658" y="819"/>
                  </a:cubicBezTo>
                  <a:cubicBezTo>
                    <a:pt x="4747" y="463"/>
                    <a:pt x="4524" y="106"/>
                    <a:pt x="4167" y="17"/>
                  </a:cubicBezTo>
                  <a:cubicBezTo>
                    <a:pt x="4118" y="6"/>
                    <a:pt x="4069" y="0"/>
                    <a:pt x="4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31"/>
            <p:cNvSpPr/>
            <p:nvPr/>
          </p:nvSpPr>
          <p:spPr>
            <a:xfrm>
              <a:off x="5558625" y="1204925"/>
              <a:ext cx="157475" cy="297150"/>
            </a:xfrm>
            <a:custGeom>
              <a:rect b="b" l="l" r="r" t="t"/>
              <a:pathLst>
                <a:path extrusionOk="0" h="11886" w="6299">
                  <a:moveTo>
                    <a:pt x="5545" y="0"/>
                  </a:moveTo>
                  <a:cubicBezTo>
                    <a:pt x="5283" y="0"/>
                    <a:pt x="5036" y="156"/>
                    <a:pt x="4934" y="422"/>
                  </a:cubicBezTo>
                  <a:cubicBezTo>
                    <a:pt x="2329" y="7068"/>
                    <a:pt x="206" y="10859"/>
                    <a:pt x="179" y="10895"/>
                  </a:cubicBezTo>
                  <a:cubicBezTo>
                    <a:pt x="0" y="11216"/>
                    <a:pt x="116" y="11618"/>
                    <a:pt x="429" y="11796"/>
                  </a:cubicBezTo>
                  <a:cubicBezTo>
                    <a:pt x="536" y="11858"/>
                    <a:pt x="652" y="11885"/>
                    <a:pt x="759" y="11885"/>
                  </a:cubicBezTo>
                  <a:cubicBezTo>
                    <a:pt x="991" y="11885"/>
                    <a:pt x="1214" y="11760"/>
                    <a:pt x="1339" y="11546"/>
                  </a:cubicBezTo>
                  <a:cubicBezTo>
                    <a:pt x="1428" y="11394"/>
                    <a:pt x="3524" y="7639"/>
                    <a:pt x="6165" y="903"/>
                  </a:cubicBezTo>
                  <a:cubicBezTo>
                    <a:pt x="6299" y="564"/>
                    <a:pt x="6138" y="181"/>
                    <a:pt x="5790" y="47"/>
                  </a:cubicBezTo>
                  <a:cubicBezTo>
                    <a:pt x="5710" y="15"/>
                    <a:pt x="5627" y="0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31"/>
            <p:cNvSpPr/>
            <p:nvPr/>
          </p:nvSpPr>
          <p:spPr>
            <a:xfrm>
              <a:off x="5192425" y="1408625"/>
              <a:ext cx="504275" cy="570400"/>
            </a:xfrm>
            <a:custGeom>
              <a:rect b="b" l="l" r="r" t="t"/>
              <a:pathLst>
                <a:path extrusionOk="0" h="22816" w="20171">
                  <a:moveTo>
                    <a:pt x="13529" y="0"/>
                  </a:moveTo>
                  <a:cubicBezTo>
                    <a:pt x="11292" y="0"/>
                    <a:pt x="8998" y="1298"/>
                    <a:pt x="7342" y="3693"/>
                  </a:cubicBezTo>
                  <a:cubicBezTo>
                    <a:pt x="4871" y="7252"/>
                    <a:pt x="0" y="21454"/>
                    <a:pt x="1802" y="22703"/>
                  </a:cubicBezTo>
                  <a:cubicBezTo>
                    <a:pt x="1912" y="22779"/>
                    <a:pt x="2058" y="22815"/>
                    <a:pt x="2236" y="22815"/>
                  </a:cubicBezTo>
                  <a:cubicBezTo>
                    <a:pt x="4987" y="22815"/>
                    <a:pt x="15352" y="14190"/>
                    <a:pt x="17673" y="10838"/>
                  </a:cubicBezTo>
                  <a:cubicBezTo>
                    <a:pt x="20171" y="7225"/>
                    <a:pt x="19823" y="3148"/>
                    <a:pt x="16825" y="1052"/>
                  </a:cubicBezTo>
                  <a:cubicBezTo>
                    <a:pt x="16825" y="1043"/>
                    <a:pt x="16816" y="1043"/>
                    <a:pt x="16816" y="1043"/>
                  </a:cubicBezTo>
                  <a:cubicBezTo>
                    <a:pt x="16807" y="1043"/>
                    <a:pt x="16807" y="1043"/>
                    <a:pt x="16807" y="1034"/>
                  </a:cubicBezTo>
                  <a:cubicBezTo>
                    <a:pt x="15791" y="336"/>
                    <a:pt x="14667" y="0"/>
                    <a:pt x="1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31"/>
            <p:cNvSpPr/>
            <p:nvPr/>
          </p:nvSpPr>
          <p:spPr>
            <a:xfrm>
              <a:off x="5542350" y="1514025"/>
              <a:ext cx="130275" cy="103800"/>
            </a:xfrm>
            <a:custGeom>
              <a:rect b="b" l="l" r="r" t="t"/>
              <a:pathLst>
                <a:path extrusionOk="0" h="4152" w="5211">
                  <a:moveTo>
                    <a:pt x="590" y="0"/>
                  </a:moveTo>
                  <a:cubicBezTo>
                    <a:pt x="427" y="0"/>
                    <a:pt x="265" y="78"/>
                    <a:pt x="161" y="226"/>
                  </a:cubicBezTo>
                  <a:cubicBezTo>
                    <a:pt x="0" y="458"/>
                    <a:pt x="63" y="788"/>
                    <a:pt x="295" y="949"/>
                  </a:cubicBezTo>
                  <a:lnTo>
                    <a:pt x="4925" y="4151"/>
                  </a:lnTo>
                  <a:cubicBezTo>
                    <a:pt x="5050" y="3794"/>
                    <a:pt x="5139" y="3437"/>
                    <a:pt x="5210" y="3081"/>
                  </a:cubicBezTo>
                  <a:lnTo>
                    <a:pt x="883" y="92"/>
                  </a:lnTo>
                  <a:cubicBezTo>
                    <a:pt x="794" y="30"/>
                    <a:pt x="692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31"/>
            <p:cNvSpPr/>
            <p:nvPr/>
          </p:nvSpPr>
          <p:spPr>
            <a:xfrm>
              <a:off x="5303925" y="1628275"/>
              <a:ext cx="119350" cy="94425"/>
            </a:xfrm>
            <a:custGeom>
              <a:rect b="b" l="l" r="r" t="t"/>
              <a:pathLst>
                <a:path extrusionOk="0" h="3777" w="4774">
                  <a:moveTo>
                    <a:pt x="393" y="0"/>
                  </a:moveTo>
                  <a:cubicBezTo>
                    <a:pt x="259" y="322"/>
                    <a:pt x="134" y="661"/>
                    <a:pt x="1" y="991"/>
                  </a:cubicBezTo>
                  <a:lnTo>
                    <a:pt x="3890" y="3685"/>
                  </a:lnTo>
                  <a:cubicBezTo>
                    <a:pt x="3979" y="3747"/>
                    <a:pt x="4083" y="3777"/>
                    <a:pt x="4186" y="3777"/>
                  </a:cubicBezTo>
                  <a:cubicBezTo>
                    <a:pt x="4351" y="3777"/>
                    <a:pt x="4514" y="3699"/>
                    <a:pt x="4613" y="3551"/>
                  </a:cubicBezTo>
                  <a:cubicBezTo>
                    <a:pt x="4773" y="3319"/>
                    <a:pt x="4720" y="2998"/>
                    <a:pt x="4479" y="282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31"/>
            <p:cNvSpPr/>
            <p:nvPr/>
          </p:nvSpPr>
          <p:spPr>
            <a:xfrm>
              <a:off x="5361025" y="1820000"/>
              <a:ext cx="81200" cy="59875"/>
            </a:xfrm>
            <a:custGeom>
              <a:rect b="b" l="l" r="r" t="t"/>
              <a:pathLst>
                <a:path extrusionOk="0" h="2395" w="3248">
                  <a:moveTo>
                    <a:pt x="592" y="1"/>
                  </a:moveTo>
                  <a:cubicBezTo>
                    <a:pt x="427" y="1"/>
                    <a:pt x="265" y="78"/>
                    <a:pt x="161" y="227"/>
                  </a:cubicBezTo>
                  <a:cubicBezTo>
                    <a:pt x="0" y="458"/>
                    <a:pt x="63" y="789"/>
                    <a:pt x="295" y="949"/>
                  </a:cubicBezTo>
                  <a:lnTo>
                    <a:pt x="2391" y="2394"/>
                  </a:lnTo>
                  <a:cubicBezTo>
                    <a:pt x="2677" y="2180"/>
                    <a:pt x="2962" y="1957"/>
                    <a:pt x="3248" y="1725"/>
                  </a:cubicBezTo>
                  <a:lnTo>
                    <a:pt x="893" y="93"/>
                  </a:lnTo>
                  <a:cubicBezTo>
                    <a:pt x="800" y="31"/>
                    <a:pt x="696" y="1"/>
                    <a:pt x="592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31"/>
            <p:cNvSpPr/>
            <p:nvPr/>
          </p:nvSpPr>
          <p:spPr>
            <a:xfrm>
              <a:off x="5237900" y="1839700"/>
              <a:ext cx="100625" cy="83825"/>
            </a:xfrm>
            <a:custGeom>
              <a:rect b="b" l="l" r="r" t="t"/>
              <a:pathLst>
                <a:path extrusionOk="0" h="3353" w="4025">
                  <a:moveTo>
                    <a:pt x="251" y="1"/>
                  </a:moveTo>
                  <a:cubicBezTo>
                    <a:pt x="162" y="375"/>
                    <a:pt x="72" y="732"/>
                    <a:pt x="1" y="1089"/>
                  </a:cubicBezTo>
                  <a:lnTo>
                    <a:pt x="3141" y="3257"/>
                  </a:lnTo>
                  <a:cubicBezTo>
                    <a:pt x="3230" y="3321"/>
                    <a:pt x="3332" y="3352"/>
                    <a:pt x="3433" y="3352"/>
                  </a:cubicBezTo>
                  <a:cubicBezTo>
                    <a:pt x="3597" y="3352"/>
                    <a:pt x="3759" y="3272"/>
                    <a:pt x="3864" y="3123"/>
                  </a:cubicBezTo>
                  <a:cubicBezTo>
                    <a:pt x="4024" y="2891"/>
                    <a:pt x="3962" y="2570"/>
                    <a:pt x="3730" y="240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6" name="Google Shape;4516;p31"/>
          <p:cNvGrpSpPr/>
          <p:nvPr/>
        </p:nvGrpSpPr>
        <p:grpSpPr>
          <a:xfrm rot="10336987">
            <a:off x="43230" y="191214"/>
            <a:ext cx="776306" cy="696361"/>
            <a:chOff x="5215375" y="2178475"/>
            <a:chExt cx="273025" cy="244900"/>
          </a:xfrm>
        </p:grpSpPr>
        <p:sp>
          <p:nvSpPr>
            <p:cNvPr id="4517" name="Google Shape;4517;p31"/>
            <p:cNvSpPr/>
            <p:nvPr/>
          </p:nvSpPr>
          <p:spPr>
            <a:xfrm>
              <a:off x="5215375" y="2178475"/>
              <a:ext cx="273025" cy="244900"/>
            </a:xfrm>
            <a:custGeom>
              <a:rect b="b" l="l" r="r" t="t"/>
              <a:pathLst>
                <a:path extrusionOk="0" h="9796" w="10921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31"/>
            <p:cNvSpPr/>
            <p:nvPr/>
          </p:nvSpPr>
          <p:spPr>
            <a:xfrm>
              <a:off x="5236350" y="2199000"/>
              <a:ext cx="229075" cy="203550"/>
            </a:xfrm>
            <a:custGeom>
              <a:rect b="b" l="l" r="r" t="t"/>
              <a:pathLst>
                <a:path extrusionOk="0" h="8142" w="9163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31"/>
            <p:cNvSpPr/>
            <p:nvPr/>
          </p:nvSpPr>
          <p:spPr>
            <a:xfrm>
              <a:off x="5243050" y="2204800"/>
              <a:ext cx="209450" cy="185725"/>
            </a:xfrm>
            <a:custGeom>
              <a:rect b="b" l="l" r="r" t="t"/>
              <a:pathLst>
                <a:path extrusionOk="0" h="7429" w="8378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31"/>
            <p:cNvSpPr/>
            <p:nvPr/>
          </p:nvSpPr>
          <p:spPr>
            <a:xfrm>
              <a:off x="5345850" y="2279425"/>
              <a:ext cx="33050" cy="9850"/>
            </a:xfrm>
            <a:custGeom>
              <a:rect b="b" l="l" r="r" t="t"/>
              <a:pathLst>
                <a:path extrusionOk="0" h="394" w="1322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31"/>
            <p:cNvSpPr/>
            <p:nvPr/>
          </p:nvSpPr>
          <p:spPr>
            <a:xfrm>
              <a:off x="5323100" y="2297800"/>
              <a:ext cx="10750" cy="32575"/>
            </a:xfrm>
            <a:custGeom>
              <a:rect b="b" l="l" r="r" t="t"/>
              <a:pathLst>
                <a:path extrusionOk="0" h="1303" w="43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2" name="Google Shape;4522;p31"/>
          <p:cNvSpPr/>
          <p:nvPr/>
        </p:nvSpPr>
        <p:spPr>
          <a:xfrm rot="-3287884">
            <a:off x="167176" y="1953311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3" name="Google Shape;4523;p31"/>
          <p:cNvSpPr/>
          <p:nvPr/>
        </p:nvSpPr>
        <p:spPr>
          <a:xfrm rot="1494932">
            <a:off x="8657127" y="2217386"/>
            <a:ext cx="254684" cy="269382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4" name="Google Shape;4524;p31"/>
          <p:cNvSpPr/>
          <p:nvPr/>
        </p:nvSpPr>
        <p:spPr>
          <a:xfrm rot="-3916269">
            <a:off x="4577477" y="4645214"/>
            <a:ext cx="254683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5" name="Google Shape;4525;p31"/>
          <p:cNvGrpSpPr/>
          <p:nvPr/>
        </p:nvGrpSpPr>
        <p:grpSpPr>
          <a:xfrm rot="-1748891">
            <a:off x="68194" y="3745527"/>
            <a:ext cx="452645" cy="413179"/>
            <a:chOff x="6878645" y="4321800"/>
            <a:chExt cx="521329" cy="475799"/>
          </a:xfrm>
        </p:grpSpPr>
        <p:sp>
          <p:nvSpPr>
            <p:cNvPr id="4526" name="Google Shape;4526;p31"/>
            <p:cNvSpPr/>
            <p:nvPr/>
          </p:nvSpPr>
          <p:spPr>
            <a:xfrm>
              <a:off x="6878645" y="4321800"/>
              <a:ext cx="521329" cy="475799"/>
            </a:xfrm>
            <a:custGeom>
              <a:rect b="b" l="l" r="r" t="t"/>
              <a:pathLst>
                <a:path extrusionOk="0" h="7263" w="7958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31"/>
            <p:cNvSpPr/>
            <p:nvPr/>
          </p:nvSpPr>
          <p:spPr>
            <a:xfrm>
              <a:off x="6931840" y="4376108"/>
              <a:ext cx="409110" cy="367511"/>
            </a:xfrm>
            <a:custGeom>
              <a:rect b="b" l="l" r="r" t="t"/>
              <a:pathLst>
                <a:path extrusionOk="0" h="5610" w="6245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8" name="Google Shape;4528;p31"/>
          <p:cNvGrpSpPr/>
          <p:nvPr/>
        </p:nvGrpSpPr>
        <p:grpSpPr>
          <a:xfrm rot="7003686">
            <a:off x="8504064" y="418904"/>
            <a:ext cx="524973" cy="502693"/>
            <a:chOff x="4550100" y="3128775"/>
            <a:chExt cx="315150" cy="301775"/>
          </a:xfrm>
        </p:grpSpPr>
        <p:sp>
          <p:nvSpPr>
            <p:cNvPr id="4529" name="Google Shape;4529;p31"/>
            <p:cNvSpPr/>
            <p:nvPr/>
          </p:nvSpPr>
          <p:spPr>
            <a:xfrm>
              <a:off x="4554125" y="3128775"/>
              <a:ext cx="311125" cy="301775"/>
            </a:xfrm>
            <a:custGeom>
              <a:rect b="b" l="l" r="r" t="t"/>
              <a:pathLst>
                <a:path extrusionOk="0" h="12071" w="12445">
                  <a:moveTo>
                    <a:pt x="5460" y="1"/>
                  </a:moveTo>
                  <a:cubicBezTo>
                    <a:pt x="5023" y="1"/>
                    <a:pt x="4630" y="117"/>
                    <a:pt x="4309" y="358"/>
                  </a:cubicBezTo>
                  <a:cubicBezTo>
                    <a:pt x="4291" y="367"/>
                    <a:pt x="4273" y="384"/>
                    <a:pt x="4255" y="393"/>
                  </a:cubicBezTo>
                  <a:cubicBezTo>
                    <a:pt x="4238" y="402"/>
                    <a:pt x="4220" y="420"/>
                    <a:pt x="4211" y="429"/>
                  </a:cubicBezTo>
                  <a:cubicBezTo>
                    <a:pt x="2641" y="1562"/>
                    <a:pt x="1436" y="2998"/>
                    <a:pt x="812" y="4479"/>
                  </a:cubicBezTo>
                  <a:cubicBezTo>
                    <a:pt x="0" y="6388"/>
                    <a:pt x="187" y="8244"/>
                    <a:pt x="1356" y="9859"/>
                  </a:cubicBezTo>
                  <a:cubicBezTo>
                    <a:pt x="2400" y="11304"/>
                    <a:pt x="3916" y="12071"/>
                    <a:pt x="5718" y="12071"/>
                  </a:cubicBezTo>
                  <a:cubicBezTo>
                    <a:pt x="7369" y="12071"/>
                    <a:pt x="9278" y="11402"/>
                    <a:pt x="10973" y="10233"/>
                  </a:cubicBezTo>
                  <a:cubicBezTo>
                    <a:pt x="11098" y="10180"/>
                    <a:pt x="11223" y="10108"/>
                    <a:pt x="11330" y="10028"/>
                  </a:cubicBezTo>
                  <a:cubicBezTo>
                    <a:pt x="11767" y="9716"/>
                    <a:pt x="12445" y="8895"/>
                    <a:pt x="12026" y="7040"/>
                  </a:cubicBezTo>
                  <a:cubicBezTo>
                    <a:pt x="11767" y="5907"/>
                    <a:pt x="11142" y="4613"/>
                    <a:pt x="10268" y="3418"/>
                  </a:cubicBezTo>
                  <a:cubicBezTo>
                    <a:pt x="8769" y="1339"/>
                    <a:pt x="6878" y="1"/>
                    <a:pt x="546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31"/>
            <p:cNvSpPr/>
            <p:nvPr/>
          </p:nvSpPr>
          <p:spPr>
            <a:xfrm>
              <a:off x="4550100" y="3156225"/>
              <a:ext cx="271900" cy="253500"/>
            </a:xfrm>
            <a:custGeom>
              <a:rect b="b" l="l" r="r" t="t"/>
              <a:pathLst>
                <a:path extrusionOk="0" h="10140" w="10876">
                  <a:moveTo>
                    <a:pt x="4854" y="0"/>
                  </a:moveTo>
                  <a:cubicBezTo>
                    <a:pt x="2275" y="1874"/>
                    <a:pt x="0" y="5255"/>
                    <a:pt x="2186" y="8270"/>
                  </a:cubicBezTo>
                  <a:cubicBezTo>
                    <a:pt x="3162" y="9617"/>
                    <a:pt x="4486" y="10140"/>
                    <a:pt x="5881" y="10140"/>
                  </a:cubicBezTo>
                  <a:cubicBezTo>
                    <a:pt x="7610" y="10140"/>
                    <a:pt x="9449" y="9337"/>
                    <a:pt x="10875" y="8306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31"/>
            <p:cNvSpPr/>
            <p:nvPr/>
          </p:nvSpPr>
          <p:spPr>
            <a:xfrm>
              <a:off x="4649350" y="3149500"/>
              <a:ext cx="200525" cy="218200"/>
            </a:xfrm>
            <a:custGeom>
              <a:rect b="b" l="l" r="r" t="t"/>
              <a:pathLst>
                <a:path extrusionOk="0" h="8728" w="8021">
                  <a:moveTo>
                    <a:pt x="1649" y="1"/>
                  </a:moveTo>
                  <a:cubicBezTo>
                    <a:pt x="1393" y="1"/>
                    <a:pt x="1167" y="64"/>
                    <a:pt x="982" y="198"/>
                  </a:cubicBezTo>
                  <a:cubicBezTo>
                    <a:pt x="0" y="911"/>
                    <a:pt x="553" y="3356"/>
                    <a:pt x="2222" y="5657"/>
                  </a:cubicBezTo>
                  <a:cubicBezTo>
                    <a:pt x="3585" y="7528"/>
                    <a:pt x="5261" y="8727"/>
                    <a:pt x="6367" y="8727"/>
                  </a:cubicBezTo>
                  <a:cubicBezTo>
                    <a:pt x="6622" y="8727"/>
                    <a:pt x="6846" y="8664"/>
                    <a:pt x="7030" y="8530"/>
                  </a:cubicBezTo>
                  <a:cubicBezTo>
                    <a:pt x="8020" y="7816"/>
                    <a:pt x="7467" y="5372"/>
                    <a:pt x="5790" y="3070"/>
                  </a:cubicBezTo>
                  <a:cubicBezTo>
                    <a:pt x="4434" y="1200"/>
                    <a:pt x="2760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31"/>
            <p:cNvSpPr/>
            <p:nvPr/>
          </p:nvSpPr>
          <p:spPr>
            <a:xfrm>
              <a:off x="4695525" y="3191350"/>
              <a:ext cx="110850" cy="132950"/>
            </a:xfrm>
            <a:custGeom>
              <a:rect b="b" l="l" r="r" t="t"/>
              <a:pathLst>
                <a:path extrusionOk="0" h="5318" w="4434">
                  <a:moveTo>
                    <a:pt x="422" y="0"/>
                  </a:moveTo>
                  <a:cubicBezTo>
                    <a:pt x="379" y="0"/>
                    <a:pt x="342" y="10"/>
                    <a:pt x="312" y="31"/>
                  </a:cubicBezTo>
                  <a:cubicBezTo>
                    <a:pt x="0" y="254"/>
                    <a:pt x="607" y="1619"/>
                    <a:pt x="1650" y="3065"/>
                  </a:cubicBezTo>
                  <a:cubicBezTo>
                    <a:pt x="2603" y="4381"/>
                    <a:pt x="3600" y="5317"/>
                    <a:pt x="4012" y="5317"/>
                  </a:cubicBezTo>
                  <a:cubicBezTo>
                    <a:pt x="4055" y="5317"/>
                    <a:pt x="4092" y="5307"/>
                    <a:pt x="4122" y="5286"/>
                  </a:cubicBezTo>
                  <a:cubicBezTo>
                    <a:pt x="4434" y="5054"/>
                    <a:pt x="3836" y="3698"/>
                    <a:pt x="2783" y="2244"/>
                  </a:cubicBezTo>
                  <a:cubicBezTo>
                    <a:pt x="1830" y="936"/>
                    <a:pt x="834" y="0"/>
                    <a:pt x="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31"/>
            <p:cNvSpPr/>
            <p:nvPr/>
          </p:nvSpPr>
          <p:spPr>
            <a:xfrm>
              <a:off x="4733200" y="3207525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31"/>
            <p:cNvSpPr/>
            <p:nvPr/>
          </p:nvSpPr>
          <p:spPr>
            <a:xfrm>
              <a:off x="4753050" y="3230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31"/>
            <p:cNvSpPr/>
            <p:nvPr/>
          </p:nvSpPr>
          <p:spPr>
            <a:xfrm>
              <a:off x="4770675" y="3257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31"/>
            <p:cNvSpPr/>
            <p:nvPr/>
          </p:nvSpPr>
          <p:spPr>
            <a:xfrm>
              <a:off x="4785625" y="3286025"/>
              <a:ext cx="14725" cy="11400"/>
            </a:xfrm>
            <a:custGeom>
              <a:rect b="b" l="l" r="r" t="t"/>
              <a:pathLst>
                <a:path extrusionOk="0" h="456" w="589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31"/>
            <p:cNvSpPr/>
            <p:nvPr/>
          </p:nvSpPr>
          <p:spPr>
            <a:xfrm>
              <a:off x="4793650" y="33143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0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31"/>
            <p:cNvSpPr/>
            <p:nvPr/>
          </p:nvSpPr>
          <p:spPr>
            <a:xfrm>
              <a:off x="4768225" y="33065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31"/>
            <p:cNvSpPr/>
            <p:nvPr/>
          </p:nvSpPr>
          <p:spPr>
            <a:xfrm>
              <a:off x="4744350" y="32806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90" y="455"/>
                    <a:pt x="59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31"/>
            <p:cNvSpPr/>
            <p:nvPr/>
          </p:nvSpPr>
          <p:spPr>
            <a:xfrm>
              <a:off x="4728075" y="32590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31"/>
            <p:cNvSpPr/>
            <p:nvPr/>
          </p:nvSpPr>
          <p:spPr>
            <a:xfrm>
              <a:off x="4711125" y="32340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31"/>
            <p:cNvSpPr/>
            <p:nvPr/>
          </p:nvSpPr>
          <p:spPr>
            <a:xfrm>
              <a:off x="4698850" y="32088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90" y="456"/>
                    <a:pt x="590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31"/>
            <p:cNvSpPr/>
            <p:nvPr/>
          </p:nvSpPr>
          <p:spPr>
            <a:xfrm>
              <a:off x="4711350" y="31892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31"/>
            <p:cNvSpPr/>
            <p:nvPr/>
          </p:nvSpPr>
          <p:spPr>
            <a:xfrm>
              <a:off x="4691725" y="3182100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5" name="Google Shape;454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46" name="Google Shape;4546;p31"/>
          <p:cNvSpPr txBox="1"/>
          <p:nvPr>
            <p:ph idx="2" type="title"/>
          </p:nvPr>
        </p:nvSpPr>
        <p:spPr>
          <a:xfrm>
            <a:off x="720002" y="2791625"/>
            <a:ext cx="208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47" name="Google Shape;4547;p31"/>
          <p:cNvSpPr txBox="1"/>
          <p:nvPr>
            <p:ph idx="1" type="subTitle"/>
          </p:nvPr>
        </p:nvSpPr>
        <p:spPr>
          <a:xfrm>
            <a:off x="720000" y="3319325"/>
            <a:ext cx="2086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8" name="Google Shape;4548;p31"/>
          <p:cNvSpPr txBox="1"/>
          <p:nvPr>
            <p:ph idx="3" type="title"/>
          </p:nvPr>
        </p:nvSpPr>
        <p:spPr>
          <a:xfrm>
            <a:off x="3528594" y="2791625"/>
            <a:ext cx="208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49" name="Google Shape;4549;p31"/>
          <p:cNvSpPr txBox="1"/>
          <p:nvPr>
            <p:ph idx="4" type="subTitle"/>
          </p:nvPr>
        </p:nvSpPr>
        <p:spPr>
          <a:xfrm>
            <a:off x="3528600" y="3319325"/>
            <a:ext cx="2086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0" name="Google Shape;4550;p31"/>
          <p:cNvSpPr txBox="1"/>
          <p:nvPr>
            <p:ph idx="5" type="title"/>
          </p:nvPr>
        </p:nvSpPr>
        <p:spPr>
          <a:xfrm>
            <a:off x="6337192" y="2791625"/>
            <a:ext cx="208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51" name="Google Shape;4551;p31"/>
          <p:cNvSpPr txBox="1"/>
          <p:nvPr>
            <p:ph idx="6" type="subTitle"/>
          </p:nvPr>
        </p:nvSpPr>
        <p:spPr>
          <a:xfrm>
            <a:off x="6337200" y="3319325"/>
            <a:ext cx="2086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552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p32"/>
          <p:cNvSpPr/>
          <p:nvPr/>
        </p:nvSpPr>
        <p:spPr>
          <a:xfrm>
            <a:off x="-1138910" y="-66180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4" name="Google Shape;4554;p32"/>
          <p:cNvGrpSpPr/>
          <p:nvPr/>
        </p:nvGrpSpPr>
        <p:grpSpPr>
          <a:xfrm>
            <a:off x="-1138910" y="-820950"/>
            <a:ext cx="3704019" cy="2121973"/>
            <a:chOff x="-1389150" y="804800"/>
            <a:chExt cx="971750" cy="556700"/>
          </a:xfrm>
        </p:grpSpPr>
        <p:sp>
          <p:nvSpPr>
            <p:cNvPr id="4555" name="Google Shape;4555;p32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32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32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32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32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32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32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32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32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32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32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32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32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32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32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32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32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32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32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32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32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32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32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32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32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32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32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32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32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32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32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32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32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32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32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32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32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32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32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32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32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32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32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32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32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32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32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32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32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32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32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32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32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32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32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32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32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32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32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32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5" name="Google Shape;4615;p32"/>
          <p:cNvSpPr/>
          <p:nvPr/>
        </p:nvSpPr>
        <p:spPr>
          <a:xfrm flipH="1" rot="10800000">
            <a:off x="6022813" y="-99229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6" name="Google Shape;4616;p32"/>
          <p:cNvGrpSpPr/>
          <p:nvPr/>
        </p:nvGrpSpPr>
        <p:grpSpPr>
          <a:xfrm flipH="1">
            <a:off x="6126967" y="-992313"/>
            <a:ext cx="3836998" cy="2198307"/>
            <a:chOff x="-9376871" y="-61513"/>
            <a:chExt cx="3836998" cy="2198307"/>
          </a:xfrm>
        </p:grpSpPr>
        <p:sp>
          <p:nvSpPr>
            <p:cNvPr id="4617" name="Google Shape;4617;p32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32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32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32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32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32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32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32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32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32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32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32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32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32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32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32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32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32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32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32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32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32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32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32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32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32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32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32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32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32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32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32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32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32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32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32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32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32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32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32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32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32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32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32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32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32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32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32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32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32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32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32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32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32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32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32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32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32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32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32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7" name="Google Shape;4677;p32"/>
          <p:cNvSpPr/>
          <p:nvPr/>
        </p:nvSpPr>
        <p:spPr>
          <a:xfrm rot="-3020781">
            <a:off x="8650525" y="1969360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8" name="Google Shape;4678;p32"/>
          <p:cNvGrpSpPr/>
          <p:nvPr/>
        </p:nvGrpSpPr>
        <p:grpSpPr>
          <a:xfrm>
            <a:off x="4024328" y="3998970"/>
            <a:ext cx="1095627" cy="1144533"/>
            <a:chOff x="4089572" y="4154721"/>
            <a:chExt cx="964885" cy="1007955"/>
          </a:xfrm>
        </p:grpSpPr>
        <p:sp>
          <p:nvSpPr>
            <p:cNvPr id="4679" name="Google Shape;4679;p32"/>
            <p:cNvSpPr/>
            <p:nvPr/>
          </p:nvSpPr>
          <p:spPr>
            <a:xfrm rot="1165722">
              <a:off x="4203031" y="4254437"/>
              <a:ext cx="737966" cy="808523"/>
            </a:xfrm>
            <a:custGeom>
              <a:rect b="b" l="l" r="r" t="t"/>
              <a:pathLst>
                <a:path extrusionOk="0" h="19217" w="17540">
                  <a:moveTo>
                    <a:pt x="14943" y="11160"/>
                  </a:moveTo>
                  <a:lnTo>
                    <a:pt x="14943" y="11160"/>
                  </a:lnTo>
                  <a:cubicBezTo>
                    <a:pt x="16130" y="11160"/>
                    <a:pt x="17236" y="10313"/>
                    <a:pt x="17423" y="9269"/>
                  </a:cubicBezTo>
                  <a:cubicBezTo>
                    <a:pt x="17539" y="8618"/>
                    <a:pt x="17281" y="7708"/>
                    <a:pt x="16148" y="7289"/>
                  </a:cubicBezTo>
                  <a:cubicBezTo>
                    <a:pt x="15809" y="7164"/>
                    <a:pt x="15407" y="7101"/>
                    <a:pt x="14970" y="7101"/>
                  </a:cubicBezTo>
                  <a:cubicBezTo>
                    <a:pt x="14310" y="7101"/>
                    <a:pt x="13534" y="7253"/>
                    <a:pt x="12722" y="7512"/>
                  </a:cubicBezTo>
                  <a:cubicBezTo>
                    <a:pt x="12758" y="7440"/>
                    <a:pt x="12784" y="7360"/>
                    <a:pt x="12811" y="7280"/>
                  </a:cubicBezTo>
                  <a:cubicBezTo>
                    <a:pt x="12892" y="7021"/>
                    <a:pt x="12936" y="6807"/>
                    <a:pt x="12972" y="6629"/>
                  </a:cubicBezTo>
                  <a:cubicBezTo>
                    <a:pt x="12990" y="6530"/>
                    <a:pt x="13016" y="6414"/>
                    <a:pt x="13034" y="6361"/>
                  </a:cubicBezTo>
                  <a:cubicBezTo>
                    <a:pt x="13079" y="6325"/>
                    <a:pt x="13284" y="6200"/>
                    <a:pt x="13998" y="6040"/>
                  </a:cubicBezTo>
                  <a:cubicBezTo>
                    <a:pt x="15675" y="5656"/>
                    <a:pt x="17075" y="4166"/>
                    <a:pt x="16933" y="2908"/>
                  </a:cubicBezTo>
                  <a:cubicBezTo>
                    <a:pt x="16861" y="2275"/>
                    <a:pt x="16344" y="1535"/>
                    <a:pt x="15131" y="1535"/>
                  </a:cubicBezTo>
                  <a:cubicBezTo>
                    <a:pt x="15086" y="1535"/>
                    <a:pt x="15033" y="1535"/>
                    <a:pt x="14979" y="1535"/>
                  </a:cubicBezTo>
                  <a:cubicBezTo>
                    <a:pt x="13641" y="1597"/>
                    <a:pt x="12205" y="3015"/>
                    <a:pt x="11018" y="4568"/>
                  </a:cubicBezTo>
                  <a:cubicBezTo>
                    <a:pt x="10929" y="2962"/>
                    <a:pt x="10429" y="1499"/>
                    <a:pt x="9350" y="651"/>
                  </a:cubicBezTo>
                  <a:cubicBezTo>
                    <a:pt x="8788" y="214"/>
                    <a:pt x="8297" y="0"/>
                    <a:pt x="7833" y="0"/>
                  </a:cubicBezTo>
                  <a:cubicBezTo>
                    <a:pt x="7227" y="0"/>
                    <a:pt x="6727" y="375"/>
                    <a:pt x="6513" y="964"/>
                  </a:cubicBezTo>
                  <a:cubicBezTo>
                    <a:pt x="6112" y="2097"/>
                    <a:pt x="6798" y="4140"/>
                    <a:pt x="7878" y="5014"/>
                  </a:cubicBezTo>
                  <a:cubicBezTo>
                    <a:pt x="7976" y="5094"/>
                    <a:pt x="8047" y="5165"/>
                    <a:pt x="8101" y="5210"/>
                  </a:cubicBezTo>
                  <a:cubicBezTo>
                    <a:pt x="8012" y="5317"/>
                    <a:pt x="7896" y="5442"/>
                    <a:pt x="7789" y="5585"/>
                  </a:cubicBezTo>
                  <a:cubicBezTo>
                    <a:pt x="7387" y="6147"/>
                    <a:pt x="7494" y="6646"/>
                    <a:pt x="7601" y="6896"/>
                  </a:cubicBezTo>
                  <a:cubicBezTo>
                    <a:pt x="7699" y="7146"/>
                    <a:pt x="7851" y="7324"/>
                    <a:pt x="7985" y="7458"/>
                  </a:cubicBezTo>
                  <a:cubicBezTo>
                    <a:pt x="7958" y="7512"/>
                    <a:pt x="7914" y="7583"/>
                    <a:pt x="7842" y="7708"/>
                  </a:cubicBezTo>
                  <a:lnTo>
                    <a:pt x="7780" y="7815"/>
                  </a:lnTo>
                  <a:cubicBezTo>
                    <a:pt x="7494" y="8315"/>
                    <a:pt x="7539" y="8698"/>
                    <a:pt x="7628" y="8993"/>
                  </a:cubicBezTo>
                  <a:cubicBezTo>
                    <a:pt x="7191" y="8778"/>
                    <a:pt x="6700" y="8662"/>
                    <a:pt x="6183" y="8662"/>
                  </a:cubicBezTo>
                  <a:cubicBezTo>
                    <a:pt x="5300" y="8662"/>
                    <a:pt x="4425" y="8993"/>
                    <a:pt x="3721" y="9599"/>
                  </a:cubicBezTo>
                  <a:cubicBezTo>
                    <a:pt x="3712" y="9608"/>
                    <a:pt x="3712" y="9617"/>
                    <a:pt x="3703" y="9617"/>
                  </a:cubicBezTo>
                  <a:cubicBezTo>
                    <a:pt x="3703" y="9617"/>
                    <a:pt x="3605" y="9706"/>
                    <a:pt x="3605" y="9715"/>
                  </a:cubicBezTo>
                  <a:cubicBezTo>
                    <a:pt x="3560" y="9751"/>
                    <a:pt x="3533" y="9778"/>
                    <a:pt x="3489" y="9822"/>
                  </a:cubicBezTo>
                  <a:lnTo>
                    <a:pt x="3471" y="9840"/>
                  </a:lnTo>
                  <a:cubicBezTo>
                    <a:pt x="3444" y="9867"/>
                    <a:pt x="3417" y="9894"/>
                    <a:pt x="3391" y="9929"/>
                  </a:cubicBezTo>
                  <a:lnTo>
                    <a:pt x="3364" y="9956"/>
                  </a:lnTo>
                  <a:cubicBezTo>
                    <a:pt x="3337" y="9983"/>
                    <a:pt x="3319" y="10010"/>
                    <a:pt x="3292" y="10036"/>
                  </a:cubicBezTo>
                  <a:lnTo>
                    <a:pt x="3257" y="10072"/>
                  </a:lnTo>
                  <a:cubicBezTo>
                    <a:pt x="3239" y="10099"/>
                    <a:pt x="3221" y="10126"/>
                    <a:pt x="3194" y="10161"/>
                  </a:cubicBezTo>
                  <a:lnTo>
                    <a:pt x="3168" y="10197"/>
                  </a:lnTo>
                  <a:cubicBezTo>
                    <a:pt x="3141" y="10224"/>
                    <a:pt x="3123" y="10250"/>
                    <a:pt x="3105" y="10277"/>
                  </a:cubicBezTo>
                  <a:lnTo>
                    <a:pt x="3069" y="10322"/>
                  </a:lnTo>
                  <a:cubicBezTo>
                    <a:pt x="3052" y="10349"/>
                    <a:pt x="3034" y="10375"/>
                    <a:pt x="3016" y="10411"/>
                  </a:cubicBezTo>
                  <a:lnTo>
                    <a:pt x="2989" y="10447"/>
                  </a:lnTo>
                  <a:cubicBezTo>
                    <a:pt x="2971" y="10482"/>
                    <a:pt x="2953" y="10509"/>
                    <a:pt x="2936" y="10536"/>
                  </a:cubicBezTo>
                  <a:lnTo>
                    <a:pt x="2909" y="10581"/>
                  </a:lnTo>
                  <a:cubicBezTo>
                    <a:pt x="2891" y="10616"/>
                    <a:pt x="2873" y="10643"/>
                    <a:pt x="2846" y="10688"/>
                  </a:cubicBezTo>
                  <a:cubicBezTo>
                    <a:pt x="2846" y="10696"/>
                    <a:pt x="2838" y="10705"/>
                    <a:pt x="2829" y="10723"/>
                  </a:cubicBezTo>
                  <a:cubicBezTo>
                    <a:pt x="2802" y="10768"/>
                    <a:pt x="2784" y="10812"/>
                    <a:pt x="2757" y="10857"/>
                  </a:cubicBezTo>
                  <a:cubicBezTo>
                    <a:pt x="2748" y="10875"/>
                    <a:pt x="2730" y="10911"/>
                    <a:pt x="2730" y="10911"/>
                  </a:cubicBezTo>
                  <a:cubicBezTo>
                    <a:pt x="2722" y="10937"/>
                    <a:pt x="2704" y="10973"/>
                    <a:pt x="2695" y="11000"/>
                  </a:cubicBezTo>
                  <a:cubicBezTo>
                    <a:pt x="2686" y="11018"/>
                    <a:pt x="2677" y="11044"/>
                    <a:pt x="2668" y="11062"/>
                  </a:cubicBezTo>
                  <a:lnTo>
                    <a:pt x="2659" y="11080"/>
                  </a:lnTo>
                  <a:cubicBezTo>
                    <a:pt x="2659" y="11080"/>
                    <a:pt x="2641" y="11125"/>
                    <a:pt x="2632" y="11143"/>
                  </a:cubicBezTo>
                  <a:cubicBezTo>
                    <a:pt x="2623" y="11169"/>
                    <a:pt x="2614" y="11196"/>
                    <a:pt x="2597" y="11232"/>
                  </a:cubicBezTo>
                  <a:cubicBezTo>
                    <a:pt x="2597" y="11232"/>
                    <a:pt x="2588" y="11267"/>
                    <a:pt x="2579" y="11285"/>
                  </a:cubicBezTo>
                  <a:cubicBezTo>
                    <a:pt x="2570" y="11321"/>
                    <a:pt x="2561" y="11357"/>
                    <a:pt x="2543" y="11383"/>
                  </a:cubicBezTo>
                  <a:lnTo>
                    <a:pt x="2534" y="11437"/>
                  </a:lnTo>
                  <a:cubicBezTo>
                    <a:pt x="2516" y="11473"/>
                    <a:pt x="2507" y="11508"/>
                    <a:pt x="2499" y="11544"/>
                  </a:cubicBezTo>
                  <a:lnTo>
                    <a:pt x="2490" y="11580"/>
                  </a:lnTo>
                  <a:cubicBezTo>
                    <a:pt x="2481" y="11624"/>
                    <a:pt x="2463" y="11660"/>
                    <a:pt x="2454" y="11705"/>
                  </a:cubicBezTo>
                  <a:lnTo>
                    <a:pt x="2454" y="11731"/>
                  </a:lnTo>
                  <a:cubicBezTo>
                    <a:pt x="2427" y="11821"/>
                    <a:pt x="2409" y="11910"/>
                    <a:pt x="2400" y="11999"/>
                  </a:cubicBezTo>
                  <a:cubicBezTo>
                    <a:pt x="2383" y="12106"/>
                    <a:pt x="2365" y="12222"/>
                    <a:pt x="2356" y="12329"/>
                  </a:cubicBezTo>
                  <a:lnTo>
                    <a:pt x="2356" y="12356"/>
                  </a:lnTo>
                  <a:cubicBezTo>
                    <a:pt x="2347" y="12400"/>
                    <a:pt x="2347" y="12445"/>
                    <a:pt x="2347" y="12499"/>
                  </a:cubicBezTo>
                  <a:lnTo>
                    <a:pt x="2338" y="12516"/>
                  </a:lnTo>
                  <a:cubicBezTo>
                    <a:pt x="2338" y="12561"/>
                    <a:pt x="2338" y="12606"/>
                    <a:pt x="2338" y="12659"/>
                  </a:cubicBezTo>
                  <a:lnTo>
                    <a:pt x="2338" y="12686"/>
                  </a:lnTo>
                  <a:cubicBezTo>
                    <a:pt x="2338" y="12730"/>
                    <a:pt x="2338" y="12775"/>
                    <a:pt x="2338" y="12820"/>
                  </a:cubicBezTo>
                  <a:lnTo>
                    <a:pt x="2338" y="12846"/>
                  </a:lnTo>
                  <a:cubicBezTo>
                    <a:pt x="2338" y="12953"/>
                    <a:pt x="2347" y="13069"/>
                    <a:pt x="2356" y="13177"/>
                  </a:cubicBezTo>
                  <a:lnTo>
                    <a:pt x="2356" y="13203"/>
                  </a:lnTo>
                  <a:cubicBezTo>
                    <a:pt x="2365" y="13248"/>
                    <a:pt x="2365" y="13292"/>
                    <a:pt x="2374" y="13337"/>
                  </a:cubicBezTo>
                  <a:lnTo>
                    <a:pt x="2374" y="13391"/>
                  </a:lnTo>
                  <a:cubicBezTo>
                    <a:pt x="2383" y="13435"/>
                    <a:pt x="2383" y="13471"/>
                    <a:pt x="2391" y="13507"/>
                  </a:cubicBezTo>
                  <a:lnTo>
                    <a:pt x="2400" y="13569"/>
                  </a:lnTo>
                  <a:cubicBezTo>
                    <a:pt x="2409" y="13605"/>
                    <a:pt x="2409" y="13640"/>
                    <a:pt x="2418" y="13676"/>
                  </a:cubicBezTo>
                  <a:lnTo>
                    <a:pt x="2436" y="13739"/>
                  </a:lnTo>
                  <a:cubicBezTo>
                    <a:pt x="2436" y="13774"/>
                    <a:pt x="2445" y="13810"/>
                    <a:pt x="2454" y="13846"/>
                  </a:cubicBezTo>
                  <a:cubicBezTo>
                    <a:pt x="2454" y="13872"/>
                    <a:pt x="2463" y="13890"/>
                    <a:pt x="2463" y="13908"/>
                  </a:cubicBezTo>
                  <a:cubicBezTo>
                    <a:pt x="2472" y="13953"/>
                    <a:pt x="2481" y="13988"/>
                    <a:pt x="2490" y="14024"/>
                  </a:cubicBezTo>
                  <a:lnTo>
                    <a:pt x="2507" y="14086"/>
                  </a:lnTo>
                  <a:cubicBezTo>
                    <a:pt x="2516" y="14122"/>
                    <a:pt x="2525" y="14167"/>
                    <a:pt x="2543" y="14211"/>
                  </a:cubicBezTo>
                  <a:lnTo>
                    <a:pt x="2552" y="14256"/>
                  </a:lnTo>
                  <a:cubicBezTo>
                    <a:pt x="2570" y="14318"/>
                    <a:pt x="2588" y="14372"/>
                    <a:pt x="2606" y="14434"/>
                  </a:cubicBezTo>
                  <a:cubicBezTo>
                    <a:pt x="2864" y="15237"/>
                    <a:pt x="2838" y="15888"/>
                    <a:pt x="2552" y="16352"/>
                  </a:cubicBezTo>
                  <a:cubicBezTo>
                    <a:pt x="2052" y="17146"/>
                    <a:pt x="893" y="17343"/>
                    <a:pt x="848" y="17343"/>
                  </a:cubicBezTo>
                  <a:cubicBezTo>
                    <a:pt x="349" y="17423"/>
                    <a:pt x="1" y="17878"/>
                    <a:pt x="54" y="18386"/>
                  </a:cubicBezTo>
                  <a:cubicBezTo>
                    <a:pt x="108" y="18859"/>
                    <a:pt x="518" y="19216"/>
                    <a:pt x="991" y="19216"/>
                  </a:cubicBezTo>
                  <a:cubicBezTo>
                    <a:pt x="1009" y="19216"/>
                    <a:pt x="1035" y="19216"/>
                    <a:pt x="1062" y="19216"/>
                  </a:cubicBezTo>
                  <a:cubicBezTo>
                    <a:pt x="1285" y="19198"/>
                    <a:pt x="3292" y="19020"/>
                    <a:pt x="4729" y="17824"/>
                  </a:cubicBezTo>
                  <a:cubicBezTo>
                    <a:pt x="5068" y="17539"/>
                    <a:pt x="5139" y="17485"/>
                    <a:pt x="6629" y="17485"/>
                  </a:cubicBezTo>
                  <a:cubicBezTo>
                    <a:pt x="6745" y="17485"/>
                    <a:pt x="6879" y="17485"/>
                    <a:pt x="7004" y="17485"/>
                  </a:cubicBezTo>
                  <a:lnTo>
                    <a:pt x="7021" y="17485"/>
                  </a:lnTo>
                  <a:cubicBezTo>
                    <a:pt x="8146" y="17485"/>
                    <a:pt x="10206" y="16754"/>
                    <a:pt x="11045" y="15184"/>
                  </a:cubicBezTo>
                  <a:cubicBezTo>
                    <a:pt x="11063" y="15157"/>
                    <a:pt x="11081" y="15121"/>
                    <a:pt x="11089" y="15086"/>
                  </a:cubicBezTo>
                  <a:cubicBezTo>
                    <a:pt x="11295" y="14684"/>
                    <a:pt x="11393" y="14265"/>
                    <a:pt x="11402" y="13828"/>
                  </a:cubicBezTo>
                  <a:cubicBezTo>
                    <a:pt x="11411" y="13096"/>
                    <a:pt x="11161" y="12356"/>
                    <a:pt x="10643" y="11615"/>
                  </a:cubicBezTo>
                  <a:cubicBezTo>
                    <a:pt x="10679" y="11562"/>
                    <a:pt x="10715" y="11508"/>
                    <a:pt x="10742" y="11446"/>
                  </a:cubicBezTo>
                  <a:cubicBezTo>
                    <a:pt x="10759" y="11455"/>
                    <a:pt x="10768" y="11455"/>
                    <a:pt x="10786" y="11455"/>
                  </a:cubicBezTo>
                  <a:cubicBezTo>
                    <a:pt x="10911" y="11482"/>
                    <a:pt x="11018" y="11499"/>
                    <a:pt x="11161" y="11499"/>
                  </a:cubicBezTo>
                  <a:cubicBezTo>
                    <a:pt x="11857" y="11499"/>
                    <a:pt x="12133" y="10991"/>
                    <a:pt x="12338" y="10616"/>
                  </a:cubicBezTo>
                  <a:cubicBezTo>
                    <a:pt x="12383" y="10536"/>
                    <a:pt x="12437" y="10447"/>
                    <a:pt x="12490" y="10340"/>
                  </a:cubicBezTo>
                  <a:cubicBezTo>
                    <a:pt x="12776" y="10402"/>
                    <a:pt x="13382" y="10688"/>
                    <a:pt x="13882" y="10920"/>
                  </a:cubicBezTo>
                  <a:cubicBezTo>
                    <a:pt x="14221" y="11080"/>
                    <a:pt x="14578" y="11160"/>
                    <a:pt x="14943" y="1116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32"/>
            <p:cNvSpPr/>
            <p:nvPr/>
          </p:nvSpPr>
          <p:spPr>
            <a:xfrm rot="1165722">
              <a:off x="4191323" y="4605538"/>
              <a:ext cx="399402" cy="365154"/>
            </a:xfrm>
            <a:custGeom>
              <a:rect b="b" l="l" r="r" t="t"/>
              <a:pathLst>
                <a:path extrusionOk="0" h="8679" w="9493">
                  <a:moveTo>
                    <a:pt x="5193" y="0"/>
                  </a:moveTo>
                  <a:cubicBezTo>
                    <a:pt x="4546" y="0"/>
                    <a:pt x="3878" y="250"/>
                    <a:pt x="3346" y="712"/>
                  </a:cubicBezTo>
                  <a:lnTo>
                    <a:pt x="3257" y="801"/>
                  </a:lnTo>
                  <a:cubicBezTo>
                    <a:pt x="2802" y="1220"/>
                    <a:pt x="2454" y="1818"/>
                    <a:pt x="2338" y="2550"/>
                  </a:cubicBezTo>
                  <a:cubicBezTo>
                    <a:pt x="2240" y="3129"/>
                    <a:pt x="2276" y="3807"/>
                    <a:pt x="2517" y="4548"/>
                  </a:cubicBezTo>
                  <a:cubicBezTo>
                    <a:pt x="3614" y="8063"/>
                    <a:pt x="242" y="8634"/>
                    <a:pt x="1" y="8678"/>
                  </a:cubicBezTo>
                  <a:cubicBezTo>
                    <a:pt x="170" y="8660"/>
                    <a:pt x="1937" y="8500"/>
                    <a:pt x="3132" y="7501"/>
                  </a:cubicBezTo>
                  <a:cubicBezTo>
                    <a:pt x="3792" y="6957"/>
                    <a:pt x="4158" y="6939"/>
                    <a:pt x="6023" y="6939"/>
                  </a:cubicBezTo>
                  <a:cubicBezTo>
                    <a:pt x="6029" y="6939"/>
                    <a:pt x="6035" y="6939"/>
                    <a:pt x="6042" y="6939"/>
                  </a:cubicBezTo>
                  <a:cubicBezTo>
                    <a:pt x="6990" y="6939"/>
                    <a:pt x="8614" y="6289"/>
                    <a:pt x="9225" y="5137"/>
                  </a:cubicBezTo>
                  <a:cubicBezTo>
                    <a:pt x="9234" y="5119"/>
                    <a:pt x="9252" y="5092"/>
                    <a:pt x="9261" y="5074"/>
                  </a:cubicBezTo>
                  <a:cubicBezTo>
                    <a:pt x="9386" y="4816"/>
                    <a:pt x="9466" y="4521"/>
                    <a:pt x="9475" y="4209"/>
                  </a:cubicBezTo>
                  <a:cubicBezTo>
                    <a:pt x="9493" y="3192"/>
                    <a:pt x="8752" y="1925"/>
                    <a:pt x="6594" y="471"/>
                  </a:cubicBezTo>
                  <a:cubicBezTo>
                    <a:pt x="6188" y="151"/>
                    <a:pt x="5697" y="0"/>
                    <a:pt x="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32"/>
            <p:cNvSpPr/>
            <p:nvPr/>
          </p:nvSpPr>
          <p:spPr>
            <a:xfrm rot="1165722">
              <a:off x="4186037" y="4636409"/>
              <a:ext cx="388168" cy="331454"/>
            </a:xfrm>
            <a:custGeom>
              <a:rect b="b" l="l" r="r" t="t"/>
              <a:pathLst>
                <a:path extrusionOk="0" h="7878" w="9226">
                  <a:moveTo>
                    <a:pt x="3257" y="0"/>
                  </a:moveTo>
                  <a:lnTo>
                    <a:pt x="3257" y="0"/>
                  </a:lnTo>
                  <a:cubicBezTo>
                    <a:pt x="2436" y="767"/>
                    <a:pt x="1981" y="2061"/>
                    <a:pt x="2517" y="3747"/>
                  </a:cubicBezTo>
                  <a:cubicBezTo>
                    <a:pt x="3614" y="7262"/>
                    <a:pt x="242" y="7833"/>
                    <a:pt x="1" y="7877"/>
                  </a:cubicBezTo>
                  <a:cubicBezTo>
                    <a:pt x="170" y="7859"/>
                    <a:pt x="1937" y="7699"/>
                    <a:pt x="3132" y="6700"/>
                  </a:cubicBezTo>
                  <a:cubicBezTo>
                    <a:pt x="3792" y="6156"/>
                    <a:pt x="4158" y="6138"/>
                    <a:pt x="6023" y="6138"/>
                  </a:cubicBezTo>
                  <a:cubicBezTo>
                    <a:pt x="6029" y="6138"/>
                    <a:pt x="6035" y="6138"/>
                    <a:pt x="6042" y="6138"/>
                  </a:cubicBezTo>
                  <a:cubicBezTo>
                    <a:pt x="6990" y="6138"/>
                    <a:pt x="8614" y="5488"/>
                    <a:pt x="9225" y="4336"/>
                  </a:cubicBezTo>
                  <a:lnTo>
                    <a:pt x="9225" y="4336"/>
                  </a:lnTo>
                  <a:cubicBezTo>
                    <a:pt x="8824" y="4523"/>
                    <a:pt x="8369" y="5032"/>
                    <a:pt x="8039" y="5156"/>
                  </a:cubicBezTo>
                  <a:cubicBezTo>
                    <a:pt x="7626" y="5318"/>
                    <a:pt x="7181" y="5376"/>
                    <a:pt x="6737" y="5376"/>
                  </a:cubicBezTo>
                  <a:cubicBezTo>
                    <a:pt x="6567" y="5376"/>
                    <a:pt x="6396" y="5368"/>
                    <a:pt x="6228" y="5353"/>
                  </a:cubicBezTo>
                  <a:cubicBezTo>
                    <a:pt x="5086" y="5246"/>
                    <a:pt x="3917" y="4791"/>
                    <a:pt x="3275" y="3845"/>
                  </a:cubicBezTo>
                  <a:cubicBezTo>
                    <a:pt x="2740" y="3051"/>
                    <a:pt x="2659" y="2016"/>
                    <a:pt x="2873" y="1080"/>
                  </a:cubicBezTo>
                  <a:cubicBezTo>
                    <a:pt x="2963" y="705"/>
                    <a:pt x="3096" y="348"/>
                    <a:pt x="3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32"/>
            <p:cNvSpPr/>
            <p:nvPr/>
          </p:nvSpPr>
          <p:spPr>
            <a:xfrm rot="1165722">
              <a:off x="4483471" y="4684374"/>
              <a:ext cx="91594" cy="62311"/>
            </a:xfrm>
            <a:custGeom>
              <a:rect b="b" l="l" r="r" t="t"/>
              <a:pathLst>
                <a:path extrusionOk="0" h="1481" w="2177">
                  <a:moveTo>
                    <a:pt x="196" y="1"/>
                  </a:moveTo>
                  <a:cubicBezTo>
                    <a:pt x="121" y="1"/>
                    <a:pt x="52" y="23"/>
                    <a:pt x="0" y="83"/>
                  </a:cubicBezTo>
                  <a:cubicBezTo>
                    <a:pt x="250" y="297"/>
                    <a:pt x="500" y="511"/>
                    <a:pt x="750" y="725"/>
                  </a:cubicBezTo>
                  <a:cubicBezTo>
                    <a:pt x="1071" y="1002"/>
                    <a:pt x="1392" y="1287"/>
                    <a:pt x="1784" y="1448"/>
                  </a:cubicBezTo>
                  <a:cubicBezTo>
                    <a:pt x="1837" y="1466"/>
                    <a:pt x="1900" y="1480"/>
                    <a:pt x="1960" y="1480"/>
                  </a:cubicBezTo>
                  <a:cubicBezTo>
                    <a:pt x="2042" y="1480"/>
                    <a:pt x="2115" y="1454"/>
                    <a:pt x="2141" y="1376"/>
                  </a:cubicBezTo>
                  <a:cubicBezTo>
                    <a:pt x="2177" y="1287"/>
                    <a:pt x="2106" y="1189"/>
                    <a:pt x="2034" y="1117"/>
                  </a:cubicBezTo>
                  <a:cubicBezTo>
                    <a:pt x="1677" y="770"/>
                    <a:pt x="1294" y="457"/>
                    <a:pt x="883" y="181"/>
                  </a:cubicBezTo>
                  <a:lnTo>
                    <a:pt x="883" y="181"/>
                  </a:lnTo>
                  <a:lnTo>
                    <a:pt x="1151" y="386"/>
                  </a:lnTo>
                  <a:lnTo>
                    <a:pt x="1151" y="386"/>
                  </a:lnTo>
                  <a:lnTo>
                    <a:pt x="518" y="92"/>
                  </a:lnTo>
                  <a:cubicBezTo>
                    <a:pt x="419" y="45"/>
                    <a:pt x="301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32"/>
            <p:cNvSpPr/>
            <p:nvPr/>
          </p:nvSpPr>
          <p:spPr>
            <a:xfrm rot="1165722">
              <a:off x="4538615" y="4303875"/>
              <a:ext cx="171112" cy="444589"/>
            </a:xfrm>
            <a:custGeom>
              <a:rect b="b" l="l" r="r" t="t"/>
              <a:pathLst>
                <a:path extrusionOk="0" h="10567" w="4067">
                  <a:moveTo>
                    <a:pt x="977" y="0"/>
                  </a:moveTo>
                  <a:cubicBezTo>
                    <a:pt x="0" y="0"/>
                    <a:pt x="588" y="2513"/>
                    <a:pt x="1618" y="3340"/>
                  </a:cubicBezTo>
                  <a:cubicBezTo>
                    <a:pt x="2875" y="4366"/>
                    <a:pt x="2090" y="4634"/>
                    <a:pt x="1689" y="5196"/>
                  </a:cubicBezTo>
                  <a:cubicBezTo>
                    <a:pt x="1288" y="5749"/>
                    <a:pt x="2171" y="5945"/>
                    <a:pt x="2117" y="6373"/>
                  </a:cubicBezTo>
                  <a:cubicBezTo>
                    <a:pt x="2064" y="6802"/>
                    <a:pt x="1992" y="6900"/>
                    <a:pt x="1743" y="7337"/>
                  </a:cubicBezTo>
                  <a:cubicBezTo>
                    <a:pt x="1493" y="7774"/>
                    <a:pt x="1805" y="7774"/>
                    <a:pt x="1725" y="8184"/>
                  </a:cubicBezTo>
                  <a:cubicBezTo>
                    <a:pt x="1654" y="8592"/>
                    <a:pt x="1979" y="9608"/>
                    <a:pt x="1283" y="10549"/>
                  </a:cubicBezTo>
                  <a:lnTo>
                    <a:pt x="1283" y="10549"/>
                  </a:lnTo>
                  <a:cubicBezTo>
                    <a:pt x="3440" y="7654"/>
                    <a:pt x="4067" y="2141"/>
                    <a:pt x="1912" y="450"/>
                  </a:cubicBezTo>
                  <a:cubicBezTo>
                    <a:pt x="1508" y="133"/>
                    <a:pt x="1201" y="0"/>
                    <a:pt x="977" y="0"/>
                  </a:cubicBezTo>
                  <a:close/>
                  <a:moveTo>
                    <a:pt x="1283" y="10549"/>
                  </a:moveTo>
                  <a:lnTo>
                    <a:pt x="1283" y="10549"/>
                  </a:lnTo>
                  <a:cubicBezTo>
                    <a:pt x="1278" y="10555"/>
                    <a:pt x="1274" y="10560"/>
                    <a:pt x="1270" y="10566"/>
                  </a:cubicBezTo>
                  <a:cubicBezTo>
                    <a:pt x="1274" y="10560"/>
                    <a:pt x="1278" y="10555"/>
                    <a:pt x="1283" y="105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32"/>
            <p:cNvSpPr/>
            <p:nvPr/>
          </p:nvSpPr>
          <p:spPr>
            <a:xfrm rot="1165722">
              <a:off x="4575145" y="4417460"/>
              <a:ext cx="367006" cy="380764"/>
            </a:xfrm>
            <a:custGeom>
              <a:rect b="b" l="l" r="r" t="t"/>
              <a:pathLst>
                <a:path extrusionOk="0" h="9050" w="8723">
                  <a:moveTo>
                    <a:pt x="6941" y="1"/>
                  </a:moveTo>
                  <a:cubicBezTo>
                    <a:pt x="6906" y="1"/>
                    <a:pt x="6871" y="2"/>
                    <a:pt x="6834" y="3"/>
                  </a:cubicBezTo>
                  <a:cubicBezTo>
                    <a:pt x="4889" y="93"/>
                    <a:pt x="1561" y="5106"/>
                    <a:pt x="0" y="9049"/>
                  </a:cubicBezTo>
                  <a:cubicBezTo>
                    <a:pt x="0" y="9049"/>
                    <a:pt x="1017" y="8121"/>
                    <a:pt x="1142" y="7461"/>
                  </a:cubicBezTo>
                  <a:cubicBezTo>
                    <a:pt x="1202" y="7164"/>
                    <a:pt x="1272" y="7107"/>
                    <a:pt x="1382" y="7107"/>
                  </a:cubicBezTo>
                  <a:cubicBezTo>
                    <a:pt x="1450" y="7107"/>
                    <a:pt x="1532" y="7128"/>
                    <a:pt x="1637" y="7128"/>
                  </a:cubicBezTo>
                  <a:cubicBezTo>
                    <a:pt x="1742" y="7128"/>
                    <a:pt x="1869" y="7107"/>
                    <a:pt x="2025" y="7024"/>
                  </a:cubicBezTo>
                  <a:cubicBezTo>
                    <a:pt x="2605" y="6712"/>
                    <a:pt x="1981" y="6275"/>
                    <a:pt x="2427" y="5481"/>
                  </a:cubicBezTo>
                  <a:cubicBezTo>
                    <a:pt x="2864" y="4687"/>
                    <a:pt x="3399" y="5561"/>
                    <a:pt x="3720" y="4535"/>
                  </a:cubicBezTo>
                  <a:cubicBezTo>
                    <a:pt x="4050" y="3500"/>
                    <a:pt x="3658" y="3099"/>
                    <a:pt x="5603" y="2653"/>
                  </a:cubicBezTo>
                  <a:cubicBezTo>
                    <a:pt x="7502" y="2215"/>
                    <a:pt x="8722" y="1"/>
                    <a:pt x="6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32"/>
            <p:cNvSpPr/>
            <p:nvPr/>
          </p:nvSpPr>
          <p:spPr>
            <a:xfrm rot="1165722">
              <a:off x="4529055" y="4646422"/>
              <a:ext cx="387579" cy="149234"/>
            </a:xfrm>
            <a:custGeom>
              <a:rect b="b" l="l" r="r" t="t"/>
              <a:pathLst>
                <a:path extrusionOk="0" h="3547" w="9212">
                  <a:moveTo>
                    <a:pt x="6932" y="1"/>
                  </a:moveTo>
                  <a:cubicBezTo>
                    <a:pt x="5013" y="1"/>
                    <a:pt x="1870" y="1471"/>
                    <a:pt x="0" y="3379"/>
                  </a:cubicBezTo>
                  <a:cubicBezTo>
                    <a:pt x="0" y="3379"/>
                    <a:pt x="136" y="3547"/>
                    <a:pt x="310" y="3547"/>
                  </a:cubicBezTo>
                  <a:cubicBezTo>
                    <a:pt x="425" y="3547"/>
                    <a:pt x="558" y="3473"/>
                    <a:pt x="678" y="3227"/>
                  </a:cubicBezTo>
                  <a:cubicBezTo>
                    <a:pt x="787" y="3013"/>
                    <a:pt x="848" y="2937"/>
                    <a:pt x="887" y="2937"/>
                  </a:cubicBezTo>
                  <a:cubicBezTo>
                    <a:pt x="961" y="2937"/>
                    <a:pt x="964" y="3200"/>
                    <a:pt x="1080" y="3317"/>
                  </a:cubicBezTo>
                  <a:cubicBezTo>
                    <a:pt x="1120" y="3354"/>
                    <a:pt x="1176" y="3371"/>
                    <a:pt x="1242" y="3371"/>
                  </a:cubicBezTo>
                  <a:cubicBezTo>
                    <a:pt x="1471" y="3371"/>
                    <a:pt x="1804" y="3168"/>
                    <a:pt x="1874" y="2960"/>
                  </a:cubicBezTo>
                  <a:cubicBezTo>
                    <a:pt x="1953" y="2729"/>
                    <a:pt x="2210" y="2456"/>
                    <a:pt x="2637" y="2456"/>
                  </a:cubicBezTo>
                  <a:cubicBezTo>
                    <a:pt x="2689" y="2456"/>
                    <a:pt x="2744" y="2460"/>
                    <a:pt x="2802" y="2469"/>
                  </a:cubicBezTo>
                  <a:cubicBezTo>
                    <a:pt x="2952" y="2495"/>
                    <a:pt x="3048" y="2516"/>
                    <a:pt x="3120" y="2516"/>
                  </a:cubicBezTo>
                  <a:cubicBezTo>
                    <a:pt x="3300" y="2516"/>
                    <a:pt x="3324" y="2379"/>
                    <a:pt x="3649" y="1818"/>
                  </a:cubicBezTo>
                  <a:cubicBezTo>
                    <a:pt x="3836" y="1490"/>
                    <a:pt x="4056" y="1350"/>
                    <a:pt x="4360" y="1350"/>
                  </a:cubicBezTo>
                  <a:cubicBezTo>
                    <a:pt x="4783" y="1350"/>
                    <a:pt x="5367" y="1622"/>
                    <a:pt x="6245" y="2032"/>
                  </a:cubicBezTo>
                  <a:cubicBezTo>
                    <a:pt x="6466" y="2136"/>
                    <a:pt x="6691" y="2181"/>
                    <a:pt x="6909" y="2181"/>
                  </a:cubicBezTo>
                  <a:cubicBezTo>
                    <a:pt x="8175" y="2181"/>
                    <a:pt x="9211" y="657"/>
                    <a:pt x="7789" y="132"/>
                  </a:cubicBezTo>
                  <a:cubicBezTo>
                    <a:pt x="7546" y="43"/>
                    <a:pt x="7257" y="1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6" name="Google Shape;4686;p32"/>
          <p:cNvSpPr/>
          <p:nvPr/>
        </p:nvSpPr>
        <p:spPr>
          <a:xfrm rot="961900">
            <a:off x="264183" y="1969363"/>
            <a:ext cx="254679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7" name="Google Shape;4687;p32"/>
          <p:cNvSpPr/>
          <p:nvPr/>
        </p:nvSpPr>
        <p:spPr>
          <a:xfrm rot="-2700000">
            <a:off x="238482" y="4091790"/>
            <a:ext cx="254674" cy="269372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8" name="Google Shape;4688;p32"/>
          <p:cNvSpPr/>
          <p:nvPr/>
        </p:nvSpPr>
        <p:spPr>
          <a:xfrm rot="284324">
            <a:off x="8768455" y="3913217"/>
            <a:ext cx="254677" cy="26937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9" name="Google Shape;4689;p32"/>
          <p:cNvGrpSpPr/>
          <p:nvPr/>
        </p:nvGrpSpPr>
        <p:grpSpPr>
          <a:xfrm>
            <a:off x="310896" y="445038"/>
            <a:ext cx="765966" cy="670490"/>
            <a:chOff x="310900" y="491024"/>
            <a:chExt cx="683044" cy="624466"/>
          </a:xfrm>
        </p:grpSpPr>
        <p:sp>
          <p:nvSpPr>
            <p:cNvPr id="4690" name="Google Shape;4690;p32"/>
            <p:cNvSpPr/>
            <p:nvPr/>
          </p:nvSpPr>
          <p:spPr>
            <a:xfrm>
              <a:off x="315285" y="491024"/>
              <a:ext cx="678659" cy="624466"/>
            </a:xfrm>
            <a:custGeom>
              <a:rect b="b" l="l" r="r" t="t"/>
              <a:pathLst>
                <a:path extrusionOk="0" h="14382" w="15631">
                  <a:moveTo>
                    <a:pt x="13846" y="1"/>
                  </a:moveTo>
                  <a:cubicBezTo>
                    <a:pt x="13793" y="1"/>
                    <a:pt x="13739" y="10"/>
                    <a:pt x="13677" y="19"/>
                  </a:cubicBezTo>
                  <a:cubicBezTo>
                    <a:pt x="13374" y="54"/>
                    <a:pt x="12794" y="277"/>
                    <a:pt x="11429" y="795"/>
                  </a:cubicBezTo>
                  <a:cubicBezTo>
                    <a:pt x="10840" y="1027"/>
                    <a:pt x="10233" y="1259"/>
                    <a:pt x="9894" y="1375"/>
                  </a:cubicBezTo>
                  <a:cubicBezTo>
                    <a:pt x="7120" y="2294"/>
                    <a:pt x="5809" y="5023"/>
                    <a:pt x="4649" y="7441"/>
                  </a:cubicBezTo>
                  <a:cubicBezTo>
                    <a:pt x="3828" y="9145"/>
                    <a:pt x="3052" y="10760"/>
                    <a:pt x="2062" y="10947"/>
                  </a:cubicBezTo>
                  <a:cubicBezTo>
                    <a:pt x="1500" y="11063"/>
                    <a:pt x="1063" y="11206"/>
                    <a:pt x="741" y="11411"/>
                  </a:cubicBezTo>
                  <a:cubicBezTo>
                    <a:pt x="28" y="11857"/>
                    <a:pt x="1" y="12463"/>
                    <a:pt x="28" y="12704"/>
                  </a:cubicBezTo>
                  <a:cubicBezTo>
                    <a:pt x="144" y="13944"/>
                    <a:pt x="1848" y="14381"/>
                    <a:pt x="3266" y="14381"/>
                  </a:cubicBezTo>
                  <a:cubicBezTo>
                    <a:pt x="4194" y="14381"/>
                    <a:pt x="5157" y="14203"/>
                    <a:pt x="6049" y="13873"/>
                  </a:cubicBezTo>
                  <a:cubicBezTo>
                    <a:pt x="9377" y="12642"/>
                    <a:pt x="11607" y="9716"/>
                    <a:pt x="12330" y="5648"/>
                  </a:cubicBezTo>
                  <a:cubicBezTo>
                    <a:pt x="12473" y="4863"/>
                    <a:pt x="12562" y="4265"/>
                    <a:pt x="12624" y="3837"/>
                  </a:cubicBezTo>
                  <a:cubicBezTo>
                    <a:pt x="12633" y="3774"/>
                    <a:pt x="12642" y="3712"/>
                    <a:pt x="12651" y="3658"/>
                  </a:cubicBezTo>
                  <a:cubicBezTo>
                    <a:pt x="12919" y="3712"/>
                    <a:pt x="13177" y="3748"/>
                    <a:pt x="13427" y="3748"/>
                  </a:cubicBezTo>
                  <a:lnTo>
                    <a:pt x="13427" y="3748"/>
                  </a:lnTo>
                  <a:cubicBezTo>
                    <a:pt x="14292" y="3748"/>
                    <a:pt x="14997" y="3382"/>
                    <a:pt x="15345" y="2740"/>
                  </a:cubicBezTo>
                  <a:cubicBezTo>
                    <a:pt x="15631" y="2213"/>
                    <a:pt x="15586" y="1526"/>
                    <a:pt x="15220" y="911"/>
                  </a:cubicBezTo>
                  <a:cubicBezTo>
                    <a:pt x="14881" y="340"/>
                    <a:pt x="14364" y="1"/>
                    <a:pt x="1384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32"/>
            <p:cNvSpPr/>
            <p:nvPr/>
          </p:nvSpPr>
          <p:spPr>
            <a:xfrm>
              <a:off x="392524" y="627183"/>
              <a:ext cx="404000" cy="416181"/>
            </a:xfrm>
            <a:custGeom>
              <a:rect b="b" l="l" r="r" t="t"/>
              <a:pathLst>
                <a:path extrusionOk="0" h="9585" w="9305">
                  <a:moveTo>
                    <a:pt x="8564" y="1"/>
                  </a:moveTo>
                  <a:cubicBezTo>
                    <a:pt x="8460" y="1"/>
                    <a:pt x="8352" y="27"/>
                    <a:pt x="8249" y="85"/>
                  </a:cubicBezTo>
                  <a:cubicBezTo>
                    <a:pt x="6652" y="986"/>
                    <a:pt x="5591" y="2110"/>
                    <a:pt x="4913" y="3966"/>
                  </a:cubicBezTo>
                  <a:cubicBezTo>
                    <a:pt x="4074" y="6241"/>
                    <a:pt x="3030" y="8364"/>
                    <a:pt x="1282" y="8881"/>
                  </a:cubicBezTo>
                  <a:cubicBezTo>
                    <a:pt x="0" y="9269"/>
                    <a:pt x="123" y="9584"/>
                    <a:pt x="1007" y="9584"/>
                  </a:cubicBezTo>
                  <a:cubicBezTo>
                    <a:pt x="1323" y="9584"/>
                    <a:pt x="1737" y="9544"/>
                    <a:pt x="2219" y="9452"/>
                  </a:cubicBezTo>
                  <a:cubicBezTo>
                    <a:pt x="4056" y="9113"/>
                    <a:pt x="5867" y="8302"/>
                    <a:pt x="7544" y="5286"/>
                  </a:cubicBezTo>
                  <a:cubicBezTo>
                    <a:pt x="8508" y="3556"/>
                    <a:pt x="8981" y="1905"/>
                    <a:pt x="9213" y="808"/>
                  </a:cubicBezTo>
                  <a:cubicBezTo>
                    <a:pt x="9304" y="371"/>
                    <a:pt x="8956" y="1"/>
                    <a:pt x="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32"/>
            <p:cNvSpPr/>
            <p:nvPr/>
          </p:nvSpPr>
          <p:spPr>
            <a:xfrm>
              <a:off x="674343" y="652408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03" y="1"/>
                  </a:moveTo>
                  <a:cubicBezTo>
                    <a:pt x="729" y="1"/>
                    <a:pt x="220" y="418"/>
                    <a:pt x="117" y="1003"/>
                  </a:cubicBezTo>
                  <a:cubicBezTo>
                    <a:pt x="1" y="1663"/>
                    <a:pt x="438" y="2297"/>
                    <a:pt x="1098" y="2413"/>
                  </a:cubicBezTo>
                  <a:cubicBezTo>
                    <a:pt x="1170" y="2425"/>
                    <a:pt x="1241" y="2431"/>
                    <a:pt x="1311" y="2431"/>
                  </a:cubicBezTo>
                  <a:cubicBezTo>
                    <a:pt x="1889" y="2431"/>
                    <a:pt x="2404" y="2020"/>
                    <a:pt x="2508" y="1431"/>
                  </a:cubicBezTo>
                  <a:cubicBezTo>
                    <a:pt x="2624" y="771"/>
                    <a:pt x="2186" y="138"/>
                    <a:pt x="1526" y="22"/>
                  </a:cubicBezTo>
                  <a:cubicBezTo>
                    <a:pt x="1451" y="8"/>
                    <a:pt x="1377" y="1"/>
                    <a:pt x="1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32"/>
            <p:cNvSpPr/>
            <p:nvPr/>
          </p:nvSpPr>
          <p:spPr>
            <a:xfrm>
              <a:off x="675906" y="678893"/>
              <a:ext cx="109673" cy="79111"/>
            </a:xfrm>
            <a:custGeom>
              <a:rect b="b" l="l" r="r" t="t"/>
              <a:pathLst>
                <a:path extrusionOk="0" h="1822" w="2526">
                  <a:moveTo>
                    <a:pt x="2329" y="1"/>
                  </a:moveTo>
                  <a:cubicBezTo>
                    <a:pt x="2329" y="36"/>
                    <a:pt x="2329" y="63"/>
                    <a:pt x="2320" y="90"/>
                  </a:cubicBezTo>
                  <a:cubicBezTo>
                    <a:pt x="2216" y="678"/>
                    <a:pt x="1702" y="1090"/>
                    <a:pt x="1123" y="1090"/>
                  </a:cubicBezTo>
                  <a:cubicBezTo>
                    <a:pt x="1053" y="1090"/>
                    <a:pt x="982" y="1084"/>
                    <a:pt x="910" y="1071"/>
                  </a:cubicBezTo>
                  <a:cubicBezTo>
                    <a:pt x="545" y="1000"/>
                    <a:pt x="241" y="777"/>
                    <a:pt x="72" y="473"/>
                  </a:cubicBezTo>
                  <a:lnTo>
                    <a:pt x="72" y="473"/>
                  </a:lnTo>
                  <a:cubicBezTo>
                    <a:pt x="0" y="1107"/>
                    <a:pt x="429" y="1687"/>
                    <a:pt x="1062" y="1803"/>
                  </a:cubicBezTo>
                  <a:cubicBezTo>
                    <a:pt x="1134" y="1815"/>
                    <a:pt x="1205" y="1821"/>
                    <a:pt x="1275" y="1821"/>
                  </a:cubicBezTo>
                  <a:cubicBezTo>
                    <a:pt x="1853" y="1821"/>
                    <a:pt x="2368" y="1410"/>
                    <a:pt x="2472" y="821"/>
                  </a:cubicBezTo>
                  <a:cubicBezTo>
                    <a:pt x="2525" y="527"/>
                    <a:pt x="2472" y="241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32"/>
            <p:cNvSpPr/>
            <p:nvPr/>
          </p:nvSpPr>
          <p:spPr>
            <a:xfrm>
              <a:off x="625152" y="735423"/>
              <a:ext cx="113928" cy="105467"/>
            </a:xfrm>
            <a:custGeom>
              <a:rect b="b" l="l" r="r" t="t"/>
              <a:pathLst>
                <a:path extrusionOk="0" h="2429" w="2624">
                  <a:moveTo>
                    <a:pt x="1313" y="0"/>
                  </a:moveTo>
                  <a:cubicBezTo>
                    <a:pt x="735" y="0"/>
                    <a:pt x="220" y="411"/>
                    <a:pt x="117" y="1000"/>
                  </a:cubicBezTo>
                  <a:cubicBezTo>
                    <a:pt x="1" y="1660"/>
                    <a:pt x="438" y="2294"/>
                    <a:pt x="1098" y="2410"/>
                  </a:cubicBezTo>
                  <a:cubicBezTo>
                    <a:pt x="1170" y="2422"/>
                    <a:pt x="1241" y="2428"/>
                    <a:pt x="1311" y="2428"/>
                  </a:cubicBezTo>
                  <a:cubicBezTo>
                    <a:pt x="1889" y="2428"/>
                    <a:pt x="2404" y="2017"/>
                    <a:pt x="2508" y="1428"/>
                  </a:cubicBezTo>
                  <a:cubicBezTo>
                    <a:pt x="2624" y="768"/>
                    <a:pt x="2186" y="135"/>
                    <a:pt x="1526" y="19"/>
                  </a:cubicBezTo>
                  <a:cubicBezTo>
                    <a:pt x="1455" y="6"/>
                    <a:pt x="1384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32"/>
            <p:cNvSpPr/>
            <p:nvPr/>
          </p:nvSpPr>
          <p:spPr>
            <a:xfrm>
              <a:off x="626715" y="762169"/>
              <a:ext cx="109673" cy="78720"/>
            </a:xfrm>
            <a:custGeom>
              <a:rect b="b" l="l" r="r" t="t"/>
              <a:pathLst>
                <a:path extrusionOk="0" h="1813" w="2526">
                  <a:moveTo>
                    <a:pt x="2329" y="1"/>
                  </a:moveTo>
                  <a:cubicBezTo>
                    <a:pt x="2329" y="27"/>
                    <a:pt x="2329" y="54"/>
                    <a:pt x="2320" y="81"/>
                  </a:cubicBezTo>
                  <a:cubicBezTo>
                    <a:pt x="2217" y="669"/>
                    <a:pt x="1702" y="1081"/>
                    <a:pt x="1123" y="1081"/>
                  </a:cubicBezTo>
                  <a:cubicBezTo>
                    <a:pt x="1053" y="1081"/>
                    <a:pt x="982" y="1075"/>
                    <a:pt x="910" y="1062"/>
                  </a:cubicBezTo>
                  <a:cubicBezTo>
                    <a:pt x="545" y="1000"/>
                    <a:pt x="241" y="768"/>
                    <a:pt x="72" y="464"/>
                  </a:cubicBezTo>
                  <a:lnTo>
                    <a:pt x="72" y="464"/>
                  </a:lnTo>
                  <a:cubicBezTo>
                    <a:pt x="0" y="1098"/>
                    <a:pt x="429" y="1678"/>
                    <a:pt x="1062" y="1794"/>
                  </a:cubicBezTo>
                  <a:cubicBezTo>
                    <a:pt x="1134" y="1806"/>
                    <a:pt x="1205" y="1812"/>
                    <a:pt x="1275" y="1812"/>
                  </a:cubicBezTo>
                  <a:cubicBezTo>
                    <a:pt x="1853" y="1812"/>
                    <a:pt x="2368" y="1401"/>
                    <a:pt x="2472" y="812"/>
                  </a:cubicBezTo>
                  <a:cubicBezTo>
                    <a:pt x="2525" y="518"/>
                    <a:pt x="2472" y="232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32"/>
            <p:cNvSpPr/>
            <p:nvPr/>
          </p:nvSpPr>
          <p:spPr>
            <a:xfrm>
              <a:off x="572097" y="824864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13" y="1"/>
                  </a:moveTo>
                  <a:cubicBezTo>
                    <a:pt x="735" y="1"/>
                    <a:pt x="220" y="412"/>
                    <a:pt x="117" y="1001"/>
                  </a:cubicBezTo>
                  <a:cubicBezTo>
                    <a:pt x="1" y="1661"/>
                    <a:pt x="438" y="2294"/>
                    <a:pt x="1098" y="2410"/>
                  </a:cubicBezTo>
                  <a:cubicBezTo>
                    <a:pt x="1173" y="2425"/>
                    <a:pt x="1247" y="2431"/>
                    <a:pt x="1321" y="2431"/>
                  </a:cubicBezTo>
                  <a:cubicBezTo>
                    <a:pt x="1895" y="2431"/>
                    <a:pt x="2405" y="2014"/>
                    <a:pt x="2507" y="1429"/>
                  </a:cubicBezTo>
                  <a:cubicBezTo>
                    <a:pt x="2623" y="769"/>
                    <a:pt x="2186" y="136"/>
                    <a:pt x="1526" y="20"/>
                  </a:cubicBezTo>
                  <a:cubicBezTo>
                    <a:pt x="1455" y="7"/>
                    <a:pt x="1383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32"/>
            <p:cNvSpPr/>
            <p:nvPr/>
          </p:nvSpPr>
          <p:spPr>
            <a:xfrm>
              <a:off x="573660" y="851653"/>
              <a:ext cx="109629" cy="78807"/>
            </a:xfrm>
            <a:custGeom>
              <a:rect b="b" l="l" r="r" t="t"/>
              <a:pathLst>
                <a:path extrusionOk="0" h="1815" w="2525">
                  <a:moveTo>
                    <a:pt x="2329" y="0"/>
                  </a:moveTo>
                  <a:cubicBezTo>
                    <a:pt x="2329" y="27"/>
                    <a:pt x="2320" y="54"/>
                    <a:pt x="2320" y="81"/>
                  </a:cubicBezTo>
                  <a:cubicBezTo>
                    <a:pt x="2217" y="666"/>
                    <a:pt x="1707" y="1083"/>
                    <a:pt x="1133" y="1083"/>
                  </a:cubicBezTo>
                  <a:cubicBezTo>
                    <a:pt x="1060" y="1083"/>
                    <a:pt x="985" y="1076"/>
                    <a:pt x="910" y="1062"/>
                  </a:cubicBezTo>
                  <a:cubicBezTo>
                    <a:pt x="536" y="999"/>
                    <a:pt x="241" y="776"/>
                    <a:pt x="72" y="473"/>
                  </a:cubicBezTo>
                  <a:lnTo>
                    <a:pt x="72" y="473"/>
                  </a:lnTo>
                  <a:cubicBezTo>
                    <a:pt x="0" y="1098"/>
                    <a:pt x="428" y="1686"/>
                    <a:pt x="1062" y="1793"/>
                  </a:cubicBezTo>
                  <a:cubicBezTo>
                    <a:pt x="1137" y="1808"/>
                    <a:pt x="1211" y="1814"/>
                    <a:pt x="1285" y="1814"/>
                  </a:cubicBezTo>
                  <a:cubicBezTo>
                    <a:pt x="1859" y="1814"/>
                    <a:pt x="2369" y="1397"/>
                    <a:pt x="2471" y="812"/>
                  </a:cubicBezTo>
                  <a:cubicBezTo>
                    <a:pt x="2525" y="527"/>
                    <a:pt x="2462" y="241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32"/>
            <p:cNvSpPr/>
            <p:nvPr/>
          </p:nvSpPr>
          <p:spPr>
            <a:xfrm>
              <a:off x="522905" y="921730"/>
              <a:ext cx="96126" cy="88664"/>
            </a:xfrm>
            <a:custGeom>
              <a:rect b="b" l="l" r="r" t="t"/>
              <a:pathLst>
                <a:path extrusionOk="0" h="2042" w="2214">
                  <a:moveTo>
                    <a:pt x="1096" y="1"/>
                  </a:moveTo>
                  <a:cubicBezTo>
                    <a:pt x="616" y="1"/>
                    <a:pt x="193" y="350"/>
                    <a:pt x="99" y="840"/>
                  </a:cubicBezTo>
                  <a:cubicBezTo>
                    <a:pt x="1" y="1393"/>
                    <a:pt x="375" y="1928"/>
                    <a:pt x="928" y="2026"/>
                  </a:cubicBezTo>
                  <a:cubicBezTo>
                    <a:pt x="989" y="2037"/>
                    <a:pt x="1049" y="2042"/>
                    <a:pt x="1108" y="2042"/>
                  </a:cubicBezTo>
                  <a:cubicBezTo>
                    <a:pt x="1593" y="2042"/>
                    <a:pt x="2027" y="1697"/>
                    <a:pt x="2115" y="1196"/>
                  </a:cubicBezTo>
                  <a:cubicBezTo>
                    <a:pt x="2213" y="643"/>
                    <a:pt x="1838" y="117"/>
                    <a:pt x="1285" y="19"/>
                  </a:cubicBezTo>
                  <a:cubicBezTo>
                    <a:pt x="1221" y="6"/>
                    <a:pt x="1158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32"/>
            <p:cNvSpPr/>
            <p:nvPr/>
          </p:nvSpPr>
          <p:spPr>
            <a:xfrm>
              <a:off x="524468" y="944220"/>
              <a:ext cx="92219" cy="66172"/>
            </a:xfrm>
            <a:custGeom>
              <a:rect b="b" l="l" r="r" t="t"/>
              <a:pathLst>
                <a:path extrusionOk="0" h="1524" w="2124">
                  <a:moveTo>
                    <a:pt x="1963" y="0"/>
                  </a:moveTo>
                  <a:cubicBezTo>
                    <a:pt x="1954" y="18"/>
                    <a:pt x="1954" y="45"/>
                    <a:pt x="1945" y="63"/>
                  </a:cubicBezTo>
                  <a:cubicBezTo>
                    <a:pt x="1858" y="563"/>
                    <a:pt x="1430" y="908"/>
                    <a:pt x="947" y="908"/>
                  </a:cubicBezTo>
                  <a:cubicBezTo>
                    <a:pt x="888" y="908"/>
                    <a:pt x="828" y="903"/>
                    <a:pt x="768" y="892"/>
                  </a:cubicBezTo>
                  <a:cubicBezTo>
                    <a:pt x="455" y="839"/>
                    <a:pt x="205" y="643"/>
                    <a:pt x="54" y="393"/>
                  </a:cubicBezTo>
                  <a:lnTo>
                    <a:pt x="54" y="393"/>
                  </a:lnTo>
                  <a:cubicBezTo>
                    <a:pt x="0" y="919"/>
                    <a:pt x="366" y="1410"/>
                    <a:pt x="892" y="1508"/>
                  </a:cubicBezTo>
                  <a:cubicBezTo>
                    <a:pt x="953" y="1519"/>
                    <a:pt x="1013" y="1524"/>
                    <a:pt x="1072" y="1524"/>
                  </a:cubicBezTo>
                  <a:cubicBezTo>
                    <a:pt x="1557" y="1524"/>
                    <a:pt x="1991" y="1179"/>
                    <a:pt x="2079" y="678"/>
                  </a:cubicBezTo>
                  <a:cubicBezTo>
                    <a:pt x="2124" y="438"/>
                    <a:pt x="2070" y="197"/>
                    <a:pt x="1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32"/>
            <p:cNvSpPr/>
            <p:nvPr/>
          </p:nvSpPr>
          <p:spPr>
            <a:xfrm>
              <a:off x="460558" y="976176"/>
              <a:ext cx="75546" cy="69733"/>
            </a:xfrm>
            <a:custGeom>
              <a:rect b="b" l="l" r="r" t="t"/>
              <a:pathLst>
                <a:path extrusionOk="0" h="1606" w="1740">
                  <a:moveTo>
                    <a:pt x="864" y="1"/>
                  </a:moveTo>
                  <a:cubicBezTo>
                    <a:pt x="482" y="1"/>
                    <a:pt x="143" y="276"/>
                    <a:pt x="72" y="665"/>
                  </a:cubicBezTo>
                  <a:cubicBezTo>
                    <a:pt x="0" y="1102"/>
                    <a:pt x="286" y="1521"/>
                    <a:pt x="723" y="1593"/>
                  </a:cubicBezTo>
                  <a:cubicBezTo>
                    <a:pt x="771" y="1602"/>
                    <a:pt x="820" y="1606"/>
                    <a:pt x="867" y="1606"/>
                  </a:cubicBezTo>
                  <a:cubicBezTo>
                    <a:pt x="1249" y="1606"/>
                    <a:pt x="1588" y="1330"/>
                    <a:pt x="1660" y="942"/>
                  </a:cubicBezTo>
                  <a:cubicBezTo>
                    <a:pt x="1740" y="504"/>
                    <a:pt x="1446" y="94"/>
                    <a:pt x="1008" y="14"/>
                  </a:cubicBezTo>
                  <a:cubicBezTo>
                    <a:pt x="960" y="5"/>
                    <a:pt x="912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32"/>
            <p:cNvSpPr/>
            <p:nvPr/>
          </p:nvSpPr>
          <p:spPr>
            <a:xfrm>
              <a:off x="461731" y="993803"/>
              <a:ext cx="72464" cy="52147"/>
            </a:xfrm>
            <a:custGeom>
              <a:rect b="b" l="l" r="r" t="t"/>
              <a:pathLst>
                <a:path extrusionOk="0" h="1201" w="1669">
                  <a:moveTo>
                    <a:pt x="1543" y="0"/>
                  </a:moveTo>
                  <a:cubicBezTo>
                    <a:pt x="1535" y="18"/>
                    <a:pt x="1535" y="36"/>
                    <a:pt x="1535" y="54"/>
                  </a:cubicBezTo>
                  <a:cubicBezTo>
                    <a:pt x="1463" y="442"/>
                    <a:pt x="1124" y="718"/>
                    <a:pt x="742" y="718"/>
                  </a:cubicBezTo>
                  <a:cubicBezTo>
                    <a:pt x="695" y="718"/>
                    <a:pt x="646" y="714"/>
                    <a:pt x="598" y="705"/>
                  </a:cubicBezTo>
                  <a:cubicBezTo>
                    <a:pt x="357" y="660"/>
                    <a:pt x="152" y="509"/>
                    <a:pt x="45" y="313"/>
                  </a:cubicBezTo>
                  <a:lnTo>
                    <a:pt x="45" y="313"/>
                  </a:lnTo>
                  <a:cubicBezTo>
                    <a:pt x="0" y="732"/>
                    <a:pt x="286" y="1115"/>
                    <a:pt x="696" y="1187"/>
                  </a:cubicBezTo>
                  <a:cubicBezTo>
                    <a:pt x="745" y="1196"/>
                    <a:pt x="795" y="1200"/>
                    <a:pt x="843" y="1200"/>
                  </a:cubicBezTo>
                  <a:cubicBezTo>
                    <a:pt x="1224" y="1200"/>
                    <a:pt x="1561" y="931"/>
                    <a:pt x="1633" y="536"/>
                  </a:cubicBezTo>
                  <a:cubicBezTo>
                    <a:pt x="1668" y="348"/>
                    <a:pt x="1633" y="161"/>
                    <a:pt x="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32"/>
            <p:cNvSpPr/>
            <p:nvPr/>
          </p:nvSpPr>
          <p:spPr>
            <a:xfrm>
              <a:off x="310900" y="532010"/>
              <a:ext cx="646269" cy="542663"/>
            </a:xfrm>
            <a:custGeom>
              <a:rect b="b" l="l" r="r" t="t"/>
              <a:pathLst>
                <a:path extrusionOk="0" h="12498" w="14885">
                  <a:moveTo>
                    <a:pt x="10444" y="2193"/>
                  </a:moveTo>
                  <a:cubicBezTo>
                    <a:pt x="10836" y="2193"/>
                    <a:pt x="11184" y="2563"/>
                    <a:pt x="11093" y="3000"/>
                  </a:cubicBezTo>
                  <a:cubicBezTo>
                    <a:pt x="10861" y="4097"/>
                    <a:pt x="10388" y="5748"/>
                    <a:pt x="9424" y="7478"/>
                  </a:cubicBezTo>
                  <a:cubicBezTo>
                    <a:pt x="7747" y="10494"/>
                    <a:pt x="5936" y="11305"/>
                    <a:pt x="4099" y="11644"/>
                  </a:cubicBezTo>
                  <a:cubicBezTo>
                    <a:pt x="3617" y="11736"/>
                    <a:pt x="3203" y="11776"/>
                    <a:pt x="2887" y="11776"/>
                  </a:cubicBezTo>
                  <a:cubicBezTo>
                    <a:pt x="2003" y="11776"/>
                    <a:pt x="1880" y="11461"/>
                    <a:pt x="3162" y="11073"/>
                  </a:cubicBezTo>
                  <a:cubicBezTo>
                    <a:pt x="4910" y="10556"/>
                    <a:pt x="5954" y="8433"/>
                    <a:pt x="6793" y="6158"/>
                  </a:cubicBezTo>
                  <a:cubicBezTo>
                    <a:pt x="7471" y="4302"/>
                    <a:pt x="8532" y="3178"/>
                    <a:pt x="10129" y="2277"/>
                  </a:cubicBezTo>
                  <a:cubicBezTo>
                    <a:pt x="10232" y="2219"/>
                    <a:pt x="10340" y="2193"/>
                    <a:pt x="10444" y="2193"/>
                  </a:cubicBezTo>
                  <a:close/>
                  <a:moveTo>
                    <a:pt x="13947" y="0"/>
                  </a:moveTo>
                  <a:cubicBezTo>
                    <a:pt x="13935" y="0"/>
                    <a:pt x="13923" y="1"/>
                    <a:pt x="13912" y="2"/>
                  </a:cubicBezTo>
                  <a:cubicBezTo>
                    <a:pt x="13528" y="56"/>
                    <a:pt x="11173" y="1019"/>
                    <a:pt x="10290" y="1314"/>
                  </a:cubicBezTo>
                  <a:cubicBezTo>
                    <a:pt x="5811" y="2813"/>
                    <a:pt x="5472" y="10324"/>
                    <a:pt x="2341" y="10931"/>
                  </a:cubicBezTo>
                  <a:cubicBezTo>
                    <a:pt x="0" y="11378"/>
                    <a:pt x="1184" y="12498"/>
                    <a:pt x="3367" y="12498"/>
                  </a:cubicBezTo>
                  <a:cubicBezTo>
                    <a:pt x="4103" y="12498"/>
                    <a:pt x="4954" y="12370"/>
                    <a:pt x="5820" y="12046"/>
                  </a:cubicBezTo>
                  <a:cubicBezTo>
                    <a:pt x="9264" y="10770"/>
                    <a:pt x="10941" y="7719"/>
                    <a:pt x="11512" y="4534"/>
                  </a:cubicBezTo>
                  <a:cubicBezTo>
                    <a:pt x="11936" y="2129"/>
                    <a:pt x="11867" y="1576"/>
                    <a:pt x="12192" y="1576"/>
                  </a:cubicBezTo>
                  <a:cubicBezTo>
                    <a:pt x="12298" y="1576"/>
                    <a:pt x="12444" y="1634"/>
                    <a:pt x="12663" y="1706"/>
                  </a:cubicBezTo>
                  <a:cubicBezTo>
                    <a:pt x="12972" y="1811"/>
                    <a:pt x="13267" y="1862"/>
                    <a:pt x="13532" y="1862"/>
                  </a:cubicBezTo>
                  <a:cubicBezTo>
                    <a:pt x="14034" y="1862"/>
                    <a:pt x="14430" y="1682"/>
                    <a:pt x="14616" y="1350"/>
                  </a:cubicBezTo>
                  <a:cubicBezTo>
                    <a:pt x="14885" y="847"/>
                    <a:pt x="14338" y="0"/>
                    <a:pt x="13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3" name="Google Shape;4703;p32"/>
          <p:cNvGrpSpPr/>
          <p:nvPr/>
        </p:nvGrpSpPr>
        <p:grpSpPr>
          <a:xfrm rot="1129442">
            <a:off x="8149045" y="383614"/>
            <a:ext cx="1015271" cy="916994"/>
            <a:chOff x="2188475" y="3168025"/>
            <a:chExt cx="557600" cy="503625"/>
          </a:xfrm>
        </p:grpSpPr>
        <p:sp>
          <p:nvSpPr>
            <p:cNvPr id="4704" name="Google Shape;4704;p32"/>
            <p:cNvSpPr/>
            <p:nvPr/>
          </p:nvSpPr>
          <p:spPr>
            <a:xfrm>
              <a:off x="2188475" y="3168025"/>
              <a:ext cx="546000" cy="503625"/>
            </a:xfrm>
            <a:custGeom>
              <a:rect b="b" l="l" r="r" t="t"/>
              <a:pathLst>
                <a:path extrusionOk="0" h="20145" w="21840">
                  <a:moveTo>
                    <a:pt x="7155" y="1"/>
                  </a:moveTo>
                  <a:cubicBezTo>
                    <a:pt x="6549" y="1"/>
                    <a:pt x="5933" y="144"/>
                    <a:pt x="5380" y="402"/>
                  </a:cubicBezTo>
                  <a:cubicBezTo>
                    <a:pt x="5023" y="563"/>
                    <a:pt x="4684" y="741"/>
                    <a:pt x="4354" y="920"/>
                  </a:cubicBezTo>
                  <a:lnTo>
                    <a:pt x="4345" y="920"/>
                  </a:lnTo>
                  <a:cubicBezTo>
                    <a:pt x="2891" y="1696"/>
                    <a:pt x="1820" y="2472"/>
                    <a:pt x="1151" y="3239"/>
                  </a:cubicBezTo>
                  <a:cubicBezTo>
                    <a:pt x="1142" y="3239"/>
                    <a:pt x="1107" y="3293"/>
                    <a:pt x="1098" y="3293"/>
                  </a:cubicBezTo>
                  <a:cubicBezTo>
                    <a:pt x="1062" y="3337"/>
                    <a:pt x="1026" y="3382"/>
                    <a:pt x="991" y="3436"/>
                  </a:cubicBezTo>
                  <a:cubicBezTo>
                    <a:pt x="991" y="3436"/>
                    <a:pt x="973" y="3453"/>
                    <a:pt x="973" y="3453"/>
                  </a:cubicBezTo>
                  <a:cubicBezTo>
                    <a:pt x="937" y="3498"/>
                    <a:pt x="902" y="3543"/>
                    <a:pt x="875" y="3587"/>
                  </a:cubicBezTo>
                  <a:lnTo>
                    <a:pt x="848" y="3623"/>
                  </a:lnTo>
                  <a:cubicBezTo>
                    <a:pt x="812" y="3668"/>
                    <a:pt x="786" y="3712"/>
                    <a:pt x="759" y="3757"/>
                  </a:cubicBezTo>
                  <a:cubicBezTo>
                    <a:pt x="759" y="3757"/>
                    <a:pt x="723" y="3810"/>
                    <a:pt x="723" y="3810"/>
                  </a:cubicBezTo>
                  <a:cubicBezTo>
                    <a:pt x="696" y="3855"/>
                    <a:pt x="670" y="3899"/>
                    <a:pt x="643" y="3935"/>
                  </a:cubicBezTo>
                  <a:cubicBezTo>
                    <a:pt x="634" y="3962"/>
                    <a:pt x="607" y="4007"/>
                    <a:pt x="607" y="4007"/>
                  </a:cubicBezTo>
                  <a:cubicBezTo>
                    <a:pt x="580" y="4051"/>
                    <a:pt x="563" y="4096"/>
                    <a:pt x="545" y="4122"/>
                  </a:cubicBezTo>
                  <a:cubicBezTo>
                    <a:pt x="527" y="4158"/>
                    <a:pt x="518" y="4185"/>
                    <a:pt x="500" y="4221"/>
                  </a:cubicBezTo>
                  <a:lnTo>
                    <a:pt x="500" y="4230"/>
                  </a:lnTo>
                  <a:cubicBezTo>
                    <a:pt x="482" y="4265"/>
                    <a:pt x="464" y="4301"/>
                    <a:pt x="456" y="4337"/>
                  </a:cubicBezTo>
                  <a:cubicBezTo>
                    <a:pt x="438" y="4372"/>
                    <a:pt x="420" y="4417"/>
                    <a:pt x="411" y="4453"/>
                  </a:cubicBezTo>
                  <a:lnTo>
                    <a:pt x="402" y="4470"/>
                  </a:lnTo>
                  <a:cubicBezTo>
                    <a:pt x="393" y="4497"/>
                    <a:pt x="384" y="4524"/>
                    <a:pt x="375" y="4551"/>
                  </a:cubicBezTo>
                  <a:cubicBezTo>
                    <a:pt x="348" y="4622"/>
                    <a:pt x="331" y="4693"/>
                    <a:pt x="313" y="4756"/>
                  </a:cubicBezTo>
                  <a:cubicBezTo>
                    <a:pt x="313" y="4765"/>
                    <a:pt x="313" y="4774"/>
                    <a:pt x="313" y="4792"/>
                  </a:cubicBezTo>
                  <a:cubicBezTo>
                    <a:pt x="1" y="6183"/>
                    <a:pt x="955" y="7325"/>
                    <a:pt x="1704" y="8066"/>
                  </a:cubicBezTo>
                  <a:cubicBezTo>
                    <a:pt x="1749" y="8110"/>
                    <a:pt x="1794" y="8155"/>
                    <a:pt x="1838" y="8199"/>
                  </a:cubicBezTo>
                  <a:cubicBezTo>
                    <a:pt x="2249" y="8583"/>
                    <a:pt x="2748" y="9011"/>
                    <a:pt x="3417" y="9520"/>
                  </a:cubicBezTo>
                  <a:cubicBezTo>
                    <a:pt x="3471" y="9564"/>
                    <a:pt x="3533" y="9609"/>
                    <a:pt x="3596" y="9654"/>
                  </a:cubicBezTo>
                  <a:cubicBezTo>
                    <a:pt x="3837" y="9850"/>
                    <a:pt x="4113" y="10046"/>
                    <a:pt x="4443" y="10296"/>
                  </a:cubicBezTo>
                  <a:cubicBezTo>
                    <a:pt x="4836" y="10581"/>
                    <a:pt x="5246" y="10885"/>
                    <a:pt x="5674" y="11188"/>
                  </a:cubicBezTo>
                  <a:lnTo>
                    <a:pt x="6370" y="11696"/>
                  </a:lnTo>
                  <a:cubicBezTo>
                    <a:pt x="7262" y="12339"/>
                    <a:pt x="8306" y="13115"/>
                    <a:pt x="9359" y="13945"/>
                  </a:cubicBezTo>
                  <a:cubicBezTo>
                    <a:pt x="9448" y="14025"/>
                    <a:pt x="9546" y="14096"/>
                    <a:pt x="9635" y="14168"/>
                  </a:cubicBezTo>
                  <a:cubicBezTo>
                    <a:pt x="9930" y="14408"/>
                    <a:pt x="10197" y="14631"/>
                    <a:pt x="10465" y="14854"/>
                  </a:cubicBezTo>
                  <a:cubicBezTo>
                    <a:pt x="10697" y="15051"/>
                    <a:pt x="10929" y="15247"/>
                    <a:pt x="11143" y="15434"/>
                  </a:cubicBezTo>
                  <a:cubicBezTo>
                    <a:pt x="11241" y="15515"/>
                    <a:pt x="11330" y="15595"/>
                    <a:pt x="11419" y="15666"/>
                  </a:cubicBezTo>
                  <a:cubicBezTo>
                    <a:pt x="12008" y="16184"/>
                    <a:pt x="12579" y="16710"/>
                    <a:pt x="13186" y="17272"/>
                  </a:cubicBezTo>
                  <a:cubicBezTo>
                    <a:pt x="13284" y="17361"/>
                    <a:pt x="13373" y="17450"/>
                    <a:pt x="13462" y="17531"/>
                  </a:cubicBezTo>
                  <a:cubicBezTo>
                    <a:pt x="13685" y="17745"/>
                    <a:pt x="13891" y="17941"/>
                    <a:pt x="14078" y="18120"/>
                  </a:cubicBezTo>
                  <a:cubicBezTo>
                    <a:pt x="14078" y="18120"/>
                    <a:pt x="14114" y="18155"/>
                    <a:pt x="14114" y="18155"/>
                  </a:cubicBezTo>
                  <a:cubicBezTo>
                    <a:pt x="14265" y="18298"/>
                    <a:pt x="14408" y="18432"/>
                    <a:pt x="14542" y="18566"/>
                  </a:cubicBezTo>
                  <a:cubicBezTo>
                    <a:pt x="14542" y="18566"/>
                    <a:pt x="14551" y="18566"/>
                    <a:pt x="14551" y="18575"/>
                  </a:cubicBezTo>
                  <a:cubicBezTo>
                    <a:pt x="14711" y="18726"/>
                    <a:pt x="14863" y="18869"/>
                    <a:pt x="15015" y="19003"/>
                  </a:cubicBezTo>
                  <a:cubicBezTo>
                    <a:pt x="15015" y="19003"/>
                    <a:pt x="15166" y="19145"/>
                    <a:pt x="15175" y="19145"/>
                  </a:cubicBezTo>
                  <a:cubicBezTo>
                    <a:pt x="15256" y="19217"/>
                    <a:pt x="15336" y="19288"/>
                    <a:pt x="15407" y="19351"/>
                  </a:cubicBezTo>
                  <a:lnTo>
                    <a:pt x="15443" y="19377"/>
                  </a:lnTo>
                  <a:cubicBezTo>
                    <a:pt x="15487" y="19422"/>
                    <a:pt x="15541" y="19458"/>
                    <a:pt x="15586" y="19493"/>
                  </a:cubicBezTo>
                  <a:cubicBezTo>
                    <a:pt x="15630" y="19529"/>
                    <a:pt x="15684" y="19565"/>
                    <a:pt x="15728" y="19600"/>
                  </a:cubicBezTo>
                  <a:cubicBezTo>
                    <a:pt x="15773" y="19636"/>
                    <a:pt x="15818" y="19663"/>
                    <a:pt x="15853" y="19690"/>
                  </a:cubicBezTo>
                  <a:cubicBezTo>
                    <a:pt x="15996" y="19788"/>
                    <a:pt x="16130" y="19868"/>
                    <a:pt x="16264" y="19930"/>
                  </a:cubicBezTo>
                  <a:cubicBezTo>
                    <a:pt x="16299" y="19948"/>
                    <a:pt x="16326" y="19957"/>
                    <a:pt x="16353" y="19975"/>
                  </a:cubicBezTo>
                  <a:cubicBezTo>
                    <a:pt x="16406" y="19993"/>
                    <a:pt x="16451" y="20011"/>
                    <a:pt x="16513" y="20029"/>
                  </a:cubicBezTo>
                  <a:cubicBezTo>
                    <a:pt x="16540" y="20046"/>
                    <a:pt x="16567" y="20055"/>
                    <a:pt x="16594" y="20055"/>
                  </a:cubicBezTo>
                  <a:cubicBezTo>
                    <a:pt x="16665" y="20082"/>
                    <a:pt x="16736" y="20100"/>
                    <a:pt x="16817" y="20118"/>
                  </a:cubicBezTo>
                  <a:lnTo>
                    <a:pt x="16861" y="20118"/>
                  </a:lnTo>
                  <a:cubicBezTo>
                    <a:pt x="16951" y="20136"/>
                    <a:pt x="17031" y="20145"/>
                    <a:pt x="17120" y="20145"/>
                  </a:cubicBezTo>
                  <a:lnTo>
                    <a:pt x="17165" y="20145"/>
                  </a:lnTo>
                  <a:cubicBezTo>
                    <a:pt x="17272" y="20145"/>
                    <a:pt x="17388" y="20127"/>
                    <a:pt x="17504" y="20109"/>
                  </a:cubicBezTo>
                  <a:cubicBezTo>
                    <a:pt x="18315" y="19939"/>
                    <a:pt x="18744" y="19253"/>
                    <a:pt x="18886" y="19029"/>
                  </a:cubicBezTo>
                  <a:cubicBezTo>
                    <a:pt x="18904" y="18994"/>
                    <a:pt x="18931" y="18949"/>
                    <a:pt x="18958" y="18914"/>
                  </a:cubicBezTo>
                  <a:cubicBezTo>
                    <a:pt x="18967" y="18905"/>
                    <a:pt x="18967" y="18896"/>
                    <a:pt x="18976" y="18896"/>
                  </a:cubicBezTo>
                  <a:cubicBezTo>
                    <a:pt x="19002" y="18851"/>
                    <a:pt x="19038" y="18798"/>
                    <a:pt x="19065" y="18762"/>
                  </a:cubicBezTo>
                  <a:lnTo>
                    <a:pt x="19083" y="18735"/>
                  </a:lnTo>
                  <a:cubicBezTo>
                    <a:pt x="19118" y="18682"/>
                    <a:pt x="19297" y="18432"/>
                    <a:pt x="19297" y="18432"/>
                  </a:cubicBezTo>
                  <a:cubicBezTo>
                    <a:pt x="19894" y="17602"/>
                    <a:pt x="20787" y="16344"/>
                    <a:pt x="21340" y="14801"/>
                  </a:cubicBezTo>
                  <a:cubicBezTo>
                    <a:pt x="21340" y="14801"/>
                    <a:pt x="21340" y="14801"/>
                    <a:pt x="21340" y="14792"/>
                  </a:cubicBezTo>
                  <a:cubicBezTo>
                    <a:pt x="21384" y="14658"/>
                    <a:pt x="21438" y="14515"/>
                    <a:pt x="21474" y="14373"/>
                  </a:cubicBezTo>
                  <a:cubicBezTo>
                    <a:pt x="21474" y="14373"/>
                    <a:pt x="21482" y="14373"/>
                    <a:pt x="21482" y="14364"/>
                  </a:cubicBezTo>
                  <a:cubicBezTo>
                    <a:pt x="21634" y="13846"/>
                    <a:pt x="21741" y="13329"/>
                    <a:pt x="21786" y="12812"/>
                  </a:cubicBezTo>
                  <a:cubicBezTo>
                    <a:pt x="21839" y="12241"/>
                    <a:pt x="21830" y="11670"/>
                    <a:pt x="21750" y="11108"/>
                  </a:cubicBezTo>
                  <a:cubicBezTo>
                    <a:pt x="21750" y="11099"/>
                    <a:pt x="21750" y="11099"/>
                    <a:pt x="21750" y="11090"/>
                  </a:cubicBezTo>
                  <a:cubicBezTo>
                    <a:pt x="21741" y="10992"/>
                    <a:pt x="21723" y="10894"/>
                    <a:pt x="21705" y="10795"/>
                  </a:cubicBezTo>
                  <a:cubicBezTo>
                    <a:pt x="21581" y="10108"/>
                    <a:pt x="21349" y="9422"/>
                    <a:pt x="21027" y="8761"/>
                  </a:cubicBezTo>
                  <a:cubicBezTo>
                    <a:pt x="20983" y="8681"/>
                    <a:pt x="20947" y="8601"/>
                    <a:pt x="20903" y="8521"/>
                  </a:cubicBezTo>
                  <a:cubicBezTo>
                    <a:pt x="20903" y="8521"/>
                    <a:pt x="20903" y="8521"/>
                    <a:pt x="20894" y="8512"/>
                  </a:cubicBezTo>
                  <a:cubicBezTo>
                    <a:pt x="20858" y="8431"/>
                    <a:pt x="20813" y="8360"/>
                    <a:pt x="20769" y="8280"/>
                  </a:cubicBezTo>
                  <a:cubicBezTo>
                    <a:pt x="20760" y="8271"/>
                    <a:pt x="20760" y="8271"/>
                    <a:pt x="20760" y="8271"/>
                  </a:cubicBezTo>
                  <a:cubicBezTo>
                    <a:pt x="20688" y="8137"/>
                    <a:pt x="20608" y="8012"/>
                    <a:pt x="20546" y="7905"/>
                  </a:cubicBezTo>
                  <a:cubicBezTo>
                    <a:pt x="20153" y="7289"/>
                    <a:pt x="19645" y="6683"/>
                    <a:pt x="19029" y="6085"/>
                  </a:cubicBezTo>
                  <a:cubicBezTo>
                    <a:pt x="18922" y="5987"/>
                    <a:pt x="18824" y="5889"/>
                    <a:pt x="18717" y="5800"/>
                  </a:cubicBezTo>
                  <a:cubicBezTo>
                    <a:pt x="18708" y="5791"/>
                    <a:pt x="18708" y="5791"/>
                    <a:pt x="18708" y="5791"/>
                  </a:cubicBezTo>
                  <a:cubicBezTo>
                    <a:pt x="18315" y="5434"/>
                    <a:pt x="17878" y="5077"/>
                    <a:pt x="17406" y="4729"/>
                  </a:cubicBezTo>
                  <a:cubicBezTo>
                    <a:pt x="17406" y="4729"/>
                    <a:pt x="17397" y="4729"/>
                    <a:pt x="17397" y="4720"/>
                  </a:cubicBezTo>
                  <a:cubicBezTo>
                    <a:pt x="16620" y="4149"/>
                    <a:pt x="15728" y="3578"/>
                    <a:pt x="14738" y="3034"/>
                  </a:cubicBezTo>
                  <a:cubicBezTo>
                    <a:pt x="14738" y="3025"/>
                    <a:pt x="14738" y="3025"/>
                    <a:pt x="14729" y="3025"/>
                  </a:cubicBezTo>
                  <a:cubicBezTo>
                    <a:pt x="14622" y="2963"/>
                    <a:pt x="14506" y="2900"/>
                    <a:pt x="14390" y="2838"/>
                  </a:cubicBezTo>
                  <a:cubicBezTo>
                    <a:pt x="14381" y="2838"/>
                    <a:pt x="14381" y="2838"/>
                    <a:pt x="14381" y="2829"/>
                  </a:cubicBezTo>
                  <a:cubicBezTo>
                    <a:pt x="13980" y="2615"/>
                    <a:pt x="13552" y="2401"/>
                    <a:pt x="13123" y="2187"/>
                  </a:cubicBezTo>
                  <a:lnTo>
                    <a:pt x="13114" y="2178"/>
                  </a:lnTo>
                  <a:cubicBezTo>
                    <a:pt x="12668" y="1964"/>
                    <a:pt x="12205" y="1741"/>
                    <a:pt x="11741" y="1535"/>
                  </a:cubicBezTo>
                  <a:cubicBezTo>
                    <a:pt x="11625" y="1482"/>
                    <a:pt x="11509" y="1428"/>
                    <a:pt x="11393" y="1384"/>
                  </a:cubicBezTo>
                  <a:cubicBezTo>
                    <a:pt x="11393" y="1375"/>
                    <a:pt x="11393" y="1375"/>
                    <a:pt x="11393" y="1375"/>
                  </a:cubicBezTo>
                  <a:cubicBezTo>
                    <a:pt x="10251" y="875"/>
                    <a:pt x="9243" y="492"/>
                    <a:pt x="8592" y="260"/>
                  </a:cubicBezTo>
                  <a:cubicBezTo>
                    <a:pt x="8137" y="90"/>
                    <a:pt x="7655" y="1"/>
                    <a:pt x="71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32"/>
            <p:cNvSpPr/>
            <p:nvPr/>
          </p:nvSpPr>
          <p:spPr>
            <a:xfrm>
              <a:off x="2216350" y="3200350"/>
              <a:ext cx="529725" cy="439025"/>
            </a:xfrm>
            <a:custGeom>
              <a:rect b="b" l="l" r="r" t="t"/>
              <a:pathLst>
                <a:path extrusionOk="0" h="17561" w="21189">
                  <a:moveTo>
                    <a:pt x="6052" y="1"/>
                  </a:moveTo>
                  <a:cubicBezTo>
                    <a:pt x="5627" y="1"/>
                    <a:pt x="5204" y="93"/>
                    <a:pt x="4809" y="278"/>
                  </a:cubicBezTo>
                  <a:cubicBezTo>
                    <a:pt x="3301" y="983"/>
                    <a:pt x="768" y="2375"/>
                    <a:pt x="447" y="3775"/>
                  </a:cubicBezTo>
                  <a:cubicBezTo>
                    <a:pt x="1" y="5782"/>
                    <a:pt x="5148" y="8334"/>
                    <a:pt x="10180" y="12571"/>
                  </a:cubicBezTo>
                  <a:cubicBezTo>
                    <a:pt x="14022" y="15808"/>
                    <a:pt x="15253" y="17561"/>
                    <a:pt x="16025" y="17561"/>
                  </a:cubicBezTo>
                  <a:cubicBezTo>
                    <a:pt x="16264" y="17561"/>
                    <a:pt x="16459" y="17393"/>
                    <a:pt x="16674" y="17050"/>
                  </a:cubicBezTo>
                  <a:cubicBezTo>
                    <a:pt x="17593" y="15604"/>
                    <a:pt x="21188" y="11786"/>
                    <a:pt x="18342" y="7299"/>
                  </a:cubicBezTo>
                  <a:cubicBezTo>
                    <a:pt x="16085" y="3757"/>
                    <a:pt x="9644" y="1126"/>
                    <a:pt x="7039" y="171"/>
                  </a:cubicBezTo>
                  <a:cubicBezTo>
                    <a:pt x="6718" y="57"/>
                    <a:pt x="6384" y="1"/>
                    <a:pt x="6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32"/>
            <p:cNvSpPr/>
            <p:nvPr/>
          </p:nvSpPr>
          <p:spPr>
            <a:xfrm>
              <a:off x="2358650" y="3312100"/>
              <a:ext cx="253150" cy="122250"/>
            </a:xfrm>
            <a:custGeom>
              <a:rect b="b" l="l" r="r" t="t"/>
              <a:pathLst>
                <a:path extrusionOk="0" h="4890" w="10126">
                  <a:moveTo>
                    <a:pt x="9831" y="1"/>
                  </a:moveTo>
                  <a:cubicBezTo>
                    <a:pt x="9599" y="269"/>
                    <a:pt x="9376" y="554"/>
                    <a:pt x="9171" y="840"/>
                  </a:cubicBezTo>
                  <a:cubicBezTo>
                    <a:pt x="9082" y="964"/>
                    <a:pt x="8993" y="1098"/>
                    <a:pt x="8895" y="1232"/>
                  </a:cubicBezTo>
                  <a:cubicBezTo>
                    <a:pt x="8698" y="1526"/>
                    <a:pt x="8484" y="1830"/>
                    <a:pt x="8252" y="2097"/>
                  </a:cubicBezTo>
                  <a:cubicBezTo>
                    <a:pt x="7182" y="3311"/>
                    <a:pt x="5371" y="4015"/>
                    <a:pt x="3149" y="4060"/>
                  </a:cubicBezTo>
                  <a:cubicBezTo>
                    <a:pt x="3007" y="4069"/>
                    <a:pt x="2864" y="4069"/>
                    <a:pt x="2730" y="4069"/>
                  </a:cubicBezTo>
                  <a:cubicBezTo>
                    <a:pt x="2132" y="4069"/>
                    <a:pt x="1508" y="4078"/>
                    <a:pt x="919" y="4247"/>
                  </a:cubicBezTo>
                  <a:cubicBezTo>
                    <a:pt x="589" y="4345"/>
                    <a:pt x="286" y="4488"/>
                    <a:pt x="0" y="4658"/>
                  </a:cubicBezTo>
                  <a:cubicBezTo>
                    <a:pt x="107" y="4729"/>
                    <a:pt x="214" y="4809"/>
                    <a:pt x="321" y="4890"/>
                  </a:cubicBezTo>
                  <a:cubicBezTo>
                    <a:pt x="544" y="4774"/>
                    <a:pt x="776" y="4676"/>
                    <a:pt x="1017" y="4604"/>
                  </a:cubicBezTo>
                  <a:cubicBezTo>
                    <a:pt x="1561" y="4444"/>
                    <a:pt x="2159" y="4444"/>
                    <a:pt x="2730" y="4435"/>
                  </a:cubicBezTo>
                  <a:lnTo>
                    <a:pt x="3158" y="4435"/>
                  </a:lnTo>
                  <a:cubicBezTo>
                    <a:pt x="5478" y="4381"/>
                    <a:pt x="7387" y="3632"/>
                    <a:pt x="8529" y="2338"/>
                  </a:cubicBezTo>
                  <a:cubicBezTo>
                    <a:pt x="8779" y="2053"/>
                    <a:pt x="8993" y="1741"/>
                    <a:pt x="9198" y="1437"/>
                  </a:cubicBezTo>
                  <a:cubicBezTo>
                    <a:pt x="9287" y="1312"/>
                    <a:pt x="9376" y="1179"/>
                    <a:pt x="9474" y="1054"/>
                  </a:cubicBezTo>
                  <a:cubicBezTo>
                    <a:pt x="9680" y="768"/>
                    <a:pt x="9903" y="492"/>
                    <a:pt x="10126" y="224"/>
                  </a:cubicBezTo>
                  <a:cubicBezTo>
                    <a:pt x="10028" y="153"/>
                    <a:pt x="9929" y="72"/>
                    <a:pt x="9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32"/>
            <p:cNvSpPr/>
            <p:nvPr/>
          </p:nvSpPr>
          <p:spPr>
            <a:xfrm>
              <a:off x="2232400" y="3267275"/>
              <a:ext cx="308700" cy="89825"/>
            </a:xfrm>
            <a:custGeom>
              <a:rect b="b" l="l" r="r" t="t"/>
              <a:pathLst>
                <a:path extrusionOk="0" h="3593" w="12348">
                  <a:moveTo>
                    <a:pt x="12018" y="1"/>
                  </a:moveTo>
                  <a:cubicBezTo>
                    <a:pt x="11581" y="447"/>
                    <a:pt x="11143" y="884"/>
                    <a:pt x="10688" y="1303"/>
                  </a:cubicBezTo>
                  <a:cubicBezTo>
                    <a:pt x="9939" y="1990"/>
                    <a:pt x="9118" y="2677"/>
                    <a:pt x="8137" y="2998"/>
                  </a:cubicBezTo>
                  <a:cubicBezTo>
                    <a:pt x="7644" y="3163"/>
                    <a:pt x="7135" y="3227"/>
                    <a:pt x="6625" y="3227"/>
                  </a:cubicBezTo>
                  <a:cubicBezTo>
                    <a:pt x="5806" y="3227"/>
                    <a:pt x="4986" y="3060"/>
                    <a:pt x="4238" y="2873"/>
                  </a:cubicBezTo>
                  <a:cubicBezTo>
                    <a:pt x="3989" y="2811"/>
                    <a:pt x="3730" y="2749"/>
                    <a:pt x="3480" y="2677"/>
                  </a:cubicBezTo>
                  <a:cubicBezTo>
                    <a:pt x="2428" y="2401"/>
                    <a:pt x="1339" y="2115"/>
                    <a:pt x="224" y="2115"/>
                  </a:cubicBezTo>
                  <a:lnTo>
                    <a:pt x="1" y="2115"/>
                  </a:lnTo>
                  <a:cubicBezTo>
                    <a:pt x="72" y="2240"/>
                    <a:pt x="144" y="2356"/>
                    <a:pt x="242" y="2481"/>
                  </a:cubicBezTo>
                  <a:cubicBezTo>
                    <a:pt x="1295" y="2481"/>
                    <a:pt x="2356" y="2766"/>
                    <a:pt x="3382" y="3034"/>
                  </a:cubicBezTo>
                  <a:cubicBezTo>
                    <a:pt x="3641" y="3105"/>
                    <a:pt x="3899" y="3168"/>
                    <a:pt x="4149" y="3230"/>
                  </a:cubicBezTo>
                  <a:cubicBezTo>
                    <a:pt x="4918" y="3421"/>
                    <a:pt x="5767" y="3592"/>
                    <a:pt x="6625" y="3592"/>
                  </a:cubicBezTo>
                  <a:cubicBezTo>
                    <a:pt x="7170" y="3592"/>
                    <a:pt x="7719" y="3523"/>
                    <a:pt x="8253" y="3346"/>
                  </a:cubicBezTo>
                  <a:cubicBezTo>
                    <a:pt x="9297" y="3007"/>
                    <a:pt x="10162" y="2294"/>
                    <a:pt x="10938" y="1571"/>
                  </a:cubicBezTo>
                  <a:cubicBezTo>
                    <a:pt x="11420" y="1125"/>
                    <a:pt x="11893" y="661"/>
                    <a:pt x="12348" y="179"/>
                  </a:cubicBezTo>
                  <a:cubicBezTo>
                    <a:pt x="12241" y="117"/>
                    <a:pt x="12125" y="63"/>
                    <a:pt x="1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32"/>
            <p:cNvSpPr/>
            <p:nvPr/>
          </p:nvSpPr>
          <p:spPr>
            <a:xfrm>
              <a:off x="2310475" y="3285125"/>
              <a:ext cx="261400" cy="114425"/>
            </a:xfrm>
            <a:custGeom>
              <a:rect b="b" l="l" r="r" t="t"/>
              <a:pathLst>
                <a:path extrusionOk="0" h="4577" w="10456">
                  <a:moveTo>
                    <a:pt x="10144" y="1"/>
                  </a:moveTo>
                  <a:cubicBezTo>
                    <a:pt x="10037" y="197"/>
                    <a:pt x="9921" y="393"/>
                    <a:pt x="9787" y="580"/>
                  </a:cubicBezTo>
                  <a:cubicBezTo>
                    <a:pt x="9153" y="1472"/>
                    <a:pt x="8270" y="2142"/>
                    <a:pt x="7414" y="2739"/>
                  </a:cubicBezTo>
                  <a:cubicBezTo>
                    <a:pt x="6887" y="3114"/>
                    <a:pt x="6308" y="3489"/>
                    <a:pt x="5665" y="3631"/>
                  </a:cubicBezTo>
                  <a:cubicBezTo>
                    <a:pt x="5392" y="3695"/>
                    <a:pt x="5106" y="3715"/>
                    <a:pt x="4819" y="3715"/>
                  </a:cubicBezTo>
                  <a:cubicBezTo>
                    <a:pt x="4579" y="3715"/>
                    <a:pt x="4339" y="3701"/>
                    <a:pt x="4104" y="3685"/>
                  </a:cubicBezTo>
                  <a:cubicBezTo>
                    <a:pt x="4024" y="3685"/>
                    <a:pt x="3952" y="3676"/>
                    <a:pt x="3872" y="3676"/>
                  </a:cubicBezTo>
                  <a:cubicBezTo>
                    <a:pt x="3632" y="3663"/>
                    <a:pt x="3371" y="3654"/>
                    <a:pt x="3096" y="3654"/>
                  </a:cubicBezTo>
                  <a:cubicBezTo>
                    <a:pt x="2402" y="3654"/>
                    <a:pt x="1622" y="3716"/>
                    <a:pt x="875" y="3953"/>
                  </a:cubicBezTo>
                  <a:cubicBezTo>
                    <a:pt x="571" y="4051"/>
                    <a:pt x="277" y="4184"/>
                    <a:pt x="0" y="4336"/>
                  </a:cubicBezTo>
                  <a:cubicBezTo>
                    <a:pt x="107" y="4416"/>
                    <a:pt x="214" y="4497"/>
                    <a:pt x="330" y="4577"/>
                  </a:cubicBezTo>
                  <a:cubicBezTo>
                    <a:pt x="536" y="4470"/>
                    <a:pt x="759" y="4381"/>
                    <a:pt x="991" y="4309"/>
                  </a:cubicBezTo>
                  <a:cubicBezTo>
                    <a:pt x="1709" y="4083"/>
                    <a:pt x="2465" y="4021"/>
                    <a:pt x="3136" y="4021"/>
                  </a:cubicBezTo>
                  <a:cubicBezTo>
                    <a:pt x="3390" y="4021"/>
                    <a:pt x="3632" y="4029"/>
                    <a:pt x="3854" y="4042"/>
                  </a:cubicBezTo>
                  <a:cubicBezTo>
                    <a:pt x="3926" y="4042"/>
                    <a:pt x="4006" y="4051"/>
                    <a:pt x="4077" y="4051"/>
                  </a:cubicBezTo>
                  <a:cubicBezTo>
                    <a:pt x="4321" y="4066"/>
                    <a:pt x="4567" y="4080"/>
                    <a:pt x="4813" y="4080"/>
                  </a:cubicBezTo>
                  <a:cubicBezTo>
                    <a:pt x="5125" y="4080"/>
                    <a:pt x="5437" y="4058"/>
                    <a:pt x="5746" y="3988"/>
                  </a:cubicBezTo>
                  <a:cubicBezTo>
                    <a:pt x="6459" y="3828"/>
                    <a:pt x="7066" y="3435"/>
                    <a:pt x="7628" y="3043"/>
                  </a:cubicBezTo>
                  <a:cubicBezTo>
                    <a:pt x="8511" y="2427"/>
                    <a:pt x="9421" y="1731"/>
                    <a:pt x="10081" y="794"/>
                  </a:cubicBezTo>
                  <a:cubicBezTo>
                    <a:pt x="10224" y="598"/>
                    <a:pt x="10349" y="402"/>
                    <a:pt x="10456" y="197"/>
                  </a:cubicBezTo>
                  <a:cubicBezTo>
                    <a:pt x="10349" y="134"/>
                    <a:pt x="10251" y="63"/>
                    <a:pt x="10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32"/>
            <p:cNvSpPr/>
            <p:nvPr/>
          </p:nvSpPr>
          <p:spPr>
            <a:xfrm>
              <a:off x="2273675" y="3232050"/>
              <a:ext cx="195175" cy="56250"/>
            </a:xfrm>
            <a:custGeom>
              <a:rect b="b" l="l" r="r" t="t"/>
              <a:pathLst>
                <a:path extrusionOk="0" h="2250" w="7807">
                  <a:moveTo>
                    <a:pt x="7467" y="0"/>
                  </a:moveTo>
                  <a:cubicBezTo>
                    <a:pt x="7030" y="705"/>
                    <a:pt x="6566" y="1330"/>
                    <a:pt x="5844" y="1651"/>
                  </a:cubicBezTo>
                  <a:cubicBezTo>
                    <a:pt x="5505" y="1807"/>
                    <a:pt x="5123" y="1885"/>
                    <a:pt x="4693" y="1885"/>
                  </a:cubicBezTo>
                  <a:cubicBezTo>
                    <a:pt x="4262" y="1885"/>
                    <a:pt x="3783" y="1807"/>
                    <a:pt x="3248" y="1651"/>
                  </a:cubicBezTo>
                  <a:cubicBezTo>
                    <a:pt x="2204" y="1347"/>
                    <a:pt x="1205" y="857"/>
                    <a:pt x="322" y="205"/>
                  </a:cubicBezTo>
                  <a:cubicBezTo>
                    <a:pt x="214" y="277"/>
                    <a:pt x="107" y="348"/>
                    <a:pt x="0" y="420"/>
                  </a:cubicBezTo>
                  <a:cubicBezTo>
                    <a:pt x="937" y="1133"/>
                    <a:pt x="2017" y="1677"/>
                    <a:pt x="3150" y="2008"/>
                  </a:cubicBezTo>
                  <a:cubicBezTo>
                    <a:pt x="3713" y="2169"/>
                    <a:pt x="4226" y="2250"/>
                    <a:pt x="4691" y="2250"/>
                  </a:cubicBezTo>
                  <a:cubicBezTo>
                    <a:pt x="5175" y="2250"/>
                    <a:pt x="5609" y="2163"/>
                    <a:pt x="5995" y="1990"/>
                  </a:cubicBezTo>
                  <a:cubicBezTo>
                    <a:pt x="6816" y="1624"/>
                    <a:pt x="7342" y="901"/>
                    <a:pt x="7806" y="143"/>
                  </a:cubicBezTo>
                  <a:cubicBezTo>
                    <a:pt x="7690" y="98"/>
                    <a:pt x="7574" y="45"/>
                    <a:pt x="7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32"/>
            <p:cNvSpPr/>
            <p:nvPr/>
          </p:nvSpPr>
          <p:spPr>
            <a:xfrm>
              <a:off x="2302675" y="3217100"/>
              <a:ext cx="130925" cy="32825"/>
            </a:xfrm>
            <a:custGeom>
              <a:rect b="b" l="l" r="r" t="t"/>
              <a:pathLst>
                <a:path extrusionOk="0" h="1313" w="5237">
                  <a:moveTo>
                    <a:pt x="4889" y="1"/>
                  </a:moveTo>
                  <a:cubicBezTo>
                    <a:pt x="4639" y="411"/>
                    <a:pt x="4291" y="705"/>
                    <a:pt x="3908" y="839"/>
                  </a:cubicBezTo>
                  <a:cubicBezTo>
                    <a:pt x="3710" y="909"/>
                    <a:pt x="3481" y="947"/>
                    <a:pt x="3221" y="947"/>
                  </a:cubicBezTo>
                  <a:cubicBezTo>
                    <a:pt x="3116" y="947"/>
                    <a:pt x="3006" y="941"/>
                    <a:pt x="2891" y="928"/>
                  </a:cubicBezTo>
                  <a:cubicBezTo>
                    <a:pt x="2007" y="848"/>
                    <a:pt x="1151" y="500"/>
                    <a:pt x="384" y="90"/>
                  </a:cubicBezTo>
                  <a:cubicBezTo>
                    <a:pt x="259" y="161"/>
                    <a:pt x="125" y="233"/>
                    <a:pt x="0" y="304"/>
                  </a:cubicBezTo>
                  <a:cubicBezTo>
                    <a:pt x="857" y="777"/>
                    <a:pt x="1820" y="1205"/>
                    <a:pt x="2855" y="1294"/>
                  </a:cubicBezTo>
                  <a:cubicBezTo>
                    <a:pt x="2981" y="1307"/>
                    <a:pt x="3102" y="1313"/>
                    <a:pt x="3218" y="1313"/>
                  </a:cubicBezTo>
                  <a:cubicBezTo>
                    <a:pt x="3519" y="1313"/>
                    <a:pt x="3785" y="1271"/>
                    <a:pt x="4024" y="1187"/>
                  </a:cubicBezTo>
                  <a:cubicBezTo>
                    <a:pt x="4514" y="1018"/>
                    <a:pt x="4933" y="652"/>
                    <a:pt x="5237" y="143"/>
                  </a:cubicBezTo>
                  <a:cubicBezTo>
                    <a:pt x="5121" y="90"/>
                    <a:pt x="5005" y="45"/>
                    <a:pt x="4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32"/>
            <p:cNvSpPr/>
            <p:nvPr/>
          </p:nvSpPr>
          <p:spPr>
            <a:xfrm>
              <a:off x="2238000" y="3247425"/>
              <a:ext cx="264075" cy="81775"/>
            </a:xfrm>
            <a:custGeom>
              <a:rect b="b" l="l" r="r" t="t"/>
              <a:pathLst>
                <a:path extrusionOk="0" h="3271" w="10563">
                  <a:moveTo>
                    <a:pt x="10232" y="1"/>
                  </a:moveTo>
                  <a:cubicBezTo>
                    <a:pt x="9840" y="831"/>
                    <a:pt x="9233" y="1553"/>
                    <a:pt x="8457" y="2071"/>
                  </a:cubicBezTo>
                  <a:cubicBezTo>
                    <a:pt x="7624" y="2621"/>
                    <a:pt x="6630" y="2903"/>
                    <a:pt x="5635" y="2903"/>
                  </a:cubicBezTo>
                  <a:cubicBezTo>
                    <a:pt x="4873" y="2903"/>
                    <a:pt x="4110" y="2737"/>
                    <a:pt x="3417" y="2401"/>
                  </a:cubicBezTo>
                  <a:cubicBezTo>
                    <a:pt x="3042" y="2213"/>
                    <a:pt x="2676" y="1981"/>
                    <a:pt x="2319" y="1749"/>
                  </a:cubicBezTo>
                  <a:cubicBezTo>
                    <a:pt x="1686" y="1339"/>
                    <a:pt x="1035" y="920"/>
                    <a:pt x="277" y="759"/>
                  </a:cubicBezTo>
                  <a:cubicBezTo>
                    <a:pt x="178" y="866"/>
                    <a:pt x="80" y="973"/>
                    <a:pt x="0" y="1080"/>
                  </a:cubicBezTo>
                  <a:cubicBezTo>
                    <a:pt x="62" y="1089"/>
                    <a:pt x="134" y="1098"/>
                    <a:pt x="196" y="1116"/>
                  </a:cubicBezTo>
                  <a:cubicBezTo>
                    <a:pt x="892" y="1259"/>
                    <a:pt x="1490" y="1651"/>
                    <a:pt x="2123" y="2062"/>
                  </a:cubicBezTo>
                  <a:cubicBezTo>
                    <a:pt x="2489" y="2294"/>
                    <a:pt x="2864" y="2534"/>
                    <a:pt x="3256" y="2731"/>
                  </a:cubicBezTo>
                  <a:cubicBezTo>
                    <a:pt x="3997" y="3092"/>
                    <a:pt x="4818" y="3270"/>
                    <a:pt x="5638" y="3270"/>
                  </a:cubicBezTo>
                  <a:cubicBezTo>
                    <a:pt x="6704" y="3270"/>
                    <a:pt x="7770" y="2969"/>
                    <a:pt x="8662" y="2374"/>
                  </a:cubicBezTo>
                  <a:cubicBezTo>
                    <a:pt x="9492" y="1830"/>
                    <a:pt x="10143" y="1045"/>
                    <a:pt x="10563" y="161"/>
                  </a:cubicBezTo>
                  <a:cubicBezTo>
                    <a:pt x="10455" y="108"/>
                    <a:pt x="10340" y="54"/>
                    <a:pt x="10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32"/>
            <p:cNvSpPr/>
            <p:nvPr/>
          </p:nvSpPr>
          <p:spPr>
            <a:xfrm>
              <a:off x="2581675" y="3443700"/>
              <a:ext cx="119350" cy="178875"/>
            </a:xfrm>
            <a:custGeom>
              <a:rect b="b" l="l" r="r" t="t"/>
              <a:pathLst>
                <a:path extrusionOk="0" h="7155" w="4774">
                  <a:moveTo>
                    <a:pt x="4711" y="0"/>
                  </a:moveTo>
                  <a:cubicBezTo>
                    <a:pt x="4291" y="509"/>
                    <a:pt x="3819" y="973"/>
                    <a:pt x="3319" y="1410"/>
                  </a:cubicBezTo>
                  <a:cubicBezTo>
                    <a:pt x="3203" y="1508"/>
                    <a:pt x="3087" y="1606"/>
                    <a:pt x="2971" y="1695"/>
                  </a:cubicBezTo>
                  <a:cubicBezTo>
                    <a:pt x="2668" y="1945"/>
                    <a:pt x="2356" y="2204"/>
                    <a:pt x="2079" y="2498"/>
                  </a:cubicBezTo>
                  <a:cubicBezTo>
                    <a:pt x="1080" y="3560"/>
                    <a:pt x="625" y="4960"/>
                    <a:pt x="188" y="6325"/>
                  </a:cubicBezTo>
                  <a:cubicBezTo>
                    <a:pt x="125" y="6513"/>
                    <a:pt x="63" y="6700"/>
                    <a:pt x="0" y="6887"/>
                  </a:cubicBezTo>
                  <a:cubicBezTo>
                    <a:pt x="107" y="6985"/>
                    <a:pt x="206" y="7075"/>
                    <a:pt x="304" y="7155"/>
                  </a:cubicBezTo>
                  <a:cubicBezTo>
                    <a:pt x="384" y="6914"/>
                    <a:pt x="455" y="6673"/>
                    <a:pt x="536" y="6432"/>
                  </a:cubicBezTo>
                  <a:cubicBezTo>
                    <a:pt x="982" y="5050"/>
                    <a:pt x="1401" y="3747"/>
                    <a:pt x="2347" y="2748"/>
                  </a:cubicBezTo>
                  <a:cubicBezTo>
                    <a:pt x="2614" y="2471"/>
                    <a:pt x="2909" y="2222"/>
                    <a:pt x="3203" y="1981"/>
                  </a:cubicBezTo>
                  <a:cubicBezTo>
                    <a:pt x="3319" y="1883"/>
                    <a:pt x="3444" y="1785"/>
                    <a:pt x="3560" y="1686"/>
                  </a:cubicBezTo>
                  <a:cubicBezTo>
                    <a:pt x="3997" y="1312"/>
                    <a:pt x="4398" y="910"/>
                    <a:pt x="4773" y="491"/>
                  </a:cubicBezTo>
                  <a:cubicBezTo>
                    <a:pt x="4764" y="330"/>
                    <a:pt x="4737" y="170"/>
                    <a:pt x="4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32"/>
            <p:cNvSpPr/>
            <p:nvPr/>
          </p:nvSpPr>
          <p:spPr>
            <a:xfrm>
              <a:off x="2636975" y="3470025"/>
              <a:ext cx="64925" cy="144750"/>
            </a:xfrm>
            <a:custGeom>
              <a:rect b="b" l="l" r="r" t="t"/>
              <a:pathLst>
                <a:path extrusionOk="0" h="5790" w="2597">
                  <a:moveTo>
                    <a:pt x="2597" y="0"/>
                  </a:moveTo>
                  <a:lnTo>
                    <a:pt x="2597" y="0"/>
                  </a:lnTo>
                  <a:cubicBezTo>
                    <a:pt x="2008" y="696"/>
                    <a:pt x="1455" y="1436"/>
                    <a:pt x="964" y="2204"/>
                  </a:cubicBezTo>
                  <a:cubicBezTo>
                    <a:pt x="563" y="2837"/>
                    <a:pt x="179" y="3515"/>
                    <a:pt x="72" y="4282"/>
                  </a:cubicBezTo>
                  <a:cubicBezTo>
                    <a:pt x="1" y="4791"/>
                    <a:pt x="54" y="5299"/>
                    <a:pt x="179" y="5790"/>
                  </a:cubicBezTo>
                  <a:cubicBezTo>
                    <a:pt x="268" y="5665"/>
                    <a:pt x="367" y="5531"/>
                    <a:pt x="465" y="5388"/>
                  </a:cubicBezTo>
                  <a:cubicBezTo>
                    <a:pt x="402" y="5040"/>
                    <a:pt x="384" y="4684"/>
                    <a:pt x="438" y="4336"/>
                  </a:cubicBezTo>
                  <a:cubicBezTo>
                    <a:pt x="536" y="3640"/>
                    <a:pt x="893" y="2997"/>
                    <a:pt x="1276" y="2400"/>
                  </a:cubicBezTo>
                  <a:cubicBezTo>
                    <a:pt x="1669" y="1784"/>
                    <a:pt x="2106" y="1187"/>
                    <a:pt x="2561" y="616"/>
                  </a:cubicBezTo>
                  <a:cubicBezTo>
                    <a:pt x="2588" y="410"/>
                    <a:pt x="2597" y="205"/>
                    <a:pt x="2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32"/>
            <p:cNvSpPr/>
            <p:nvPr/>
          </p:nvSpPr>
          <p:spPr>
            <a:xfrm>
              <a:off x="2540200" y="3390850"/>
              <a:ext cx="144975" cy="192250"/>
            </a:xfrm>
            <a:custGeom>
              <a:rect b="b" l="l" r="r" t="t"/>
              <a:pathLst>
                <a:path extrusionOk="0" h="7690" w="5799">
                  <a:moveTo>
                    <a:pt x="5576" y="0"/>
                  </a:moveTo>
                  <a:cubicBezTo>
                    <a:pt x="5192" y="955"/>
                    <a:pt x="4630" y="1891"/>
                    <a:pt x="3890" y="2766"/>
                  </a:cubicBezTo>
                  <a:cubicBezTo>
                    <a:pt x="3461" y="3274"/>
                    <a:pt x="2989" y="3756"/>
                    <a:pt x="2525" y="4220"/>
                  </a:cubicBezTo>
                  <a:cubicBezTo>
                    <a:pt x="1882" y="4862"/>
                    <a:pt x="1222" y="5531"/>
                    <a:pt x="678" y="6280"/>
                  </a:cubicBezTo>
                  <a:cubicBezTo>
                    <a:pt x="401" y="6646"/>
                    <a:pt x="178" y="7030"/>
                    <a:pt x="0" y="7422"/>
                  </a:cubicBezTo>
                  <a:cubicBezTo>
                    <a:pt x="98" y="7512"/>
                    <a:pt x="187" y="7601"/>
                    <a:pt x="277" y="7690"/>
                  </a:cubicBezTo>
                  <a:cubicBezTo>
                    <a:pt x="464" y="7289"/>
                    <a:pt x="687" y="6887"/>
                    <a:pt x="972" y="6495"/>
                  </a:cubicBezTo>
                  <a:cubicBezTo>
                    <a:pt x="1508" y="5763"/>
                    <a:pt x="2159" y="5112"/>
                    <a:pt x="2783" y="4478"/>
                  </a:cubicBezTo>
                  <a:cubicBezTo>
                    <a:pt x="3256" y="4006"/>
                    <a:pt x="3738" y="3524"/>
                    <a:pt x="4175" y="3006"/>
                  </a:cubicBezTo>
                  <a:cubicBezTo>
                    <a:pt x="4862" y="2186"/>
                    <a:pt x="5406" y="1311"/>
                    <a:pt x="5799" y="419"/>
                  </a:cubicBezTo>
                  <a:cubicBezTo>
                    <a:pt x="5727" y="277"/>
                    <a:pt x="5656" y="134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32"/>
            <p:cNvSpPr/>
            <p:nvPr/>
          </p:nvSpPr>
          <p:spPr>
            <a:xfrm>
              <a:off x="2442275" y="3336650"/>
              <a:ext cx="199425" cy="160600"/>
            </a:xfrm>
            <a:custGeom>
              <a:rect b="b" l="l" r="r" t="t"/>
              <a:pathLst>
                <a:path extrusionOk="0" h="6424" w="7977">
                  <a:moveTo>
                    <a:pt x="7700" y="0"/>
                  </a:moveTo>
                  <a:cubicBezTo>
                    <a:pt x="7236" y="1062"/>
                    <a:pt x="6584" y="1981"/>
                    <a:pt x="5773" y="2677"/>
                  </a:cubicBezTo>
                  <a:cubicBezTo>
                    <a:pt x="4952" y="3381"/>
                    <a:pt x="3944" y="3881"/>
                    <a:pt x="2980" y="4363"/>
                  </a:cubicBezTo>
                  <a:cubicBezTo>
                    <a:pt x="2802" y="4452"/>
                    <a:pt x="2615" y="4541"/>
                    <a:pt x="2436" y="4630"/>
                  </a:cubicBezTo>
                  <a:cubicBezTo>
                    <a:pt x="1589" y="5058"/>
                    <a:pt x="723" y="5549"/>
                    <a:pt x="1" y="6191"/>
                  </a:cubicBezTo>
                  <a:cubicBezTo>
                    <a:pt x="99" y="6272"/>
                    <a:pt x="197" y="6343"/>
                    <a:pt x="295" y="6423"/>
                  </a:cubicBezTo>
                  <a:cubicBezTo>
                    <a:pt x="982" y="5826"/>
                    <a:pt x="1794" y="5371"/>
                    <a:pt x="2606" y="4960"/>
                  </a:cubicBezTo>
                  <a:cubicBezTo>
                    <a:pt x="2784" y="4871"/>
                    <a:pt x="2962" y="4782"/>
                    <a:pt x="3141" y="4693"/>
                  </a:cubicBezTo>
                  <a:cubicBezTo>
                    <a:pt x="4131" y="4193"/>
                    <a:pt x="5148" y="3685"/>
                    <a:pt x="6013" y="2953"/>
                  </a:cubicBezTo>
                  <a:cubicBezTo>
                    <a:pt x="6834" y="2248"/>
                    <a:pt x="7503" y="1329"/>
                    <a:pt x="7976" y="268"/>
                  </a:cubicBezTo>
                  <a:cubicBezTo>
                    <a:pt x="7887" y="179"/>
                    <a:pt x="7789" y="89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32"/>
            <p:cNvSpPr/>
            <p:nvPr/>
          </p:nvSpPr>
          <p:spPr>
            <a:xfrm>
              <a:off x="2488000" y="3362525"/>
              <a:ext cx="177775" cy="173075"/>
            </a:xfrm>
            <a:custGeom>
              <a:rect b="b" l="l" r="r" t="t"/>
              <a:pathLst>
                <a:path extrusionOk="0" h="6923" w="7111">
                  <a:moveTo>
                    <a:pt x="6870" y="0"/>
                  </a:moveTo>
                  <a:cubicBezTo>
                    <a:pt x="6111" y="1196"/>
                    <a:pt x="5335" y="2436"/>
                    <a:pt x="4292" y="3417"/>
                  </a:cubicBezTo>
                  <a:cubicBezTo>
                    <a:pt x="3640" y="4023"/>
                    <a:pt x="2891" y="4541"/>
                    <a:pt x="2168" y="5032"/>
                  </a:cubicBezTo>
                  <a:cubicBezTo>
                    <a:pt x="1446" y="5522"/>
                    <a:pt x="696" y="6031"/>
                    <a:pt x="45" y="6637"/>
                  </a:cubicBezTo>
                  <a:cubicBezTo>
                    <a:pt x="27" y="6646"/>
                    <a:pt x="18" y="6664"/>
                    <a:pt x="1" y="6673"/>
                  </a:cubicBezTo>
                  <a:cubicBezTo>
                    <a:pt x="99" y="6762"/>
                    <a:pt x="188" y="6843"/>
                    <a:pt x="286" y="6923"/>
                  </a:cubicBezTo>
                  <a:cubicBezTo>
                    <a:pt x="286" y="6914"/>
                    <a:pt x="295" y="6914"/>
                    <a:pt x="295" y="6905"/>
                  </a:cubicBezTo>
                  <a:cubicBezTo>
                    <a:pt x="928" y="6316"/>
                    <a:pt x="1660" y="5817"/>
                    <a:pt x="2374" y="5335"/>
                  </a:cubicBezTo>
                  <a:cubicBezTo>
                    <a:pt x="3114" y="4835"/>
                    <a:pt x="3872" y="4309"/>
                    <a:pt x="4541" y="3684"/>
                  </a:cubicBezTo>
                  <a:cubicBezTo>
                    <a:pt x="5585" y="2703"/>
                    <a:pt x="6370" y="1490"/>
                    <a:pt x="7111" y="303"/>
                  </a:cubicBezTo>
                  <a:cubicBezTo>
                    <a:pt x="7030" y="196"/>
                    <a:pt x="6950" y="98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7" name="Google Shape;471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18" name="Google Shape;4718;p32"/>
          <p:cNvSpPr txBox="1"/>
          <p:nvPr>
            <p:ph idx="2" type="title"/>
          </p:nvPr>
        </p:nvSpPr>
        <p:spPr>
          <a:xfrm>
            <a:off x="720002" y="3236838"/>
            <a:ext cx="208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19" name="Google Shape;4719;p32"/>
          <p:cNvSpPr txBox="1"/>
          <p:nvPr>
            <p:ph idx="1" type="subTitle"/>
          </p:nvPr>
        </p:nvSpPr>
        <p:spPr>
          <a:xfrm>
            <a:off x="720000" y="3764538"/>
            <a:ext cx="2086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0" name="Google Shape;4720;p32"/>
          <p:cNvSpPr txBox="1"/>
          <p:nvPr>
            <p:ph idx="3" type="title"/>
          </p:nvPr>
        </p:nvSpPr>
        <p:spPr>
          <a:xfrm>
            <a:off x="3528594" y="2345500"/>
            <a:ext cx="208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21" name="Google Shape;4721;p32"/>
          <p:cNvSpPr txBox="1"/>
          <p:nvPr>
            <p:ph idx="4" type="subTitle"/>
          </p:nvPr>
        </p:nvSpPr>
        <p:spPr>
          <a:xfrm>
            <a:off x="3528600" y="2873200"/>
            <a:ext cx="2086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2" name="Google Shape;4722;p32"/>
          <p:cNvSpPr txBox="1"/>
          <p:nvPr>
            <p:ph idx="5" type="title"/>
          </p:nvPr>
        </p:nvSpPr>
        <p:spPr>
          <a:xfrm>
            <a:off x="6337192" y="3236838"/>
            <a:ext cx="208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23" name="Google Shape;4723;p32"/>
          <p:cNvSpPr txBox="1"/>
          <p:nvPr>
            <p:ph idx="6" type="subTitle"/>
          </p:nvPr>
        </p:nvSpPr>
        <p:spPr>
          <a:xfrm>
            <a:off x="6337200" y="3764538"/>
            <a:ext cx="2086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4724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p33"/>
          <p:cNvSpPr/>
          <p:nvPr/>
        </p:nvSpPr>
        <p:spPr>
          <a:xfrm flipH="1" rot="10800000">
            <a:off x="6392463" y="-111977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6" name="Google Shape;4726;p33"/>
          <p:cNvSpPr/>
          <p:nvPr/>
        </p:nvSpPr>
        <p:spPr>
          <a:xfrm flipH="1">
            <a:off x="-1441374" y="2791850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7" name="Google Shape;4727;p33"/>
          <p:cNvGrpSpPr/>
          <p:nvPr/>
        </p:nvGrpSpPr>
        <p:grpSpPr>
          <a:xfrm flipH="1">
            <a:off x="-956742" y="3105241"/>
            <a:ext cx="5830099" cy="3340185"/>
            <a:chOff x="-5991144" y="1964591"/>
            <a:chExt cx="5830099" cy="3340185"/>
          </a:xfrm>
        </p:grpSpPr>
        <p:sp>
          <p:nvSpPr>
            <p:cNvPr id="4728" name="Google Shape;4728;p33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33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33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33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33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33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33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33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33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33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33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33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33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33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33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33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33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33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33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33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33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33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33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33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33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33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33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33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6" name="Google Shape;4756;p33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7" name="Google Shape;4757;p33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33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33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33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33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33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33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33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33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33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33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33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33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33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33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33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3" name="Google Shape;4773;p33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4" name="Google Shape;4774;p33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5" name="Google Shape;4775;p33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33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7" name="Google Shape;4777;p33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33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33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33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33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33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33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33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33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33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33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8" name="Google Shape;4788;p33"/>
          <p:cNvGrpSpPr/>
          <p:nvPr/>
        </p:nvGrpSpPr>
        <p:grpSpPr>
          <a:xfrm flipH="1">
            <a:off x="6496617" y="-1119788"/>
            <a:ext cx="3836998" cy="2198307"/>
            <a:chOff x="-9376871" y="-61513"/>
            <a:chExt cx="3836998" cy="2198307"/>
          </a:xfrm>
        </p:grpSpPr>
        <p:sp>
          <p:nvSpPr>
            <p:cNvPr id="4789" name="Google Shape;4789;p33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33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33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33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33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33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33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33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33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33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33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33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33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33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33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33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33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33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33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33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33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33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33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33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33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33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33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33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33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33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33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33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33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33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33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33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33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33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33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33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33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33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33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33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33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33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33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33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33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33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33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33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33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33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33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33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33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33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33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33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9" name="Google Shape;4849;p33"/>
          <p:cNvSpPr/>
          <p:nvPr/>
        </p:nvSpPr>
        <p:spPr>
          <a:xfrm flipH="1" rot="4632501">
            <a:off x="8584439" y="2416440"/>
            <a:ext cx="254669" cy="26936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0" name="Google Shape;4850;p33"/>
          <p:cNvGrpSpPr/>
          <p:nvPr/>
        </p:nvGrpSpPr>
        <p:grpSpPr>
          <a:xfrm rot="10800000">
            <a:off x="8311550" y="252890"/>
            <a:ext cx="681655" cy="841818"/>
            <a:chOff x="484550" y="4183188"/>
            <a:chExt cx="681655" cy="841818"/>
          </a:xfrm>
        </p:grpSpPr>
        <p:sp>
          <p:nvSpPr>
            <p:cNvPr id="4851" name="Google Shape;4851;p33"/>
            <p:cNvSpPr/>
            <p:nvPr/>
          </p:nvSpPr>
          <p:spPr>
            <a:xfrm>
              <a:off x="484550" y="4183188"/>
              <a:ext cx="681655" cy="841818"/>
            </a:xfrm>
            <a:custGeom>
              <a:rect b="b" l="l" r="r" t="t"/>
              <a:pathLst>
                <a:path extrusionOk="0" h="17308" w="14015">
                  <a:moveTo>
                    <a:pt x="5237" y="1"/>
                  </a:moveTo>
                  <a:cubicBezTo>
                    <a:pt x="4951" y="1"/>
                    <a:pt x="4666" y="81"/>
                    <a:pt x="4416" y="242"/>
                  </a:cubicBezTo>
                  <a:cubicBezTo>
                    <a:pt x="3854" y="589"/>
                    <a:pt x="3479" y="1107"/>
                    <a:pt x="3238" y="1651"/>
                  </a:cubicBezTo>
                  <a:cubicBezTo>
                    <a:pt x="3131" y="1633"/>
                    <a:pt x="3033" y="1624"/>
                    <a:pt x="2935" y="1624"/>
                  </a:cubicBezTo>
                  <a:cubicBezTo>
                    <a:pt x="2444" y="1624"/>
                    <a:pt x="1972" y="1847"/>
                    <a:pt x="1668" y="2267"/>
                  </a:cubicBezTo>
                  <a:cubicBezTo>
                    <a:pt x="1526" y="2463"/>
                    <a:pt x="1436" y="2686"/>
                    <a:pt x="1401" y="2909"/>
                  </a:cubicBezTo>
                  <a:cubicBezTo>
                    <a:pt x="1195" y="3052"/>
                    <a:pt x="1017" y="3248"/>
                    <a:pt x="901" y="3480"/>
                  </a:cubicBezTo>
                  <a:cubicBezTo>
                    <a:pt x="571" y="4113"/>
                    <a:pt x="723" y="4889"/>
                    <a:pt x="1258" y="5362"/>
                  </a:cubicBezTo>
                  <a:lnTo>
                    <a:pt x="1267" y="5362"/>
                  </a:lnTo>
                  <a:cubicBezTo>
                    <a:pt x="1267" y="5371"/>
                    <a:pt x="1276" y="5389"/>
                    <a:pt x="1285" y="5398"/>
                  </a:cubicBezTo>
                  <a:cubicBezTo>
                    <a:pt x="1320" y="5469"/>
                    <a:pt x="1383" y="5639"/>
                    <a:pt x="1383" y="5933"/>
                  </a:cubicBezTo>
                  <a:cubicBezTo>
                    <a:pt x="1383" y="6076"/>
                    <a:pt x="1365" y="6236"/>
                    <a:pt x="1329" y="6415"/>
                  </a:cubicBezTo>
                  <a:cubicBezTo>
                    <a:pt x="1267" y="6745"/>
                    <a:pt x="1142" y="7120"/>
                    <a:pt x="964" y="7521"/>
                  </a:cubicBezTo>
                  <a:cubicBezTo>
                    <a:pt x="580" y="8386"/>
                    <a:pt x="303" y="9234"/>
                    <a:pt x="152" y="10055"/>
                  </a:cubicBezTo>
                  <a:cubicBezTo>
                    <a:pt x="125" y="10197"/>
                    <a:pt x="98" y="10340"/>
                    <a:pt x="80" y="10492"/>
                  </a:cubicBezTo>
                  <a:lnTo>
                    <a:pt x="71" y="10527"/>
                  </a:lnTo>
                  <a:cubicBezTo>
                    <a:pt x="36" y="10822"/>
                    <a:pt x="9" y="11125"/>
                    <a:pt x="0" y="11411"/>
                  </a:cubicBezTo>
                  <a:cubicBezTo>
                    <a:pt x="0" y="11411"/>
                    <a:pt x="0" y="11464"/>
                    <a:pt x="0" y="11464"/>
                  </a:cubicBezTo>
                  <a:cubicBezTo>
                    <a:pt x="0" y="11491"/>
                    <a:pt x="0" y="11527"/>
                    <a:pt x="0" y="11553"/>
                  </a:cubicBezTo>
                  <a:cubicBezTo>
                    <a:pt x="0" y="11669"/>
                    <a:pt x="0" y="11785"/>
                    <a:pt x="9" y="11901"/>
                  </a:cubicBezTo>
                  <a:cubicBezTo>
                    <a:pt x="9" y="11901"/>
                    <a:pt x="9" y="11910"/>
                    <a:pt x="9" y="11910"/>
                  </a:cubicBezTo>
                  <a:cubicBezTo>
                    <a:pt x="9" y="11999"/>
                    <a:pt x="18" y="12080"/>
                    <a:pt x="18" y="12169"/>
                  </a:cubicBezTo>
                  <a:cubicBezTo>
                    <a:pt x="27" y="12214"/>
                    <a:pt x="27" y="12258"/>
                    <a:pt x="36" y="12294"/>
                  </a:cubicBezTo>
                  <a:lnTo>
                    <a:pt x="45" y="12383"/>
                  </a:lnTo>
                  <a:cubicBezTo>
                    <a:pt x="45" y="12419"/>
                    <a:pt x="45" y="12454"/>
                    <a:pt x="54" y="12472"/>
                  </a:cubicBezTo>
                  <a:cubicBezTo>
                    <a:pt x="62" y="12588"/>
                    <a:pt x="80" y="12695"/>
                    <a:pt x="107" y="12811"/>
                  </a:cubicBezTo>
                  <a:cubicBezTo>
                    <a:pt x="107" y="12811"/>
                    <a:pt x="107" y="12829"/>
                    <a:pt x="107" y="12829"/>
                  </a:cubicBezTo>
                  <a:cubicBezTo>
                    <a:pt x="125" y="12918"/>
                    <a:pt x="143" y="12999"/>
                    <a:pt x="161" y="13088"/>
                  </a:cubicBezTo>
                  <a:cubicBezTo>
                    <a:pt x="170" y="13123"/>
                    <a:pt x="178" y="13159"/>
                    <a:pt x="187" y="13204"/>
                  </a:cubicBezTo>
                  <a:lnTo>
                    <a:pt x="214" y="13293"/>
                  </a:lnTo>
                  <a:cubicBezTo>
                    <a:pt x="250" y="13445"/>
                    <a:pt x="286" y="13561"/>
                    <a:pt x="321" y="13685"/>
                  </a:cubicBezTo>
                  <a:cubicBezTo>
                    <a:pt x="330" y="13685"/>
                    <a:pt x="339" y="13721"/>
                    <a:pt x="339" y="13730"/>
                  </a:cubicBezTo>
                  <a:cubicBezTo>
                    <a:pt x="384" y="13846"/>
                    <a:pt x="428" y="13971"/>
                    <a:pt x="482" y="14096"/>
                  </a:cubicBezTo>
                  <a:cubicBezTo>
                    <a:pt x="482" y="14096"/>
                    <a:pt x="509" y="14158"/>
                    <a:pt x="517" y="14167"/>
                  </a:cubicBezTo>
                  <a:cubicBezTo>
                    <a:pt x="526" y="14203"/>
                    <a:pt x="544" y="14230"/>
                    <a:pt x="553" y="14265"/>
                  </a:cubicBezTo>
                  <a:cubicBezTo>
                    <a:pt x="598" y="14355"/>
                    <a:pt x="651" y="14453"/>
                    <a:pt x="705" y="14560"/>
                  </a:cubicBezTo>
                  <a:cubicBezTo>
                    <a:pt x="705" y="14569"/>
                    <a:pt x="714" y="14578"/>
                    <a:pt x="723" y="14587"/>
                  </a:cubicBezTo>
                  <a:cubicBezTo>
                    <a:pt x="776" y="14694"/>
                    <a:pt x="839" y="14801"/>
                    <a:pt x="919" y="14934"/>
                  </a:cubicBezTo>
                  <a:lnTo>
                    <a:pt x="972" y="15006"/>
                  </a:lnTo>
                  <a:cubicBezTo>
                    <a:pt x="1053" y="15131"/>
                    <a:pt x="1133" y="15247"/>
                    <a:pt x="1213" y="15354"/>
                  </a:cubicBezTo>
                  <a:cubicBezTo>
                    <a:pt x="1213" y="15354"/>
                    <a:pt x="1231" y="15372"/>
                    <a:pt x="1240" y="15389"/>
                  </a:cubicBezTo>
                  <a:cubicBezTo>
                    <a:pt x="1320" y="15479"/>
                    <a:pt x="1401" y="15577"/>
                    <a:pt x="1490" y="15684"/>
                  </a:cubicBezTo>
                  <a:cubicBezTo>
                    <a:pt x="1517" y="15702"/>
                    <a:pt x="1543" y="15728"/>
                    <a:pt x="1561" y="15755"/>
                  </a:cubicBezTo>
                  <a:cubicBezTo>
                    <a:pt x="1668" y="15871"/>
                    <a:pt x="1766" y="15969"/>
                    <a:pt x="1873" y="16067"/>
                  </a:cubicBezTo>
                  <a:cubicBezTo>
                    <a:pt x="1873" y="16067"/>
                    <a:pt x="1882" y="16076"/>
                    <a:pt x="1891" y="16085"/>
                  </a:cubicBezTo>
                  <a:cubicBezTo>
                    <a:pt x="1989" y="16166"/>
                    <a:pt x="2088" y="16255"/>
                    <a:pt x="2204" y="16353"/>
                  </a:cubicBezTo>
                  <a:cubicBezTo>
                    <a:pt x="2230" y="16371"/>
                    <a:pt x="2266" y="16397"/>
                    <a:pt x="2293" y="16415"/>
                  </a:cubicBezTo>
                  <a:cubicBezTo>
                    <a:pt x="2418" y="16513"/>
                    <a:pt x="2534" y="16603"/>
                    <a:pt x="2650" y="16683"/>
                  </a:cubicBezTo>
                  <a:cubicBezTo>
                    <a:pt x="3247" y="17075"/>
                    <a:pt x="3943" y="17281"/>
                    <a:pt x="4719" y="17281"/>
                  </a:cubicBezTo>
                  <a:cubicBezTo>
                    <a:pt x="5460" y="17281"/>
                    <a:pt x="6209" y="17084"/>
                    <a:pt x="6851" y="16835"/>
                  </a:cubicBezTo>
                  <a:cubicBezTo>
                    <a:pt x="7146" y="17111"/>
                    <a:pt x="7529" y="17272"/>
                    <a:pt x="7940" y="17272"/>
                  </a:cubicBezTo>
                  <a:cubicBezTo>
                    <a:pt x="8109" y="17272"/>
                    <a:pt x="8261" y="17254"/>
                    <a:pt x="8395" y="17218"/>
                  </a:cubicBezTo>
                  <a:cubicBezTo>
                    <a:pt x="8564" y="17281"/>
                    <a:pt x="8743" y="17307"/>
                    <a:pt x="8930" y="17307"/>
                  </a:cubicBezTo>
                  <a:cubicBezTo>
                    <a:pt x="8984" y="17307"/>
                    <a:pt x="9037" y="17307"/>
                    <a:pt x="9091" y="17298"/>
                  </a:cubicBezTo>
                  <a:cubicBezTo>
                    <a:pt x="9724" y="17236"/>
                    <a:pt x="10250" y="16790"/>
                    <a:pt x="10420" y="16183"/>
                  </a:cubicBezTo>
                  <a:lnTo>
                    <a:pt x="10527" y="16183"/>
                  </a:lnTo>
                  <a:cubicBezTo>
                    <a:pt x="11223" y="16183"/>
                    <a:pt x="11847" y="15711"/>
                    <a:pt x="12026" y="15024"/>
                  </a:cubicBezTo>
                  <a:cubicBezTo>
                    <a:pt x="12079" y="14810"/>
                    <a:pt x="12088" y="14587"/>
                    <a:pt x="12052" y="14381"/>
                  </a:cubicBezTo>
                  <a:cubicBezTo>
                    <a:pt x="12266" y="14239"/>
                    <a:pt x="12490" y="14078"/>
                    <a:pt x="12713" y="13900"/>
                  </a:cubicBezTo>
                  <a:cubicBezTo>
                    <a:pt x="12793" y="13837"/>
                    <a:pt x="12873" y="13775"/>
                    <a:pt x="12944" y="13703"/>
                  </a:cubicBezTo>
                  <a:cubicBezTo>
                    <a:pt x="12971" y="13677"/>
                    <a:pt x="12998" y="13650"/>
                    <a:pt x="13025" y="13614"/>
                  </a:cubicBezTo>
                  <a:cubicBezTo>
                    <a:pt x="13069" y="13570"/>
                    <a:pt x="13114" y="13525"/>
                    <a:pt x="13150" y="13480"/>
                  </a:cubicBezTo>
                  <a:cubicBezTo>
                    <a:pt x="13176" y="13445"/>
                    <a:pt x="13203" y="13418"/>
                    <a:pt x="13230" y="13382"/>
                  </a:cubicBezTo>
                  <a:cubicBezTo>
                    <a:pt x="13266" y="13338"/>
                    <a:pt x="13301" y="13284"/>
                    <a:pt x="13337" y="13248"/>
                  </a:cubicBezTo>
                  <a:cubicBezTo>
                    <a:pt x="13364" y="13213"/>
                    <a:pt x="13382" y="13177"/>
                    <a:pt x="13408" y="13141"/>
                  </a:cubicBezTo>
                  <a:lnTo>
                    <a:pt x="13417" y="13123"/>
                  </a:lnTo>
                  <a:cubicBezTo>
                    <a:pt x="13444" y="13079"/>
                    <a:pt x="13471" y="13043"/>
                    <a:pt x="13498" y="12999"/>
                  </a:cubicBezTo>
                  <a:cubicBezTo>
                    <a:pt x="13515" y="12963"/>
                    <a:pt x="13533" y="12918"/>
                    <a:pt x="13560" y="12883"/>
                  </a:cubicBezTo>
                  <a:cubicBezTo>
                    <a:pt x="13587" y="12829"/>
                    <a:pt x="13605" y="12784"/>
                    <a:pt x="13631" y="12740"/>
                  </a:cubicBezTo>
                  <a:cubicBezTo>
                    <a:pt x="13649" y="12695"/>
                    <a:pt x="13667" y="12651"/>
                    <a:pt x="13685" y="12615"/>
                  </a:cubicBezTo>
                  <a:cubicBezTo>
                    <a:pt x="13703" y="12570"/>
                    <a:pt x="13721" y="12526"/>
                    <a:pt x="13738" y="12481"/>
                  </a:cubicBezTo>
                  <a:cubicBezTo>
                    <a:pt x="13756" y="12437"/>
                    <a:pt x="13774" y="12392"/>
                    <a:pt x="13792" y="12347"/>
                  </a:cubicBezTo>
                  <a:cubicBezTo>
                    <a:pt x="13801" y="12312"/>
                    <a:pt x="13819" y="12267"/>
                    <a:pt x="13828" y="12222"/>
                  </a:cubicBezTo>
                  <a:cubicBezTo>
                    <a:pt x="13846" y="12178"/>
                    <a:pt x="13854" y="12133"/>
                    <a:pt x="13872" y="12080"/>
                  </a:cubicBezTo>
                  <a:cubicBezTo>
                    <a:pt x="13881" y="12044"/>
                    <a:pt x="13890" y="11999"/>
                    <a:pt x="13899" y="11964"/>
                  </a:cubicBezTo>
                  <a:cubicBezTo>
                    <a:pt x="13908" y="11910"/>
                    <a:pt x="13917" y="11866"/>
                    <a:pt x="13926" y="11821"/>
                  </a:cubicBezTo>
                  <a:cubicBezTo>
                    <a:pt x="13935" y="11785"/>
                    <a:pt x="13944" y="11741"/>
                    <a:pt x="13953" y="11696"/>
                  </a:cubicBezTo>
                  <a:cubicBezTo>
                    <a:pt x="13961" y="11652"/>
                    <a:pt x="13961" y="11607"/>
                    <a:pt x="13970" y="11553"/>
                  </a:cubicBezTo>
                  <a:cubicBezTo>
                    <a:pt x="13979" y="11518"/>
                    <a:pt x="13979" y="11482"/>
                    <a:pt x="13988" y="11446"/>
                  </a:cubicBezTo>
                  <a:lnTo>
                    <a:pt x="12436" y="11295"/>
                  </a:lnTo>
                  <a:lnTo>
                    <a:pt x="12436" y="11295"/>
                  </a:lnTo>
                  <a:lnTo>
                    <a:pt x="13988" y="11428"/>
                  </a:lnTo>
                  <a:cubicBezTo>
                    <a:pt x="13988" y="11384"/>
                    <a:pt x="13997" y="11339"/>
                    <a:pt x="13997" y="11286"/>
                  </a:cubicBezTo>
                  <a:cubicBezTo>
                    <a:pt x="13997" y="11250"/>
                    <a:pt x="14006" y="11223"/>
                    <a:pt x="14006" y="11197"/>
                  </a:cubicBezTo>
                  <a:cubicBezTo>
                    <a:pt x="14006" y="11134"/>
                    <a:pt x="14006" y="11081"/>
                    <a:pt x="14015" y="11018"/>
                  </a:cubicBezTo>
                  <a:cubicBezTo>
                    <a:pt x="14015" y="11000"/>
                    <a:pt x="14015" y="10974"/>
                    <a:pt x="14015" y="10947"/>
                  </a:cubicBezTo>
                  <a:cubicBezTo>
                    <a:pt x="14015" y="10884"/>
                    <a:pt x="14015" y="10822"/>
                    <a:pt x="14006" y="10759"/>
                  </a:cubicBezTo>
                  <a:cubicBezTo>
                    <a:pt x="14006" y="10750"/>
                    <a:pt x="14006" y="10742"/>
                    <a:pt x="14006" y="10733"/>
                  </a:cubicBezTo>
                  <a:cubicBezTo>
                    <a:pt x="13944" y="8993"/>
                    <a:pt x="13052" y="7120"/>
                    <a:pt x="11740" y="5978"/>
                  </a:cubicBezTo>
                  <a:cubicBezTo>
                    <a:pt x="11660" y="5906"/>
                    <a:pt x="11571" y="5835"/>
                    <a:pt x="11490" y="5764"/>
                  </a:cubicBezTo>
                  <a:cubicBezTo>
                    <a:pt x="11464" y="5746"/>
                    <a:pt x="11446" y="5728"/>
                    <a:pt x="11419" y="5710"/>
                  </a:cubicBezTo>
                  <a:cubicBezTo>
                    <a:pt x="11357" y="5657"/>
                    <a:pt x="11285" y="5612"/>
                    <a:pt x="11223" y="5567"/>
                  </a:cubicBezTo>
                  <a:cubicBezTo>
                    <a:pt x="11223" y="5567"/>
                    <a:pt x="11169" y="5523"/>
                    <a:pt x="11151" y="5514"/>
                  </a:cubicBezTo>
                  <a:cubicBezTo>
                    <a:pt x="11071" y="5460"/>
                    <a:pt x="10982" y="5398"/>
                    <a:pt x="10893" y="5344"/>
                  </a:cubicBezTo>
                  <a:lnTo>
                    <a:pt x="10857" y="5327"/>
                  </a:lnTo>
                  <a:cubicBezTo>
                    <a:pt x="10786" y="5282"/>
                    <a:pt x="10714" y="5237"/>
                    <a:pt x="10634" y="5193"/>
                  </a:cubicBezTo>
                  <a:lnTo>
                    <a:pt x="10554" y="5139"/>
                  </a:lnTo>
                  <a:cubicBezTo>
                    <a:pt x="10491" y="5112"/>
                    <a:pt x="10429" y="5077"/>
                    <a:pt x="10375" y="5041"/>
                  </a:cubicBezTo>
                  <a:lnTo>
                    <a:pt x="10295" y="4996"/>
                  </a:lnTo>
                  <a:cubicBezTo>
                    <a:pt x="10215" y="4961"/>
                    <a:pt x="10125" y="4916"/>
                    <a:pt x="10045" y="4872"/>
                  </a:cubicBezTo>
                  <a:lnTo>
                    <a:pt x="9974" y="4845"/>
                  </a:lnTo>
                  <a:cubicBezTo>
                    <a:pt x="9911" y="4818"/>
                    <a:pt x="9858" y="4782"/>
                    <a:pt x="9795" y="4756"/>
                  </a:cubicBezTo>
                  <a:lnTo>
                    <a:pt x="9697" y="4720"/>
                  </a:lnTo>
                  <a:cubicBezTo>
                    <a:pt x="9644" y="4693"/>
                    <a:pt x="9590" y="4666"/>
                    <a:pt x="9537" y="4649"/>
                  </a:cubicBezTo>
                  <a:lnTo>
                    <a:pt x="9447" y="4613"/>
                  </a:lnTo>
                  <a:cubicBezTo>
                    <a:pt x="9376" y="4577"/>
                    <a:pt x="9305" y="4550"/>
                    <a:pt x="9233" y="4524"/>
                  </a:cubicBezTo>
                  <a:lnTo>
                    <a:pt x="9001" y="4425"/>
                  </a:lnTo>
                  <a:lnTo>
                    <a:pt x="8787" y="4354"/>
                  </a:lnTo>
                  <a:cubicBezTo>
                    <a:pt x="8600" y="4283"/>
                    <a:pt x="8413" y="4211"/>
                    <a:pt x="8234" y="4149"/>
                  </a:cubicBezTo>
                  <a:cubicBezTo>
                    <a:pt x="8011" y="4069"/>
                    <a:pt x="7806" y="3997"/>
                    <a:pt x="7610" y="3926"/>
                  </a:cubicBezTo>
                  <a:cubicBezTo>
                    <a:pt x="7297" y="3801"/>
                    <a:pt x="7155" y="3730"/>
                    <a:pt x="7083" y="3685"/>
                  </a:cubicBezTo>
                  <a:cubicBezTo>
                    <a:pt x="7083" y="3676"/>
                    <a:pt x="7083" y="3676"/>
                    <a:pt x="7083" y="3676"/>
                  </a:cubicBezTo>
                  <a:cubicBezTo>
                    <a:pt x="7485" y="3087"/>
                    <a:pt x="7405" y="2356"/>
                    <a:pt x="6932" y="1821"/>
                  </a:cubicBezTo>
                  <a:cubicBezTo>
                    <a:pt x="6887" y="1767"/>
                    <a:pt x="6834" y="1722"/>
                    <a:pt x="6789" y="1678"/>
                  </a:cubicBezTo>
                  <a:cubicBezTo>
                    <a:pt x="6825" y="1169"/>
                    <a:pt x="6611" y="661"/>
                    <a:pt x="6200" y="340"/>
                  </a:cubicBezTo>
                  <a:cubicBezTo>
                    <a:pt x="5924" y="117"/>
                    <a:pt x="5576" y="1"/>
                    <a:pt x="5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33"/>
            <p:cNvSpPr/>
            <p:nvPr/>
          </p:nvSpPr>
          <p:spPr>
            <a:xfrm>
              <a:off x="537029" y="4258671"/>
              <a:ext cx="585790" cy="690847"/>
            </a:xfrm>
            <a:custGeom>
              <a:rect b="b" l="l" r="r" t="t"/>
              <a:pathLst>
                <a:path extrusionOk="0" h="14204" w="12044">
                  <a:moveTo>
                    <a:pt x="4158" y="1"/>
                  </a:moveTo>
                  <a:lnTo>
                    <a:pt x="4158" y="1"/>
                  </a:lnTo>
                  <a:cubicBezTo>
                    <a:pt x="3159" y="625"/>
                    <a:pt x="3257" y="2677"/>
                    <a:pt x="3257" y="2677"/>
                  </a:cubicBezTo>
                  <a:cubicBezTo>
                    <a:pt x="2980" y="2053"/>
                    <a:pt x="1856" y="1625"/>
                    <a:pt x="1856" y="1625"/>
                  </a:cubicBezTo>
                  <a:lnTo>
                    <a:pt x="1856" y="1625"/>
                  </a:lnTo>
                  <a:cubicBezTo>
                    <a:pt x="2373" y="2258"/>
                    <a:pt x="2962" y="3453"/>
                    <a:pt x="2962" y="3453"/>
                  </a:cubicBezTo>
                  <a:cubicBezTo>
                    <a:pt x="2605" y="3034"/>
                    <a:pt x="1205" y="2642"/>
                    <a:pt x="1205" y="2642"/>
                  </a:cubicBezTo>
                  <a:lnTo>
                    <a:pt x="1205" y="2642"/>
                  </a:lnTo>
                  <a:cubicBezTo>
                    <a:pt x="1205" y="2642"/>
                    <a:pt x="2605" y="3685"/>
                    <a:pt x="1303" y="6602"/>
                  </a:cubicBezTo>
                  <a:cubicBezTo>
                    <a:pt x="0" y="9520"/>
                    <a:pt x="125" y="12285"/>
                    <a:pt x="2436" y="13837"/>
                  </a:cubicBezTo>
                  <a:cubicBezTo>
                    <a:pt x="2796" y="14078"/>
                    <a:pt x="3210" y="14173"/>
                    <a:pt x="3637" y="14173"/>
                  </a:cubicBezTo>
                  <a:cubicBezTo>
                    <a:pt x="5190" y="14173"/>
                    <a:pt x="6923" y="12928"/>
                    <a:pt x="6923" y="12927"/>
                  </a:cubicBezTo>
                  <a:lnTo>
                    <a:pt x="6923" y="12927"/>
                  </a:lnTo>
                  <a:cubicBezTo>
                    <a:pt x="6923" y="12928"/>
                    <a:pt x="7030" y="13811"/>
                    <a:pt x="6879" y="14114"/>
                  </a:cubicBezTo>
                  <a:cubicBezTo>
                    <a:pt x="6859" y="14151"/>
                    <a:pt x="6854" y="14167"/>
                    <a:pt x="6859" y="14167"/>
                  </a:cubicBezTo>
                  <a:cubicBezTo>
                    <a:pt x="6896" y="14167"/>
                    <a:pt x="7503" y="13311"/>
                    <a:pt x="7503" y="13311"/>
                  </a:cubicBezTo>
                  <a:lnTo>
                    <a:pt x="7851" y="14203"/>
                  </a:lnTo>
                  <a:lnTo>
                    <a:pt x="8047" y="12954"/>
                  </a:lnTo>
                  <a:lnTo>
                    <a:pt x="9448" y="13079"/>
                  </a:lnTo>
                  <a:lnTo>
                    <a:pt x="8136" y="12508"/>
                  </a:lnTo>
                  <a:cubicBezTo>
                    <a:pt x="8136" y="12508"/>
                    <a:pt x="9287" y="12223"/>
                    <a:pt x="10670" y="11134"/>
                  </a:cubicBezTo>
                  <a:cubicBezTo>
                    <a:pt x="12044" y="10046"/>
                    <a:pt x="11268" y="7013"/>
                    <a:pt x="9635" y="5585"/>
                  </a:cubicBezTo>
                  <a:cubicBezTo>
                    <a:pt x="8012" y="4167"/>
                    <a:pt x="5540" y="3989"/>
                    <a:pt x="4809" y="3150"/>
                  </a:cubicBezTo>
                  <a:cubicBezTo>
                    <a:pt x="4086" y="2312"/>
                    <a:pt x="4648" y="1357"/>
                    <a:pt x="4648" y="1357"/>
                  </a:cubicBezTo>
                  <a:lnTo>
                    <a:pt x="4648" y="1357"/>
                  </a:lnTo>
                  <a:cubicBezTo>
                    <a:pt x="4086" y="1669"/>
                    <a:pt x="3926" y="2731"/>
                    <a:pt x="3926" y="2731"/>
                  </a:cubicBezTo>
                  <a:cubicBezTo>
                    <a:pt x="3533" y="1857"/>
                    <a:pt x="4158" y="1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33"/>
            <p:cNvSpPr/>
            <p:nvPr/>
          </p:nvSpPr>
          <p:spPr>
            <a:xfrm>
              <a:off x="537029" y="4387120"/>
              <a:ext cx="585790" cy="562395"/>
            </a:xfrm>
            <a:custGeom>
              <a:rect b="b" l="l" r="r" t="t"/>
              <a:pathLst>
                <a:path extrusionOk="0" h="11563" w="12044">
                  <a:moveTo>
                    <a:pt x="1205" y="1"/>
                  </a:moveTo>
                  <a:cubicBezTo>
                    <a:pt x="1205" y="1"/>
                    <a:pt x="2605" y="1044"/>
                    <a:pt x="1303" y="3961"/>
                  </a:cubicBezTo>
                  <a:cubicBezTo>
                    <a:pt x="0" y="6879"/>
                    <a:pt x="125" y="9644"/>
                    <a:pt x="2436" y="11196"/>
                  </a:cubicBezTo>
                  <a:cubicBezTo>
                    <a:pt x="2796" y="11437"/>
                    <a:pt x="3210" y="11532"/>
                    <a:pt x="3637" y="11532"/>
                  </a:cubicBezTo>
                  <a:cubicBezTo>
                    <a:pt x="5190" y="11532"/>
                    <a:pt x="6923" y="10287"/>
                    <a:pt x="6923" y="10286"/>
                  </a:cubicBezTo>
                  <a:lnTo>
                    <a:pt x="6923" y="10286"/>
                  </a:lnTo>
                  <a:cubicBezTo>
                    <a:pt x="6923" y="10287"/>
                    <a:pt x="7030" y="11170"/>
                    <a:pt x="6879" y="11473"/>
                  </a:cubicBezTo>
                  <a:cubicBezTo>
                    <a:pt x="6859" y="11510"/>
                    <a:pt x="6854" y="11526"/>
                    <a:pt x="6859" y="11526"/>
                  </a:cubicBezTo>
                  <a:cubicBezTo>
                    <a:pt x="6896" y="11526"/>
                    <a:pt x="7503" y="10670"/>
                    <a:pt x="7503" y="10670"/>
                  </a:cubicBezTo>
                  <a:lnTo>
                    <a:pt x="7851" y="11562"/>
                  </a:lnTo>
                  <a:lnTo>
                    <a:pt x="8047" y="10313"/>
                  </a:lnTo>
                  <a:lnTo>
                    <a:pt x="9448" y="10438"/>
                  </a:lnTo>
                  <a:lnTo>
                    <a:pt x="8136" y="9867"/>
                  </a:lnTo>
                  <a:cubicBezTo>
                    <a:pt x="8136" y="9867"/>
                    <a:pt x="9287" y="9582"/>
                    <a:pt x="10670" y="8493"/>
                  </a:cubicBezTo>
                  <a:cubicBezTo>
                    <a:pt x="12044" y="7405"/>
                    <a:pt x="11268" y="4372"/>
                    <a:pt x="9635" y="2944"/>
                  </a:cubicBezTo>
                  <a:cubicBezTo>
                    <a:pt x="8538" y="1981"/>
                    <a:pt x="7048" y="1588"/>
                    <a:pt x="5978" y="1178"/>
                  </a:cubicBezTo>
                  <a:lnTo>
                    <a:pt x="5978" y="1178"/>
                  </a:lnTo>
                  <a:cubicBezTo>
                    <a:pt x="6477" y="1874"/>
                    <a:pt x="7164" y="2891"/>
                    <a:pt x="7289" y="3052"/>
                  </a:cubicBezTo>
                  <a:cubicBezTo>
                    <a:pt x="7119" y="2918"/>
                    <a:pt x="5674" y="2302"/>
                    <a:pt x="5674" y="2302"/>
                  </a:cubicBezTo>
                  <a:lnTo>
                    <a:pt x="5674" y="2302"/>
                  </a:lnTo>
                  <a:cubicBezTo>
                    <a:pt x="5674" y="2302"/>
                    <a:pt x="5781" y="2534"/>
                    <a:pt x="6549" y="3765"/>
                  </a:cubicBezTo>
                  <a:cubicBezTo>
                    <a:pt x="7307" y="4996"/>
                    <a:pt x="6709" y="6584"/>
                    <a:pt x="6709" y="6584"/>
                  </a:cubicBezTo>
                  <a:cubicBezTo>
                    <a:pt x="6709" y="6584"/>
                    <a:pt x="4791" y="6049"/>
                    <a:pt x="3961" y="5317"/>
                  </a:cubicBezTo>
                  <a:cubicBezTo>
                    <a:pt x="3132" y="4586"/>
                    <a:pt x="2980" y="2971"/>
                    <a:pt x="2980" y="2971"/>
                  </a:cubicBezTo>
                  <a:cubicBezTo>
                    <a:pt x="2980" y="2971"/>
                    <a:pt x="2846" y="3783"/>
                    <a:pt x="2900" y="5184"/>
                  </a:cubicBezTo>
                  <a:cubicBezTo>
                    <a:pt x="2962" y="6584"/>
                    <a:pt x="4033" y="7316"/>
                    <a:pt x="4033" y="7316"/>
                  </a:cubicBezTo>
                  <a:cubicBezTo>
                    <a:pt x="4033" y="7316"/>
                    <a:pt x="2891" y="6905"/>
                    <a:pt x="2481" y="5844"/>
                  </a:cubicBezTo>
                  <a:cubicBezTo>
                    <a:pt x="2070" y="4773"/>
                    <a:pt x="2668" y="3792"/>
                    <a:pt x="2347" y="1972"/>
                  </a:cubicBezTo>
                  <a:cubicBezTo>
                    <a:pt x="2079" y="402"/>
                    <a:pt x="1419" y="72"/>
                    <a:pt x="1249" y="9"/>
                  </a:cubicBezTo>
                  <a:cubicBezTo>
                    <a:pt x="1223" y="1"/>
                    <a:pt x="1205" y="1"/>
                    <a:pt x="1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33"/>
            <p:cNvSpPr/>
            <p:nvPr/>
          </p:nvSpPr>
          <p:spPr>
            <a:xfrm>
              <a:off x="546999" y="4682149"/>
              <a:ext cx="548485" cy="267360"/>
            </a:xfrm>
            <a:custGeom>
              <a:rect b="b" l="l" r="r" t="t"/>
              <a:pathLst>
                <a:path extrusionOk="0" h="5497" w="11277">
                  <a:moveTo>
                    <a:pt x="11116" y="1"/>
                  </a:moveTo>
                  <a:lnTo>
                    <a:pt x="11116" y="1"/>
                  </a:lnTo>
                  <a:cubicBezTo>
                    <a:pt x="10759" y="483"/>
                    <a:pt x="10340" y="1018"/>
                    <a:pt x="9858" y="1580"/>
                  </a:cubicBezTo>
                  <a:cubicBezTo>
                    <a:pt x="8639" y="3017"/>
                    <a:pt x="6720" y="3813"/>
                    <a:pt x="5008" y="3813"/>
                  </a:cubicBezTo>
                  <a:cubicBezTo>
                    <a:pt x="4328" y="3813"/>
                    <a:pt x="3681" y="3688"/>
                    <a:pt x="3123" y="3426"/>
                  </a:cubicBezTo>
                  <a:cubicBezTo>
                    <a:pt x="2070" y="2936"/>
                    <a:pt x="1080" y="1401"/>
                    <a:pt x="393" y="81"/>
                  </a:cubicBezTo>
                  <a:lnTo>
                    <a:pt x="393" y="81"/>
                  </a:lnTo>
                  <a:cubicBezTo>
                    <a:pt x="1" y="2142"/>
                    <a:pt x="509" y="3980"/>
                    <a:pt x="2231" y="5130"/>
                  </a:cubicBezTo>
                  <a:cubicBezTo>
                    <a:pt x="2591" y="5371"/>
                    <a:pt x="3005" y="5466"/>
                    <a:pt x="3432" y="5466"/>
                  </a:cubicBezTo>
                  <a:cubicBezTo>
                    <a:pt x="4985" y="5466"/>
                    <a:pt x="6718" y="4221"/>
                    <a:pt x="6718" y="4220"/>
                  </a:cubicBezTo>
                  <a:lnTo>
                    <a:pt x="6718" y="4220"/>
                  </a:lnTo>
                  <a:cubicBezTo>
                    <a:pt x="6718" y="4221"/>
                    <a:pt x="6825" y="5104"/>
                    <a:pt x="6674" y="5407"/>
                  </a:cubicBezTo>
                  <a:cubicBezTo>
                    <a:pt x="6654" y="5444"/>
                    <a:pt x="6649" y="5460"/>
                    <a:pt x="6654" y="5460"/>
                  </a:cubicBezTo>
                  <a:cubicBezTo>
                    <a:pt x="6691" y="5460"/>
                    <a:pt x="7298" y="4604"/>
                    <a:pt x="7298" y="4604"/>
                  </a:cubicBezTo>
                  <a:lnTo>
                    <a:pt x="7646" y="5496"/>
                  </a:lnTo>
                  <a:lnTo>
                    <a:pt x="7842" y="4247"/>
                  </a:lnTo>
                  <a:lnTo>
                    <a:pt x="9243" y="4372"/>
                  </a:lnTo>
                  <a:lnTo>
                    <a:pt x="7931" y="3801"/>
                  </a:lnTo>
                  <a:cubicBezTo>
                    <a:pt x="7931" y="3801"/>
                    <a:pt x="9082" y="3516"/>
                    <a:pt x="10465" y="2427"/>
                  </a:cubicBezTo>
                  <a:cubicBezTo>
                    <a:pt x="11107" y="1919"/>
                    <a:pt x="11277" y="991"/>
                    <a:pt x="11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5" name="Google Shape;4855;p33"/>
          <p:cNvGrpSpPr/>
          <p:nvPr/>
        </p:nvGrpSpPr>
        <p:grpSpPr>
          <a:xfrm flipH="1" rot="1242530">
            <a:off x="184252" y="299771"/>
            <a:ext cx="642517" cy="657102"/>
            <a:chOff x="71200" y="203713"/>
            <a:chExt cx="656476" cy="671378"/>
          </a:xfrm>
        </p:grpSpPr>
        <p:sp>
          <p:nvSpPr>
            <p:cNvPr id="4856" name="Google Shape;4856;p33"/>
            <p:cNvSpPr/>
            <p:nvPr/>
          </p:nvSpPr>
          <p:spPr>
            <a:xfrm>
              <a:off x="71200" y="203713"/>
              <a:ext cx="656476" cy="671378"/>
            </a:xfrm>
            <a:custGeom>
              <a:rect b="b" l="l" r="r" t="t"/>
              <a:pathLst>
                <a:path extrusionOk="0" h="18066" w="17665">
                  <a:moveTo>
                    <a:pt x="14818" y="8217"/>
                  </a:moveTo>
                  <a:cubicBezTo>
                    <a:pt x="14836" y="8217"/>
                    <a:pt x="14845" y="8225"/>
                    <a:pt x="14854" y="8225"/>
                  </a:cubicBezTo>
                  <a:lnTo>
                    <a:pt x="14810" y="8225"/>
                  </a:lnTo>
                  <a:cubicBezTo>
                    <a:pt x="14810" y="8225"/>
                    <a:pt x="14810" y="8217"/>
                    <a:pt x="14810" y="8217"/>
                  </a:cubicBezTo>
                  <a:close/>
                  <a:moveTo>
                    <a:pt x="13275" y="0"/>
                  </a:moveTo>
                  <a:cubicBezTo>
                    <a:pt x="13025" y="0"/>
                    <a:pt x="12776" y="81"/>
                    <a:pt x="12561" y="232"/>
                  </a:cubicBezTo>
                  <a:lnTo>
                    <a:pt x="10608" y="1660"/>
                  </a:lnTo>
                  <a:cubicBezTo>
                    <a:pt x="10188" y="1963"/>
                    <a:pt x="10019" y="2507"/>
                    <a:pt x="10179" y="3007"/>
                  </a:cubicBezTo>
                  <a:cubicBezTo>
                    <a:pt x="10179" y="3016"/>
                    <a:pt x="10188" y="3042"/>
                    <a:pt x="10171" y="3060"/>
                  </a:cubicBezTo>
                  <a:cubicBezTo>
                    <a:pt x="10162" y="3069"/>
                    <a:pt x="10153" y="3087"/>
                    <a:pt x="10117" y="3087"/>
                  </a:cubicBezTo>
                  <a:cubicBezTo>
                    <a:pt x="10099" y="3087"/>
                    <a:pt x="10090" y="3078"/>
                    <a:pt x="10081" y="3078"/>
                  </a:cubicBezTo>
                  <a:cubicBezTo>
                    <a:pt x="9876" y="2917"/>
                    <a:pt x="9626" y="2846"/>
                    <a:pt x="9377" y="2846"/>
                  </a:cubicBezTo>
                  <a:cubicBezTo>
                    <a:pt x="9127" y="2846"/>
                    <a:pt x="8877" y="2917"/>
                    <a:pt x="8663" y="3078"/>
                  </a:cubicBezTo>
                  <a:lnTo>
                    <a:pt x="3524" y="6825"/>
                  </a:lnTo>
                  <a:cubicBezTo>
                    <a:pt x="3275" y="7003"/>
                    <a:pt x="3114" y="7262"/>
                    <a:pt x="3052" y="7556"/>
                  </a:cubicBezTo>
                  <a:cubicBezTo>
                    <a:pt x="3007" y="7547"/>
                    <a:pt x="2962" y="7547"/>
                    <a:pt x="2927" y="7547"/>
                  </a:cubicBezTo>
                  <a:cubicBezTo>
                    <a:pt x="2677" y="7547"/>
                    <a:pt x="2427" y="7628"/>
                    <a:pt x="2213" y="7779"/>
                  </a:cubicBezTo>
                  <a:lnTo>
                    <a:pt x="518" y="9011"/>
                  </a:lnTo>
                  <a:cubicBezTo>
                    <a:pt x="233" y="9216"/>
                    <a:pt x="54" y="9537"/>
                    <a:pt x="27" y="9885"/>
                  </a:cubicBezTo>
                  <a:cubicBezTo>
                    <a:pt x="1" y="10224"/>
                    <a:pt x="117" y="10572"/>
                    <a:pt x="357" y="10821"/>
                  </a:cubicBezTo>
                  <a:lnTo>
                    <a:pt x="4408" y="15041"/>
                  </a:lnTo>
                  <a:cubicBezTo>
                    <a:pt x="4541" y="15184"/>
                    <a:pt x="4711" y="15282"/>
                    <a:pt x="4889" y="15344"/>
                  </a:cubicBezTo>
                  <a:lnTo>
                    <a:pt x="7860" y="16370"/>
                  </a:lnTo>
                  <a:cubicBezTo>
                    <a:pt x="7994" y="16415"/>
                    <a:pt x="8119" y="16442"/>
                    <a:pt x="8253" y="16442"/>
                  </a:cubicBezTo>
                  <a:cubicBezTo>
                    <a:pt x="8458" y="16442"/>
                    <a:pt x="8663" y="16388"/>
                    <a:pt x="8850" y="16281"/>
                  </a:cubicBezTo>
                  <a:cubicBezTo>
                    <a:pt x="9154" y="16112"/>
                    <a:pt x="9359" y="15817"/>
                    <a:pt x="9430" y="15478"/>
                  </a:cubicBezTo>
                  <a:cubicBezTo>
                    <a:pt x="9439" y="15460"/>
                    <a:pt x="9439" y="15451"/>
                    <a:pt x="9439" y="15451"/>
                  </a:cubicBezTo>
                  <a:cubicBezTo>
                    <a:pt x="9457" y="15434"/>
                    <a:pt x="9475" y="15425"/>
                    <a:pt x="9493" y="15425"/>
                  </a:cubicBezTo>
                  <a:cubicBezTo>
                    <a:pt x="9510" y="15425"/>
                    <a:pt x="9519" y="15434"/>
                    <a:pt x="9528" y="15443"/>
                  </a:cubicBezTo>
                  <a:cubicBezTo>
                    <a:pt x="9555" y="15460"/>
                    <a:pt x="9555" y="15496"/>
                    <a:pt x="9546" y="15514"/>
                  </a:cubicBezTo>
                  <a:cubicBezTo>
                    <a:pt x="9394" y="15826"/>
                    <a:pt x="9377" y="16183"/>
                    <a:pt x="9510" y="16504"/>
                  </a:cubicBezTo>
                  <a:cubicBezTo>
                    <a:pt x="9644" y="16825"/>
                    <a:pt x="9903" y="17075"/>
                    <a:pt x="10233" y="17191"/>
                  </a:cubicBezTo>
                  <a:lnTo>
                    <a:pt x="12570" y="17994"/>
                  </a:lnTo>
                  <a:cubicBezTo>
                    <a:pt x="12704" y="18039"/>
                    <a:pt x="12829" y="18065"/>
                    <a:pt x="12963" y="18065"/>
                  </a:cubicBezTo>
                  <a:cubicBezTo>
                    <a:pt x="13159" y="18065"/>
                    <a:pt x="13364" y="18012"/>
                    <a:pt x="13534" y="17914"/>
                  </a:cubicBezTo>
                  <a:cubicBezTo>
                    <a:pt x="13837" y="17753"/>
                    <a:pt x="14051" y="17477"/>
                    <a:pt x="14132" y="17146"/>
                  </a:cubicBezTo>
                  <a:lnTo>
                    <a:pt x="15987" y="9724"/>
                  </a:lnTo>
                  <a:cubicBezTo>
                    <a:pt x="16076" y="9358"/>
                    <a:pt x="15996" y="8984"/>
                    <a:pt x="15764" y="8689"/>
                  </a:cubicBezTo>
                  <a:cubicBezTo>
                    <a:pt x="15657" y="8547"/>
                    <a:pt x="15514" y="8431"/>
                    <a:pt x="15354" y="8359"/>
                  </a:cubicBezTo>
                  <a:lnTo>
                    <a:pt x="15389" y="8359"/>
                  </a:lnTo>
                  <a:cubicBezTo>
                    <a:pt x="15559" y="8359"/>
                    <a:pt x="15719" y="8324"/>
                    <a:pt x="15880" y="8252"/>
                  </a:cubicBezTo>
                  <a:cubicBezTo>
                    <a:pt x="16219" y="8101"/>
                    <a:pt x="16469" y="7806"/>
                    <a:pt x="16558" y="7449"/>
                  </a:cubicBezTo>
                  <a:lnTo>
                    <a:pt x="17539" y="3515"/>
                  </a:lnTo>
                  <a:cubicBezTo>
                    <a:pt x="17664" y="3016"/>
                    <a:pt x="17459" y="2498"/>
                    <a:pt x="17031" y="2213"/>
                  </a:cubicBezTo>
                  <a:lnTo>
                    <a:pt x="13926" y="197"/>
                  </a:lnTo>
                  <a:cubicBezTo>
                    <a:pt x="13730" y="72"/>
                    <a:pt x="13498" y="0"/>
                    <a:pt x="1327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33"/>
            <p:cNvSpPr/>
            <p:nvPr/>
          </p:nvSpPr>
          <p:spPr>
            <a:xfrm>
              <a:off x="116614" y="248458"/>
              <a:ext cx="562975" cy="581853"/>
            </a:xfrm>
            <a:custGeom>
              <a:rect b="b" l="l" r="r" t="t"/>
              <a:pathLst>
                <a:path extrusionOk="0" h="15657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7031" y="14033"/>
                  </a:lnTo>
                  <a:cubicBezTo>
                    <a:pt x="7066" y="13846"/>
                    <a:pt x="7147" y="13668"/>
                    <a:pt x="7271" y="13507"/>
                  </a:cubicBezTo>
                  <a:cubicBezTo>
                    <a:pt x="7520" y="13186"/>
                    <a:pt x="7893" y="13018"/>
                    <a:pt x="8270" y="13018"/>
                  </a:cubicBezTo>
                  <a:cubicBezTo>
                    <a:pt x="8541" y="13018"/>
                    <a:pt x="8815" y="13105"/>
                    <a:pt x="9047" y="13284"/>
                  </a:cubicBezTo>
                  <a:cubicBezTo>
                    <a:pt x="9528" y="13668"/>
                    <a:pt x="9662" y="14319"/>
                    <a:pt x="9404" y="14845"/>
                  </a:cubicBezTo>
                  <a:lnTo>
                    <a:pt x="11741" y="15657"/>
                  </a:lnTo>
                  <a:lnTo>
                    <a:pt x="13596" y="8226"/>
                  </a:lnTo>
                  <a:cubicBezTo>
                    <a:pt x="13338" y="8226"/>
                    <a:pt x="13070" y="8146"/>
                    <a:pt x="12856" y="7976"/>
                  </a:cubicBezTo>
                  <a:cubicBezTo>
                    <a:pt x="12321" y="7566"/>
                    <a:pt x="12232" y="6798"/>
                    <a:pt x="12642" y="6272"/>
                  </a:cubicBezTo>
                  <a:cubicBezTo>
                    <a:pt x="12879" y="5966"/>
                    <a:pt x="13235" y="5806"/>
                    <a:pt x="13595" y="5806"/>
                  </a:cubicBezTo>
                  <a:cubicBezTo>
                    <a:pt x="13791" y="5806"/>
                    <a:pt x="13988" y="5853"/>
                    <a:pt x="14167" y="5951"/>
                  </a:cubicBez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33"/>
            <p:cNvSpPr/>
            <p:nvPr/>
          </p:nvSpPr>
          <p:spPr>
            <a:xfrm>
              <a:off x="116614" y="248458"/>
              <a:ext cx="562975" cy="483410"/>
            </a:xfrm>
            <a:custGeom>
              <a:rect b="b" l="l" r="r" t="t"/>
              <a:pathLst>
                <a:path extrusionOk="0" h="13008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33"/>
            <p:cNvSpPr/>
            <p:nvPr/>
          </p:nvSpPr>
          <p:spPr>
            <a:xfrm>
              <a:off x="351340" y="456240"/>
              <a:ext cx="68676" cy="61244"/>
            </a:xfrm>
            <a:custGeom>
              <a:rect b="b" l="l" r="r" t="t"/>
              <a:pathLst>
                <a:path extrusionOk="0" h="1648" w="1848">
                  <a:moveTo>
                    <a:pt x="924" y="0"/>
                  </a:moveTo>
                  <a:cubicBezTo>
                    <a:pt x="680" y="0"/>
                    <a:pt x="438" y="108"/>
                    <a:pt x="277" y="315"/>
                  </a:cubicBezTo>
                  <a:cubicBezTo>
                    <a:pt x="1" y="681"/>
                    <a:pt x="63" y="1190"/>
                    <a:pt x="420" y="1475"/>
                  </a:cubicBezTo>
                  <a:cubicBezTo>
                    <a:pt x="570" y="1591"/>
                    <a:pt x="748" y="1647"/>
                    <a:pt x="924" y="1647"/>
                  </a:cubicBezTo>
                  <a:cubicBezTo>
                    <a:pt x="1169" y="1647"/>
                    <a:pt x="1410" y="1540"/>
                    <a:pt x="1571" y="1332"/>
                  </a:cubicBezTo>
                  <a:cubicBezTo>
                    <a:pt x="1848" y="967"/>
                    <a:pt x="1785" y="458"/>
                    <a:pt x="1428" y="173"/>
                  </a:cubicBezTo>
                  <a:cubicBezTo>
                    <a:pt x="1279" y="57"/>
                    <a:pt x="1101" y="0"/>
                    <a:pt x="924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33"/>
            <p:cNvSpPr/>
            <p:nvPr/>
          </p:nvSpPr>
          <p:spPr>
            <a:xfrm>
              <a:off x="571833" y="313420"/>
              <a:ext cx="44446" cy="39541"/>
            </a:xfrm>
            <a:custGeom>
              <a:rect b="b" l="l" r="r" t="t"/>
              <a:pathLst>
                <a:path extrusionOk="0" h="1064" w="1196">
                  <a:moveTo>
                    <a:pt x="598" y="1"/>
                  </a:moveTo>
                  <a:cubicBezTo>
                    <a:pt x="439" y="1"/>
                    <a:pt x="282" y="72"/>
                    <a:pt x="179" y="206"/>
                  </a:cubicBezTo>
                  <a:cubicBezTo>
                    <a:pt x="0" y="438"/>
                    <a:pt x="45" y="768"/>
                    <a:pt x="268" y="947"/>
                  </a:cubicBezTo>
                  <a:cubicBezTo>
                    <a:pt x="366" y="1026"/>
                    <a:pt x="482" y="1063"/>
                    <a:pt x="598" y="1063"/>
                  </a:cubicBezTo>
                  <a:cubicBezTo>
                    <a:pt x="757" y="1063"/>
                    <a:pt x="914" y="992"/>
                    <a:pt x="1017" y="858"/>
                  </a:cubicBezTo>
                  <a:cubicBezTo>
                    <a:pt x="1196" y="626"/>
                    <a:pt x="1151" y="296"/>
                    <a:pt x="928" y="117"/>
                  </a:cubicBezTo>
                  <a:cubicBezTo>
                    <a:pt x="831" y="38"/>
                    <a:pt x="714" y="1"/>
                    <a:pt x="598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33"/>
            <p:cNvSpPr/>
            <p:nvPr/>
          </p:nvSpPr>
          <p:spPr>
            <a:xfrm>
              <a:off x="262184" y="587614"/>
              <a:ext cx="75626" cy="67041"/>
            </a:xfrm>
            <a:custGeom>
              <a:rect b="b" l="l" r="r" t="t"/>
              <a:pathLst>
                <a:path extrusionOk="0" h="1804" w="2035">
                  <a:moveTo>
                    <a:pt x="1018" y="0"/>
                  </a:moveTo>
                  <a:cubicBezTo>
                    <a:pt x="748" y="0"/>
                    <a:pt x="480" y="120"/>
                    <a:pt x="303" y="349"/>
                  </a:cubicBezTo>
                  <a:cubicBezTo>
                    <a:pt x="0" y="741"/>
                    <a:pt x="71" y="1303"/>
                    <a:pt x="464" y="1616"/>
                  </a:cubicBezTo>
                  <a:cubicBezTo>
                    <a:pt x="628" y="1742"/>
                    <a:pt x="821" y="1803"/>
                    <a:pt x="1013" y="1803"/>
                  </a:cubicBezTo>
                  <a:cubicBezTo>
                    <a:pt x="1280" y="1803"/>
                    <a:pt x="1545" y="1684"/>
                    <a:pt x="1722" y="1455"/>
                  </a:cubicBezTo>
                  <a:cubicBezTo>
                    <a:pt x="2034" y="1062"/>
                    <a:pt x="1963" y="500"/>
                    <a:pt x="1570" y="188"/>
                  </a:cubicBezTo>
                  <a:cubicBezTo>
                    <a:pt x="1406" y="62"/>
                    <a:pt x="1212" y="0"/>
                    <a:pt x="101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33"/>
            <p:cNvSpPr/>
            <p:nvPr/>
          </p:nvSpPr>
          <p:spPr>
            <a:xfrm>
              <a:off x="483309" y="634477"/>
              <a:ext cx="64700" cy="57230"/>
            </a:xfrm>
            <a:custGeom>
              <a:rect b="b" l="l" r="r" t="t"/>
              <a:pathLst>
                <a:path extrusionOk="0" h="1540" w="1741">
                  <a:moveTo>
                    <a:pt x="872" y="1"/>
                  </a:moveTo>
                  <a:cubicBezTo>
                    <a:pt x="643" y="1"/>
                    <a:pt x="418" y="104"/>
                    <a:pt x="268" y="301"/>
                  </a:cubicBezTo>
                  <a:cubicBezTo>
                    <a:pt x="0" y="631"/>
                    <a:pt x="63" y="1113"/>
                    <a:pt x="402" y="1380"/>
                  </a:cubicBezTo>
                  <a:cubicBezTo>
                    <a:pt x="539" y="1488"/>
                    <a:pt x="702" y="1540"/>
                    <a:pt x="865" y="1540"/>
                  </a:cubicBezTo>
                  <a:cubicBezTo>
                    <a:pt x="1095" y="1540"/>
                    <a:pt x="1325" y="1436"/>
                    <a:pt x="1481" y="1238"/>
                  </a:cubicBezTo>
                  <a:cubicBezTo>
                    <a:pt x="1740" y="908"/>
                    <a:pt x="1678" y="426"/>
                    <a:pt x="1348" y="167"/>
                  </a:cubicBezTo>
                  <a:cubicBezTo>
                    <a:pt x="1205" y="55"/>
                    <a:pt x="1038" y="1"/>
                    <a:pt x="87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3" name="Google Shape;4863;p33"/>
          <p:cNvSpPr/>
          <p:nvPr/>
        </p:nvSpPr>
        <p:spPr>
          <a:xfrm flipH="1" rot="1394586">
            <a:off x="8695710" y="4259714"/>
            <a:ext cx="254673" cy="26937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4" name="Google Shape;4864;p33"/>
          <p:cNvSpPr/>
          <p:nvPr/>
        </p:nvSpPr>
        <p:spPr>
          <a:xfrm rot="-10558570">
            <a:off x="256458" y="2000982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5" name="Google Shape;486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66" name="Google Shape;4866;p33"/>
          <p:cNvSpPr txBox="1"/>
          <p:nvPr>
            <p:ph idx="2" type="title"/>
          </p:nvPr>
        </p:nvSpPr>
        <p:spPr>
          <a:xfrm>
            <a:off x="5355900" y="1459500"/>
            <a:ext cx="3075000" cy="4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67" name="Google Shape;4867;p33"/>
          <p:cNvSpPr txBox="1"/>
          <p:nvPr>
            <p:ph idx="1" type="subTitle"/>
          </p:nvPr>
        </p:nvSpPr>
        <p:spPr>
          <a:xfrm>
            <a:off x="5355900" y="1925975"/>
            <a:ext cx="3075000" cy="4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8" name="Google Shape;4868;p33"/>
          <p:cNvSpPr txBox="1"/>
          <p:nvPr>
            <p:ph idx="3" type="title"/>
          </p:nvPr>
        </p:nvSpPr>
        <p:spPr>
          <a:xfrm>
            <a:off x="5355900" y="2588838"/>
            <a:ext cx="3075000" cy="4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69" name="Google Shape;4869;p33"/>
          <p:cNvSpPr txBox="1"/>
          <p:nvPr>
            <p:ph idx="4" type="subTitle"/>
          </p:nvPr>
        </p:nvSpPr>
        <p:spPr>
          <a:xfrm>
            <a:off x="5355900" y="3055338"/>
            <a:ext cx="3075000" cy="4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70" name="Google Shape;4870;p33"/>
          <p:cNvSpPr txBox="1"/>
          <p:nvPr>
            <p:ph idx="5" type="title"/>
          </p:nvPr>
        </p:nvSpPr>
        <p:spPr>
          <a:xfrm>
            <a:off x="5355900" y="3718200"/>
            <a:ext cx="3075000" cy="4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71" name="Google Shape;4871;p33"/>
          <p:cNvSpPr txBox="1"/>
          <p:nvPr>
            <p:ph idx="6" type="subTitle"/>
          </p:nvPr>
        </p:nvSpPr>
        <p:spPr>
          <a:xfrm>
            <a:off x="5355900" y="4184700"/>
            <a:ext cx="3075000" cy="4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_1_1">
    <p:spTree>
      <p:nvGrpSpPr>
        <p:cNvPr id="4872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3" name="Google Shape;4873;p34"/>
          <p:cNvGrpSpPr/>
          <p:nvPr/>
        </p:nvGrpSpPr>
        <p:grpSpPr>
          <a:xfrm flipH="1" rot="10800000">
            <a:off x="6309301" y="-915013"/>
            <a:ext cx="4076880" cy="2335539"/>
            <a:chOff x="5965413" y="3230162"/>
            <a:chExt cx="4076880" cy="2335539"/>
          </a:xfrm>
        </p:grpSpPr>
        <p:sp>
          <p:nvSpPr>
            <p:cNvPr id="4874" name="Google Shape;4874;p34"/>
            <p:cNvSpPr/>
            <p:nvPr/>
          </p:nvSpPr>
          <p:spPr>
            <a:xfrm>
              <a:off x="5965413" y="3230162"/>
              <a:ext cx="4076880" cy="2335524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5" name="Google Shape;4875;p34"/>
            <p:cNvGrpSpPr/>
            <p:nvPr/>
          </p:nvGrpSpPr>
          <p:grpSpPr>
            <a:xfrm rot="10800000">
              <a:off x="6069567" y="3367395"/>
              <a:ext cx="3836998" cy="2198307"/>
              <a:chOff x="-9376871" y="-61513"/>
              <a:chExt cx="3836998" cy="2198307"/>
            </a:xfrm>
          </p:grpSpPr>
          <p:sp>
            <p:nvSpPr>
              <p:cNvPr id="4876" name="Google Shape;4876;p34"/>
              <p:cNvSpPr/>
              <p:nvPr/>
            </p:nvSpPr>
            <p:spPr>
              <a:xfrm>
                <a:off x="-9376871" y="-61513"/>
                <a:ext cx="3836998" cy="2198307"/>
              </a:xfrm>
              <a:custGeom>
                <a:rect b="b" l="l" r="r" t="t"/>
                <a:pathLst>
                  <a:path extrusionOk="0" h="62412" w="108936">
                    <a:moveTo>
                      <a:pt x="108935" y="1"/>
                    </a:moveTo>
                    <a:lnTo>
                      <a:pt x="0" y="1508"/>
                    </a:lnTo>
                    <a:lnTo>
                      <a:pt x="0" y="1508"/>
                    </a:lnTo>
                    <a:lnTo>
                      <a:pt x="0" y="62412"/>
                    </a:lnTo>
                    <a:cubicBezTo>
                      <a:pt x="20215" y="62109"/>
                      <a:pt x="37156" y="47362"/>
                      <a:pt x="56595" y="41787"/>
                    </a:cubicBezTo>
                    <a:cubicBezTo>
                      <a:pt x="63340" y="39860"/>
                      <a:pt x="70405" y="39030"/>
                      <a:pt x="76989" y="36577"/>
                    </a:cubicBezTo>
                    <a:cubicBezTo>
                      <a:pt x="91602" y="31126"/>
                      <a:pt x="102583" y="14239"/>
                      <a:pt x="108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7" name="Google Shape;4877;p34"/>
              <p:cNvSpPr/>
              <p:nvPr/>
            </p:nvSpPr>
            <p:spPr>
              <a:xfrm>
                <a:off x="-5617539" y="-60562"/>
                <a:ext cx="9792" cy="163432"/>
              </a:xfrm>
              <a:custGeom>
                <a:rect b="b" l="l" r="r" t="t"/>
                <a:pathLst>
                  <a:path extrusionOk="0" h="4640" w="278">
                    <a:moveTo>
                      <a:pt x="1" y="0"/>
                    </a:moveTo>
                    <a:lnTo>
                      <a:pt x="1" y="4639"/>
                    </a:lnTo>
                    <a:cubicBezTo>
                      <a:pt x="90" y="4452"/>
                      <a:pt x="188" y="4265"/>
                      <a:pt x="277" y="4077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8" name="Google Shape;4878;p34"/>
              <p:cNvSpPr/>
              <p:nvPr/>
            </p:nvSpPr>
            <p:spPr>
              <a:xfrm>
                <a:off x="-5963811" y="603382"/>
                <a:ext cx="9792" cy="57835"/>
              </a:xfrm>
              <a:custGeom>
                <a:rect b="b" l="l" r="r" t="t"/>
                <a:pathLst>
                  <a:path extrusionOk="0" h="1642" w="278">
                    <a:moveTo>
                      <a:pt x="1" y="1"/>
                    </a:moveTo>
                    <a:lnTo>
                      <a:pt x="1" y="1642"/>
                    </a:lnTo>
                    <a:cubicBezTo>
                      <a:pt x="90" y="1526"/>
                      <a:pt x="188" y="1401"/>
                      <a:pt x="277" y="1276"/>
                    </a:cubicBez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9" name="Google Shape;4879;p34"/>
              <p:cNvSpPr/>
              <p:nvPr/>
            </p:nvSpPr>
            <p:spPr>
              <a:xfrm>
                <a:off x="-5963811" y="-55842"/>
                <a:ext cx="9792" cy="303266"/>
              </a:xfrm>
              <a:custGeom>
                <a:rect b="b" l="l" r="r" t="t"/>
                <a:pathLst>
                  <a:path extrusionOk="0" h="8610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609"/>
                    </a:lnTo>
                    <a:lnTo>
                      <a:pt x="277" y="8609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0" name="Google Shape;4880;p34"/>
              <p:cNvSpPr/>
              <p:nvPr/>
            </p:nvSpPr>
            <p:spPr>
              <a:xfrm>
                <a:off x="-596381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1" name="Google Shape;4881;p34"/>
              <p:cNvSpPr/>
              <p:nvPr/>
            </p:nvSpPr>
            <p:spPr>
              <a:xfrm>
                <a:off x="-6310083" y="949655"/>
                <a:ext cx="9792" cy="70727"/>
              </a:xfrm>
              <a:custGeom>
                <a:rect b="b" l="l" r="r" t="t"/>
                <a:pathLst>
                  <a:path extrusionOk="0" h="2008" w="278">
                    <a:moveTo>
                      <a:pt x="1" y="0"/>
                    </a:moveTo>
                    <a:lnTo>
                      <a:pt x="1" y="2008"/>
                    </a:lnTo>
                    <a:cubicBezTo>
                      <a:pt x="90" y="1927"/>
                      <a:pt x="188" y="1856"/>
                      <a:pt x="277" y="1776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2" name="Google Shape;4882;p34"/>
              <p:cNvSpPr/>
              <p:nvPr/>
            </p:nvSpPr>
            <p:spPr>
              <a:xfrm>
                <a:off x="-631008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3" name="Google Shape;4883;p34"/>
              <p:cNvSpPr/>
              <p:nvPr/>
            </p:nvSpPr>
            <p:spPr>
              <a:xfrm>
                <a:off x="-631008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4" name="Google Shape;4884;p34"/>
              <p:cNvSpPr/>
              <p:nvPr/>
            </p:nvSpPr>
            <p:spPr>
              <a:xfrm>
                <a:off x="-6310083" y="-51122"/>
                <a:ext cx="9792" cy="298546"/>
              </a:xfrm>
              <a:custGeom>
                <a:rect b="b" l="l" r="r" t="t"/>
                <a:pathLst>
                  <a:path extrusionOk="0" h="847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475"/>
                    </a:lnTo>
                    <a:lnTo>
                      <a:pt x="277" y="847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5" name="Google Shape;4885;p34"/>
              <p:cNvSpPr/>
              <p:nvPr/>
            </p:nvSpPr>
            <p:spPr>
              <a:xfrm>
                <a:off x="-6656356" y="-46121"/>
                <a:ext cx="9792" cy="293544"/>
              </a:xfrm>
              <a:custGeom>
                <a:rect b="b" l="l" r="r" t="t"/>
                <a:pathLst>
                  <a:path extrusionOk="0" h="8334" w="278">
                    <a:moveTo>
                      <a:pt x="1" y="1"/>
                    </a:moveTo>
                    <a:lnTo>
                      <a:pt x="1" y="8333"/>
                    </a:lnTo>
                    <a:lnTo>
                      <a:pt x="277" y="8333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6" name="Google Shape;4886;p34"/>
              <p:cNvSpPr/>
              <p:nvPr/>
            </p:nvSpPr>
            <p:spPr>
              <a:xfrm>
                <a:off x="-6656356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7" name="Google Shape;4887;p34"/>
              <p:cNvSpPr/>
              <p:nvPr/>
            </p:nvSpPr>
            <p:spPr>
              <a:xfrm>
                <a:off x="-6656356" y="949655"/>
                <a:ext cx="9792" cy="273714"/>
              </a:xfrm>
              <a:custGeom>
                <a:rect b="b" l="l" r="r" t="t"/>
                <a:pathLst>
                  <a:path extrusionOk="0" h="7771" w="278">
                    <a:moveTo>
                      <a:pt x="1" y="0"/>
                    </a:moveTo>
                    <a:lnTo>
                      <a:pt x="1" y="7771"/>
                    </a:lnTo>
                    <a:cubicBezTo>
                      <a:pt x="90" y="7735"/>
                      <a:pt x="188" y="7699"/>
                      <a:pt x="277" y="76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8" name="Google Shape;4888;p34"/>
              <p:cNvSpPr/>
              <p:nvPr/>
            </p:nvSpPr>
            <p:spPr>
              <a:xfrm>
                <a:off x="-6656356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9" name="Google Shape;4889;p34"/>
              <p:cNvSpPr/>
              <p:nvPr/>
            </p:nvSpPr>
            <p:spPr>
              <a:xfrm>
                <a:off x="-7002628" y="1295927"/>
                <a:ext cx="9792" cy="25466"/>
              </a:xfrm>
              <a:custGeom>
                <a:rect b="b" l="l" r="r" t="t"/>
                <a:pathLst>
                  <a:path extrusionOk="0" h="723" w="278">
                    <a:moveTo>
                      <a:pt x="1" y="0"/>
                    </a:moveTo>
                    <a:lnTo>
                      <a:pt x="1" y="723"/>
                    </a:lnTo>
                    <a:cubicBezTo>
                      <a:pt x="90" y="696"/>
                      <a:pt x="188" y="678"/>
                      <a:pt x="277" y="661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0" name="Google Shape;4890;p34"/>
              <p:cNvSpPr/>
              <p:nvPr/>
            </p:nvSpPr>
            <p:spPr>
              <a:xfrm>
                <a:off x="-7002628" y="-41401"/>
                <a:ext cx="9792" cy="288825"/>
              </a:xfrm>
              <a:custGeom>
                <a:rect b="b" l="l" r="r" t="t"/>
                <a:pathLst>
                  <a:path extrusionOk="0" h="8200" w="278">
                    <a:moveTo>
                      <a:pt x="1" y="1"/>
                    </a:moveTo>
                    <a:lnTo>
                      <a:pt x="1" y="8199"/>
                    </a:lnTo>
                    <a:lnTo>
                      <a:pt x="277" y="819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1" name="Google Shape;4891;p34"/>
              <p:cNvSpPr/>
              <p:nvPr/>
            </p:nvSpPr>
            <p:spPr>
              <a:xfrm>
                <a:off x="-700262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2" name="Google Shape;4892;p34"/>
              <p:cNvSpPr/>
              <p:nvPr/>
            </p:nvSpPr>
            <p:spPr>
              <a:xfrm>
                <a:off x="-700262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3" name="Google Shape;4893;p34"/>
              <p:cNvSpPr/>
              <p:nvPr/>
            </p:nvSpPr>
            <p:spPr>
              <a:xfrm>
                <a:off x="-700262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4" name="Google Shape;4894;p34"/>
              <p:cNvSpPr/>
              <p:nvPr/>
            </p:nvSpPr>
            <p:spPr>
              <a:xfrm>
                <a:off x="-7348901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5" name="Google Shape;4895;p34"/>
              <p:cNvSpPr/>
              <p:nvPr/>
            </p:nvSpPr>
            <p:spPr>
              <a:xfrm>
                <a:off x="-7348901" y="1295927"/>
                <a:ext cx="9792" cy="104963"/>
              </a:xfrm>
              <a:custGeom>
                <a:rect b="b" l="l" r="r" t="t"/>
                <a:pathLst>
                  <a:path extrusionOk="0" h="2980" w="278">
                    <a:moveTo>
                      <a:pt x="1" y="0"/>
                    </a:moveTo>
                    <a:lnTo>
                      <a:pt x="1" y="2980"/>
                    </a:lnTo>
                    <a:cubicBezTo>
                      <a:pt x="90" y="2953"/>
                      <a:pt x="188" y="2926"/>
                      <a:pt x="277" y="290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6" name="Google Shape;4896;p34"/>
              <p:cNvSpPr/>
              <p:nvPr/>
            </p:nvSpPr>
            <p:spPr>
              <a:xfrm>
                <a:off x="-7348901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7" name="Google Shape;4897;p34"/>
              <p:cNvSpPr/>
              <p:nvPr/>
            </p:nvSpPr>
            <p:spPr>
              <a:xfrm>
                <a:off x="-734890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8" name="Google Shape;4898;p34"/>
              <p:cNvSpPr/>
              <p:nvPr/>
            </p:nvSpPr>
            <p:spPr>
              <a:xfrm>
                <a:off x="-7348901" y="-36681"/>
                <a:ext cx="9792" cy="284105"/>
              </a:xfrm>
              <a:custGeom>
                <a:rect b="b" l="l" r="r" t="t"/>
                <a:pathLst>
                  <a:path extrusionOk="0" h="806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065"/>
                    </a:lnTo>
                    <a:lnTo>
                      <a:pt x="277" y="806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9" name="Google Shape;4899;p34"/>
              <p:cNvSpPr/>
              <p:nvPr/>
            </p:nvSpPr>
            <p:spPr>
              <a:xfrm>
                <a:off x="-769517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0" name="Google Shape;4900;p34"/>
              <p:cNvSpPr/>
              <p:nvPr/>
            </p:nvSpPr>
            <p:spPr>
              <a:xfrm>
                <a:off x="-7695173" y="1295927"/>
                <a:ext cx="9792" cy="225635"/>
              </a:xfrm>
              <a:custGeom>
                <a:rect b="b" l="l" r="r" t="t"/>
                <a:pathLst>
                  <a:path extrusionOk="0" h="6406" w="278">
                    <a:moveTo>
                      <a:pt x="1" y="0"/>
                    </a:moveTo>
                    <a:lnTo>
                      <a:pt x="1" y="6406"/>
                    </a:lnTo>
                    <a:cubicBezTo>
                      <a:pt x="90" y="6361"/>
                      <a:pt x="188" y="6325"/>
                      <a:pt x="277" y="629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1" name="Google Shape;4901;p34"/>
              <p:cNvSpPr/>
              <p:nvPr/>
            </p:nvSpPr>
            <p:spPr>
              <a:xfrm>
                <a:off x="-7695173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2" name="Google Shape;4902;p34"/>
              <p:cNvSpPr/>
              <p:nvPr/>
            </p:nvSpPr>
            <p:spPr>
              <a:xfrm>
                <a:off x="-769517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3" name="Google Shape;4903;p34"/>
              <p:cNvSpPr/>
              <p:nvPr/>
            </p:nvSpPr>
            <p:spPr>
              <a:xfrm>
                <a:off x="-7695173" y="-31644"/>
                <a:ext cx="9792" cy="279068"/>
              </a:xfrm>
              <a:custGeom>
                <a:rect b="b" l="l" r="r" t="t"/>
                <a:pathLst>
                  <a:path extrusionOk="0" h="7923" w="278">
                    <a:moveTo>
                      <a:pt x="1" y="0"/>
                    </a:moveTo>
                    <a:lnTo>
                      <a:pt x="1" y="7922"/>
                    </a:lnTo>
                    <a:lnTo>
                      <a:pt x="277" y="792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4" name="Google Shape;4904;p34"/>
              <p:cNvSpPr/>
              <p:nvPr/>
            </p:nvSpPr>
            <p:spPr>
              <a:xfrm>
                <a:off x="-8041445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5" name="Google Shape;4905;p34"/>
              <p:cNvSpPr/>
              <p:nvPr/>
            </p:nvSpPr>
            <p:spPr>
              <a:xfrm>
                <a:off x="-8041445" y="-26960"/>
                <a:ext cx="9792" cy="274383"/>
              </a:xfrm>
              <a:custGeom>
                <a:rect b="b" l="l" r="r" t="t"/>
                <a:pathLst>
                  <a:path extrusionOk="0" h="7790" w="278">
                    <a:moveTo>
                      <a:pt x="1" y="1"/>
                    </a:moveTo>
                    <a:lnTo>
                      <a:pt x="1" y="7789"/>
                    </a:lnTo>
                    <a:lnTo>
                      <a:pt x="277" y="778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6" name="Google Shape;4906;p34"/>
              <p:cNvSpPr/>
              <p:nvPr/>
            </p:nvSpPr>
            <p:spPr>
              <a:xfrm>
                <a:off x="-8041445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7" name="Google Shape;4907;p34"/>
              <p:cNvSpPr/>
              <p:nvPr/>
            </p:nvSpPr>
            <p:spPr>
              <a:xfrm>
                <a:off x="-8041445" y="1642516"/>
                <a:ext cx="9792" cy="38674"/>
              </a:xfrm>
              <a:custGeom>
                <a:rect b="b" l="l" r="r" t="t"/>
                <a:pathLst>
                  <a:path extrusionOk="0" h="1098" w="278">
                    <a:moveTo>
                      <a:pt x="1" y="0"/>
                    </a:moveTo>
                    <a:lnTo>
                      <a:pt x="1" y="1098"/>
                    </a:lnTo>
                    <a:cubicBezTo>
                      <a:pt x="90" y="1053"/>
                      <a:pt x="179" y="1008"/>
                      <a:pt x="277" y="9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8" name="Google Shape;4908;p34"/>
              <p:cNvSpPr/>
              <p:nvPr/>
            </p:nvSpPr>
            <p:spPr>
              <a:xfrm>
                <a:off x="-8041445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9" name="Google Shape;4909;p34"/>
              <p:cNvSpPr/>
              <p:nvPr/>
            </p:nvSpPr>
            <p:spPr>
              <a:xfrm>
                <a:off x="-8041445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0" name="Google Shape;4910;p34"/>
              <p:cNvSpPr/>
              <p:nvPr/>
            </p:nvSpPr>
            <p:spPr>
              <a:xfrm>
                <a:off x="-838771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1" name="Google Shape;4911;p34"/>
              <p:cNvSpPr/>
              <p:nvPr/>
            </p:nvSpPr>
            <p:spPr>
              <a:xfrm>
                <a:off x="-838771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2" name="Google Shape;4912;p34"/>
              <p:cNvSpPr/>
              <p:nvPr/>
            </p:nvSpPr>
            <p:spPr>
              <a:xfrm>
                <a:off x="-8387718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3" name="Google Shape;4913;p34"/>
              <p:cNvSpPr/>
              <p:nvPr/>
            </p:nvSpPr>
            <p:spPr>
              <a:xfrm>
                <a:off x="-8387718" y="-22240"/>
                <a:ext cx="9792" cy="269663"/>
              </a:xfrm>
              <a:custGeom>
                <a:rect b="b" l="l" r="r" t="t"/>
                <a:pathLst>
                  <a:path extrusionOk="0" h="7656" w="278">
                    <a:moveTo>
                      <a:pt x="277" y="1"/>
                    </a:moveTo>
                    <a:lnTo>
                      <a:pt x="1" y="10"/>
                    </a:lnTo>
                    <a:lnTo>
                      <a:pt x="1" y="7655"/>
                    </a:lnTo>
                    <a:lnTo>
                      <a:pt x="277" y="76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4" name="Google Shape;4914;p34"/>
              <p:cNvSpPr/>
              <p:nvPr/>
            </p:nvSpPr>
            <p:spPr>
              <a:xfrm>
                <a:off x="-838771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5" name="Google Shape;4915;p34"/>
              <p:cNvSpPr/>
              <p:nvPr/>
            </p:nvSpPr>
            <p:spPr>
              <a:xfrm>
                <a:off x="-8387718" y="1642516"/>
                <a:ext cx="9792" cy="209292"/>
              </a:xfrm>
              <a:custGeom>
                <a:rect b="b" l="l" r="r" t="t"/>
                <a:pathLst>
                  <a:path extrusionOk="0" h="5942" w="278">
                    <a:moveTo>
                      <a:pt x="1" y="0"/>
                    </a:moveTo>
                    <a:lnTo>
                      <a:pt x="1" y="5942"/>
                    </a:lnTo>
                    <a:cubicBezTo>
                      <a:pt x="90" y="5897"/>
                      <a:pt x="179" y="5852"/>
                      <a:pt x="277" y="5808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6" name="Google Shape;4916;p34"/>
              <p:cNvSpPr/>
              <p:nvPr/>
            </p:nvSpPr>
            <p:spPr>
              <a:xfrm>
                <a:off x="-8734307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7" name="Google Shape;4917;p34"/>
              <p:cNvSpPr/>
              <p:nvPr/>
            </p:nvSpPr>
            <p:spPr>
              <a:xfrm>
                <a:off x="-8734307" y="1988789"/>
                <a:ext cx="10109" cy="13208"/>
              </a:xfrm>
              <a:custGeom>
                <a:rect b="b" l="l" r="r" t="t"/>
                <a:pathLst>
                  <a:path extrusionOk="0" h="375" w="287">
                    <a:moveTo>
                      <a:pt x="1" y="0"/>
                    </a:moveTo>
                    <a:lnTo>
                      <a:pt x="1" y="375"/>
                    </a:lnTo>
                    <a:cubicBezTo>
                      <a:pt x="99" y="339"/>
                      <a:pt x="188" y="304"/>
                      <a:pt x="286" y="268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8" name="Google Shape;4918;p34"/>
              <p:cNvSpPr/>
              <p:nvPr/>
            </p:nvSpPr>
            <p:spPr>
              <a:xfrm>
                <a:off x="-8734307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9" name="Google Shape;4919;p34"/>
              <p:cNvSpPr/>
              <p:nvPr/>
            </p:nvSpPr>
            <p:spPr>
              <a:xfrm>
                <a:off x="-8734307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0" name="Google Shape;4920;p34"/>
              <p:cNvSpPr/>
              <p:nvPr/>
            </p:nvSpPr>
            <p:spPr>
              <a:xfrm>
                <a:off x="-8734307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1" name="Google Shape;4921;p34"/>
              <p:cNvSpPr/>
              <p:nvPr/>
            </p:nvSpPr>
            <p:spPr>
              <a:xfrm>
                <a:off x="-8734307" y="-17203"/>
                <a:ext cx="10109" cy="264627"/>
              </a:xfrm>
              <a:custGeom>
                <a:rect b="b" l="l" r="r" t="t"/>
                <a:pathLst>
                  <a:path extrusionOk="0" h="7513" w="287">
                    <a:moveTo>
                      <a:pt x="1" y="1"/>
                    </a:moveTo>
                    <a:lnTo>
                      <a:pt x="1" y="7512"/>
                    </a:lnTo>
                    <a:lnTo>
                      <a:pt x="286" y="7512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2" name="Google Shape;4922;p34"/>
              <p:cNvSpPr/>
              <p:nvPr/>
            </p:nvSpPr>
            <p:spPr>
              <a:xfrm>
                <a:off x="-8734307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3" name="Google Shape;4923;p34"/>
              <p:cNvSpPr/>
              <p:nvPr/>
            </p:nvSpPr>
            <p:spPr>
              <a:xfrm>
                <a:off x="-9080580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4" name="Google Shape;4924;p34"/>
              <p:cNvSpPr/>
              <p:nvPr/>
            </p:nvSpPr>
            <p:spPr>
              <a:xfrm>
                <a:off x="-9080580" y="1988789"/>
                <a:ext cx="10109" cy="115037"/>
              </a:xfrm>
              <a:custGeom>
                <a:rect b="b" l="l" r="r" t="t"/>
                <a:pathLst>
                  <a:path extrusionOk="0" h="3266" w="287">
                    <a:moveTo>
                      <a:pt x="1" y="0"/>
                    </a:moveTo>
                    <a:lnTo>
                      <a:pt x="1" y="3265"/>
                    </a:lnTo>
                    <a:cubicBezTo>
                      <a:pt x="99" y="3247"/>
                      <a:pt x="188" y="3230"/>
                      <a:pt x="286" y="3212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5" name="Google Shape;4925;p34"/>
              <p:cNvSpPr/>
              <p:nvPr/>
            </p:nvSpPr>
            <p:spPr>
              <a:xfrm>
                <a:off x="-9080580" y="-12483"/>
                <a:ext cx="10109" cy="259907"/>
              </a:xfrm>
              <a:custGeom>
                <a:rect b="b" l="l" r="r" t="t"/>
                <a:pathLst>
                  <a:path extrusionOk="0" h="7379" w="287">
                    <a:moveTo>
                      <a:pt x="1" y="0"/>
                    </a:moveTo>
                    <a:lnTo>
                      <a:pt x="1" y="7378"/>
                    </a:lnTo>
                    <a:lnTo>
                      <a:pt x="286" y="737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6" name="Google Shape;4926;p34"/>
              <p:cNvSpPr/>
              <p:nvPr/>
            </p:nvSpPr>
            <p:spPr>
              <a:xfrm>
                <a:off x="-9080580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7" name="Google Shape;4927;p34"/>
              <p:cNvSpPr/>
              <p:nvPr/>
            </p:nvSpPr>
            <p:spPr>
              <a:xfrm>
                <a:off x="-9080580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8" name="Google Shape;4928;p34"/>
              <p:cNvSpPr/>
              <p:nvPr/>
            </p:nvSpPr>
            <p:spPr>
              <a:xfrm>
                <a:off x="-9080580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9" name="Google Shape;4929;p34"/>
              <p:cNvSpPr/>
              <p:nvPr/>
            </p:nvSpPr>
            <p:spPr>
              <a:xfrm>
                <a:off x="-9080580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0" name="Google Shape;4930;p34"/>
              <p:cNvSpPr/>
              <p:nvPr/>
            </p:nvSpPr>
            <p:spPr>
              <a:xfrm>
                <a:off x="-9376871" y="1978715"/>
                <a:ext cx="702618" cy="10109"/>
              </a:xfrm>
              <a:custGeom>
                <a:rect b="b" l="l" r="r" t="t"/>
                <a:pathLst>
                  <a:path extrusionOk="0" h="287" w="19948">
                    <a:moveTo>
                      <a:pt x="0" y="1"/>
                    </a:moveTo>
                    <a:lnTo>
                      <a:pt x="0" y="286"/>
                    </a:lnTo>
                    <a:lnTo>
                      <a:pt x="19234" y="286"/>
                    </a:lnTo>
                    <a:cubicBezTo>
                      <a:pt x="19475" y="188"/>
                      <a:pt x="19716" y="99"/>
                      <a:pt x="199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1" name="Google Shape;4931;p34"/>
              <p:cNvSpPr/>
              <p:nvPr/>
            </p:nvSpPr>
            <p:spPr>
              <a:xfrm>
                <a:off x="-9376871" y="1632443"/>
                <a:ext cx="1435704" cy="9792"/>
              </a:xfrm>
              <a:custGeom>
                <a:rect b="b" l="l" r="r" t="t"/>
                <a:pathLst>
                  <a:path extrusionOk="0" h="278" w="40761">
                    <a:moveTo>
                      <a:pt x="0" y="1"/>
                    </a:moveTo>
                    <a:lnTo>
                      <a:pt x="0" y="277"/>
                    </a:lnTo>
                    <a:lnTo>
                      <a:pt x="40172" y="277"/>
                    </a:lnTo>
                    <a:cubicBezTo>
                      <a:pt x="40368" y="188"/>
                      <a:pt x="40564" y="99"/>
                      <a:pt x="407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2" name="Google Shape;4932;p34"/>
              <p:cNvSpPr/>
              <p:nvPr/>
            </p:nvSpPr>
            <p:spPr>
              <a:xfrm>
                <a:off x="-9376871" y="1286170"/>
                <a:ext cx="2520698" cy="9792"/>
              </a:xfrm>
              <a:custGeom>
                <a:rect b="b" l="l" r="r" t="t"/>
                <a:pathLst>
                  <a:path extrusionOk="0" h="278" w="71565">
                    <a:moveTo>
                      <a:pt x="0" y="1"/>
                    </a:moveTo>
                    <a:lnTo>
                      <a:pt x="0" y="277"/>
                    </a:lnTo>
                    <a:lnTo>
                      <a:pt x="70468" y="277"/>
                    </a:lnTo>
                    <a:cubicBezTo>
                      <a:pt x="70833" y="188"/>
                      <a:pt x="71199" y="99"/>
                      <a:pt x="715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3" name="Google Shape;4933;p34"/>
              <p:cNvSpPr/>
              <p:nvPr/>
            </p:nvSpPr>
            <p:spPr>
              <a:xfrm>
                <a:off x="-9376871" y="939898"/>
                <a:ext cx="3160163" cy="9792"/>
              </a:xfrm>
              <a:custGeom>
                <a:rect b="b" l="l" r="r" t="t"/>
                <a:pathLst>
                  <a:path extrusionOk="0" h="278" w="89720">
                    <a:moveTo>
                      <a:pt x="0" y="1"/>
                    </a:moveTo>
                    <a:lnTo>
                      <a:pt x="0" y="277"/>
                    </a:lnTo>
                    <a:lnTo>
                      <a:pt x="89407" y="277"/>
                    </a:lnTo>
                    <a:cubicBezTo>
                      <a:pt x="89514" y="188"/>
                      <a:pt x="89612" y="99"/>
                      <a:pt x="89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4" name="Google Shape;4934;p34"/>
              <p:cNvSpPr/>
              <p:nvPr/>
            </p:nvSpPr>
            <p:spPr>
              <a:xfrm>
                <a:off x="-9376871" y="593626"/>
                <a:ext cx="3463675" cy="9792"/>
              </a:xfrm>
              <a:custGeom>
                <a:rect b="b" l="l" r="r" t="t"/>
                <a:pathLst>
                  <a:path extrusionOk="0" h="278" w="98337">
                    <a:moveTo>
                      <a:pt x="0" y="1"/>
                    </a:moveTo>
                    <a:lnTo>
                      <a:pt x="0" y="278"/>
                    </a:lnTo>
                    <a:lnTo>
                      <a:pt x="98132" y="278"/>
                    </a:lnTo>
                    <a:cubicBezTo>
                      <a:pt x="98203" y="188"/>
                      <a:pt x="98274" y="90"/>
                      <a:pt x="98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5" name="Google Shape;4935;p34"/>
              <p:cNvSpPr/>
              <p:nvPr/>
            </p:nvSpPr>
            <p:spPr>
              <a:xfrm>
                <a:off x="-9376871" y="247388"/>
                <a:ext cx="3683005" cy="9757"/>
              </a:xfrm>
              <a:custGeom>
                <a:rect b="b" l="l" r="r" t="t"/>
                <a:pathLst>
                  <a:path extrusionOk="0" h="277" w="104564">
                    <a:moveTo>
                      <a:pt x="0" y="0"/>
                    </a:moveTo>
                    <a:lnTo>
                      <a:pt x="0" y="277"/>
                    </a:lnTo>
                    <a:lnTo>
                      <a:pt x="104412" y="277"/>
                    </a:lnTo>
                    <a:cubicBezTo>
                      <a:pt x="104466" y="187"/>
                      <a:pt x="104519" y="89"/>
                      <a:pt x="1045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36" name="Google Shape;4936;p34"/>
          <p:cNvGrpSpPr/>
          <p:nvPr/>
        </p:nvGrpSpPr>
        <p:grpSpPr>
          <a:xfrm rot="10800000">
            <a:off x="-1242199" y="-915013"/>
            <a:ext cx="4076880" cy="2335539"/>
            <a:chOff x="5965413" y="3230162"/>
            <a:chExt cx="4076880" cy="2335539"/>
          </a:xfrm>
        </p:grpSpPr>
        <p:sp>
          <p:nvSpPr>
            <p:cNvPr id="4937" name="Google Shape;4937;p34"/>
            <p:cNvSpPr/>
            <p:nvPr/>
          </p:nvSpPr>
          <p:spPr>
            <a:xfrm>
              <a:off x="5965413" y="3230162"/>
              <a:ext cx="4076880" cy="2335524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38" name="Google Shape;4938;p34"/>
            <p:cNvGrpSpPr/>
            <p:nvPr/>
          </p:nvGrpSpPr>
          <p:grpSpPr>
            <a:xfrm rot="10800000">
              <a:off x="6069567" y="3367395"/>
              <a:ext cx="3836998" cy="2198307"/>
              <a:chOff x="-9376871" y="-61513"/>
              <a:chExt cx="3836998" cy="2198307"/>
            </a:xfrm>
          </p:grpSpPr>
          <p:sp>
            <p:nvSpPr>
              <p:cNvPr id="4939" name="Google Shape;4939;p34"/>
              <p:cNvSpPr/>
              <p:nvPr/>
            </p:nvSpPr>
            <p:spPr>
              <a:xfrm>
                <a:off x="-9376871" y="-61513"/>
                <a:ext cx="3836998" cy="2198307"/>
              </a:xfrm>
              <a:custGeom>
                <a:rect b="b" l="l" r="r" t="t"/>
                <a:pathLst>
                  <a:path extrusionOk="0" h="62412" w="108936">
                    <a:moveTo>
                      <a:pt x="108935" y="1"/>
                    </a:moveTo>
                    <a:lnTo>
                      <a:pt x="0" y="1508"/>
                    </a:lnTo>
                    <a:lnTo>
                      <a:pt x="0" y="1508"/>
                    </a:lnTo>
                    <a:lnTo>
                      <a:pt x="0" y="62412"/>
                    </a:lnTo>
                    <a:cubicBezTo>
                      <a:pt x="20215" y="62109"/>
                      <a:pt x="37156" y="47362"/>
                      <a:pt x="56595" y="41787"/>
                    </a:cubicBezTo>
                    <a:cubicBezTo>
                      <a:pt x="63340" y="39860"/>
                      <a:pt x="70405" y="39030"/>
                      <a:pt x="76989" y="36577"/>
                    </a:cubicBezTo>
                    <a:cubicBezTo>
                      <a:pt x="91602" y="31126"/>
                      <a:pt x="102583" y="14239"/>
                      <a:pt x="108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0" name="Google Shape;4940;p34"/>
              <p:cNvSpPr/>
              <p:nvPr/>
            </p:nvSpPr>
            <p:spPr>
              <a:xfrm>
                <a:off x="-5617539" y="-60562"/>
                <a:ext cx="9792" cy="163432"/>
              </a:xfrm>
              <a:custGeom>
                <a:rect b="b" l="l" r="r" t="t"/>
                <a:pathLst>
                  <a:path extrusionOk="0" h="4640" w="278">
                    <a:moveTo>
                      <a:pt x="1" y="0"/>
                    </a:moveTo>
                    <a:lnTo>
                      <a:pt x="1" y="4639"/>
                    </a:lnTo>
                    <a:cubicBezTo>
                      <a:pt x="90" y="4452"/>
                      <a:pt x="188" y="4265"/>
                      <a:pt x="277" y="4077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1" name="Google Shape;4941;p34"/>
              <p:cNvSpPr/>
              <p:nvPr/>
            </p:nvSpPr>
            <p:spPr>
              <a:xfrm>
                <a:off x="-5963811" y="603382"/>
                <a:ext cx="9792" cy="57835"/>
              </a:xfrm>
              <a:custGeom>
                <a:rect b="b" l="l" r="r" t="t"/>
                <a:pathLst>
                  <a:path extrusionOk="0" h="1642" w="278">
                    <a:moveTo>
                      <a:pt x="1" y="1"/>
                    </a:moveTo>
                    <a:lnTo>
                      <a:pt x="1" y="1642"/>
                    </a:lnTo>
                    <a:cubicBezTo>
                      <a:pt x="90" y="1526"/>
                      <a:pt x="188" y="1401"/>
                      <a:pt x="277" y="1276"/>
                    </a:cubicBez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2" name="Google Shape;4942;p34"/>
              <p:cNvSpPr/>
              <p:nvPr/>
            </p:nvSpPr>
            <p:spPr>
              <a:xfrm>
                <a:off x="-5963811" y="-55842"/>
                <a:ext cx="9792" cy="303266"/>
              </a:xfrm>
              <a:custGeom>
                <a:rect b="b" l="l" r="r" t="t"/>
                <a:pathLst>
                  <a:path extrusionOk="0" h="8610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609"/>
                    </a:lnTo>
                    <a:lnTo>
                      <a:pt x="277" y="8609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3" name="Google Shape;4943;p34"/>
              <p:cNvSpPr/>
              <p:nvPr/>
            </p:nvSpPr>
            <p:spPr>
              <a:xfrm>
                <a:off x="-596381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4" name="Google Shape;4944;p34"/>
              <p:cNvSpPr/>
              <p:nvPr/>
            </p:nvSpPr>
            <p:spPr>
              <a:xfrm>
                <a:off x="-6310083" y="949655"/>
                <a:ext cx="9792" cy="70727"/>
              </a:xfrm>
              <a:custGeom>
                <a:rect b="b" l="l" r="r" t="t"/>
                <a:pathLst>
                  <a:path extrusionOk="0" h="2008" w="278">
                    <a:moveTo>
                      <a:pt x="1" y="0"/>
                    </a:moveTo>
                    <a:lnTo>
                      <a:pt x="1" y="2008"/>
                    </a:lnTo>
                    <a:cubicBezTo>
                      <a:pt x="90" y="1927"/>
                      <a:pt x="188" y="1856"/>
                      <a:pt x="277" y="1776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5" name="Google Shape;4945;p34"/>
              <p:cNvSpPr/>
              <p:nvPr/>
            </p:nvSpPr>
            <p:spPr>
              <a:xfrm>
                <a:off x="-631008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6" name="Google Shape;4946;p34"/>
              <p:cNvSpPr/>
              <p:nvPr/>
            </p:nvSpPr>
            <p:spPr>
              <a:xfrm>
                <a:off x="-631008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7" name="Google Shape;4947;p34"/>
              <p:cNvSpPr/>
              <p:nvPr/>
            </p:nvSpPr>
            <p:spPr>
              <a:xfrm>
                <a:off x="-6310083" y="-51122"/>
                <a:ext cx="9792" cy="298546"/>
              </a:xfrm>
              <a:custGeom>
                <a:rect b="b" l="l" r="r" t="t"/>
                <a:pathLst>
                  <a:path extrusionOk="0" h="847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475"/>
                    </a:lnTo>
                    <a:lnTo>
                      <a:pt x="277" y="847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8" name="Google Shape;4948;p34"/>
              <p:cNvSpPr/>
              <p:nvPr/>
            </p:nvSpPr>
            <p:spPr>
              <a:xfrm>
                <a:off x="-6656356" y="-46121"/>
                <a:ext cx="9792" cy="293544"/>
              </a:xfrm>
              <a:custGeom>
                <a:rect b="b" l="l" r="r" t="t"/>
                <a:pathLst>
                  <a:path extrusionOk="0" h="8334" w="278">
                    <a:moveTo>
                      <a:pt x="1" y="1"/>
                    </a:moveTo>
                    <a:lnTo>
                      <a:pt x="1" y="8333"/>
                    </a:lnTo>
                    <a:lnTo>
                      <a:pt x="277" y="8333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9" name="Google Shape;4949;p34"/>
              <p:cNvSpPr/>
              <p:nvPr/>
            </p:nvSpPr>
            <p:spPr>
              <a:xfrm>
                <a:off x="-6656356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0" name="Google Shape;4950;p34"/>
              <p:cNvSpPr/>
              <p:nvPr/>
            </p:nvSpPr>
            <p:spPr>
              <a:xfrm>
                <a:off x="-6656356" y="949655"/>
                <a:ext cx="9792" cy="273714"/>
              </a:xfrm>
              <a:custGeom>
                <a:rect b="b" l="l" r="r" t="t"/>
                <a:pathLst>
                  <a:path extrusionOk="0" h="7771" w="278">
                    <a:moveTo>
                      <a:pt x="1" y="0"/>
                    </a:moveTo>
                    <a:lnTo>
                      <a:pt x="1" y="7771"/>
                    </a:lnTo>
                    <a:cubicBezTo>
                      <a:pt x="90" y="7735"/>
                      <a:pt x="188" y="7699"/>
                      <a:pt x="277" y="76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1" name="Google Shape;4951;p34"/>
              <p:cNvSpPr/>
              <p:nvPr/>
            </p:nvSpPr>
            <p:spPr>
              <a:xfrm>
                <a:off x="-6656356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2" name="Google Shape;4952;p34"/>
              <p:cNvSpPr/>
              <p:nvPr/>
            </p:nvSpPr>
            <p:spPr>
              <a:xfrm>
                <a:off x="-7002628" y="1295927"/>
                <a:ext cx="9792" cy="25466"/>
              </a:xfrm>
              <a:custGeom>
                <a:rect b="b" l="l" r="r" t="t"/>
                <a:pathLst>
                  <a:path extrusionOk="0" h="723" w="278">
                    <a:moveTo>
                      <a:pt x="1" y="0"/>
                    </a:moveTo>
                    <a:lnTo>
                      <a:pt x="1" y="723"/>
                    </a:lnTo>
                    <a:cubicBezTo>
                      <a:pt x="90" y="696"/>
                      <a:pt x="188" y="678"/>
                      <a:pt x="277" y="661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3" name="Google Shape;4953;p34"/>
              <p:cNvSpPr/>
              <p:nvPr/>
            </p:nvSpPr>
            <p:spPr>
              <a:xfrm>
                <a:off x="-7002628" y="-41401"/>
                <a:ext cx="9792" cy="288825"/>
              </a:xfrm>
              <a:custGeom>
                <a:rect b="b" l="l" r="r" t="t"/>
                <a:pathLst>
                  <a:path extrusionOk="0" h="8200" w="278">
                    <a:moveTo>
                      <a:pt x="1" y="1"/>
                    </a:moveTo>
                    <a:lnTo>
                      <a:pt x="1" y="8199"/>
                    </a:lnTo>
                    <a:lnTo>
                      <a:pt x="277" y="819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4" name="Google Shape;4954;p34"/>
              <p:cNvSpPr/>
              <p:nvPr/>
            </p:nvSpPr>
            <p:spPr>
              <a:xfrm>
                <a:off x="-700262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5" name="Google Shape;4955;p34"/>
              <p:cNvSpPr/>
              <p:nvPr/>
            </p:nvSpPr>
            <p:spPr>
              <a:xfrm>
                <a:off x="-700262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6" name="Google Shape;4956;p34"/>
              <p:cNvSpPr/>
              <p:nvPr/>
            </p:nvSpPr>
            <p:spPr>
              <a:xfrm>
                <a:off x="-700262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7" name="Google Shape;4957;p34"/>
              <p:cNvSpPr/>
              <p:nvPr/>
            </p:nvSpPr>
            <p:spPr>
              <a:xfrm>
                <a:off x="-7348901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8" name="Google Shape;4958;p34"/>
              <p:cNvSpPr/>
              <p:nvPr/>
            </p:nvSpPr>
            <p:spPr>
              <a:xfrm>
                <a:off x="-7348901" y="1295927"/>
                <a:ext cx="9792" cy="104963"/>
              </a:xfrm>
              <a:custGeom>
                <a:rect b="b" l="l" r="r" t="t"/>
                <a:pathLst>
                  <a:path extrusionOk="0" h="2980" w="278">
                    <a:moveTo>
                      <a:pt x="1" y="0"/>
                    </a:moveTo>
                    <a:lnTo>
                      <a:pt x="1" y="2980"/>
                    </a:lnTo>
                    <a:cubicBezTo>
                      <a:pt x="90" y="2953"/>
                      <a:pt x="188" y="2926"/>
                      <a:pt x="277" y="290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9" name="Google Shape;4959;p34"/>
              <p:cNvSpPr/>
              <p:nvPr/>
            </p:nvSpPr>
            <p:spPr>
              <a:xfrm>
                <a:off x="-7348901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0" name="Google Shape;4960;p34"/>
              <p:cNvSpPr/>
              <p:nvPr/>
            </p:nvSpPr>
            <p:spPr>
              <a:xfrm>
                <a:off x="-7348901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1" name="Google Shape;4961;p34"/>
              <p:cNvSpPr/>
              <p:nvPr/>
            </p:nvSpPr>
            <p:spPr>
              <a:xfrm>
                <a:off x="-7348901" y="-36681"/>
                <a:ext cx="9792" cy="284105"/>
              </a:xfrm>
              <a:custGeom>
                <a:rect b="b" l="l" r="r" t="t"/>
                <a:pathLst>
                  <a:path extrusionOk="0" h="8066" w="278">
                    <a:moveTo>
                      <a:pt x="277" y="0"/>
                    </a:moveTo>
                    <a:lnTo>
                      <a:pt x="1" y="9"/>
                    </a:lnTo>
                    <a:lnTo>
                      <a:pt x="1" y="8065"/>
                    </a:lnTo>
                    <a:lnTo>
                      <a:pt x="277" y="806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2" name="Google Shape;4962;p34"/>
              <p:cNvSpPr/>
              <p:nvPr/>
            </p:nvSpPr>
            <p:spPr>
              <a:xfrm>
                <a:off x="-7695173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3" name="Google Shape;4963;p34"/>
              <p:cNvSpPr/>
              <p:nvPr/>
            </p:nvSpPr>
            <p:spPr>
              <a:xfrm>
                <a:off x="-7695173" y="1295927"/>
                <a:ext cx="9792" cy="225635"/>
              </a:xfrm>
              <a:custGeom>
                <a:rect b="b" l="l" r="r" t="t"/>
                <a:pathLst>
                  <a:path extrusionOk="0" h="6406" w="278">
                    <a:moveTo>
                      <a:pt x="1" y="0"/>
                    </a:moveTo>
                    <a:lnTo>
                      <a:pt x="1" y="6406"/>
                    </a:lnTo>
                    <a:cubicBezTo>
                      <a:pt x="90" y="6361"/>
                      <a:pt x="188" y="6325"/>
                      <a:pt x="277" y="6290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4" name="Google Shape;4964;p34"/>
              <p:cNvSpPr/>
              <p:nvPr/>
            </p:nvSpPr>
            <p:spPr>
              <a:xfrm>
                <a:off x="-7695173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5" name="Google Shape;4965;p34"/>
              <p:cNvSpPr/>
              <p:nvPr/>
            </p:nvSpPr>
            <p:spPr>
              <a:xfrm>
                <a:off x="-7695173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6" name="Google Shape;4966;p34"/>
              <p:cNvSpPr/>
              <p:nvPr/>
            </p:nvSpPr>
            <p:spPr>
              <a:xfrm>
                <a:off x="-7695173" y="-31644"/>
                <a:ext cx="9792" cy="279068"/>
              </a:xfrm>
              <a:custGeom>
                <a:rect b="b" l="l" r="r" t="t"/>
                <a:pathLst>
                  <a:path extrusionOk="0" h="7923" w="278">
                    <a:moveTo>
                      <a:pt x="1" y="0"/>
                    </a:moveTo>
                    <a:lnTo>
                      <a:pt x="1" y="7922"/>
                    </a:lnTo>
                    <a:lnTo>
                      <a:pt x="277" y="792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7" name="Google Shape;4967;p34"/>
              <p:cNvSpPr/>
              <p:nvPr/>
            </p:nvSpPr>
            <p:spPr>
              <a:xfrm>
                <a:off x="-8041445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8" name="Google Shape;4968;p34"/>
              <p:cNvSpPr/>
              <p:nvPr/>
            </p:nvSpPr>
            <p:spPr>
              <a:xfrm>
                <a:off x="-8041445" y="-26960"/>
                <a:ext cx="9792" cy="274383"/>
              </a:xfrm>
              <a:custGeom>
                <a:rect b="b" l="l" r="r" t="t"/>
                <a:pathLst>
                  <a:path extrusionOk="0" h="7790" w="278">
                    <a:moveTo>
                      <a:pt x="1" y="1"/>
                    </a:moveTo>
                    <a:lnTo>
                      <a:pt x="1" y="7789"/>
                    </a:lnTo>
                    <a:lnTo>
                      <a:pt x="277" y="7789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9" name="Google Shape;4969;p34"/>
              <p:cNvSpPr/>
              <p:nvPr/>
            </p:nvSpPr>
            <p:spPr>
              <a:xfrm>
                <a:off x="-8041445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0" name="Google Shape;4970;p34"/>
              <p:cNvSpPr/>
              <p:nvPr/>
            </p:nvSpPr>
            <p:spPr>
              <a:xfrm>
                <a:off x="-8041445" y="1642516"/>
                <a:ext cx="9792" cy="38674"/>
              </a:xfrm>
              <a:custGeom>
                <a:rect b="b" l="l" r="r" t="t"/>
                <a:pathLst>
                  <a:path extrusionOk="0" h="1098" w="278">
                    <a:moveTo>
                      <a:pt x="1" y="0"/>
                    </a:moveTo>
                    <a:lnTo>
                      <a:pt x="1" y="1098"/>
                    </a:lnTo>
                    <a:cubicBezTo>
                      <a:pt x="90" y="1053"/>
                      <a:pt x="179" y="1008"/>
                      <a:pt x="277" y="964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1" name="Google Shape;4971;p34"/>
              <p:cNvSpPr/>
              <p:nvPr/>
            </p:nvSpPr>
            <p:spPr>
              <a:xfrm>
                <a:off x="-8041445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2" name="Google Shape;4972;p34"/>
              <p:cNvSpPr/>
              <p:nvPr/>
            </p:nvSpPr>
            <p:spPr>
              <a:xfrm>
                <a:off x="-8041445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3" name="Google Shape;4973;p34"/>
              <p:cNvSpPr/>
              <p:nvPr/>
            </p:nvSpPr>
            <p:spPr>
              <a:xfrm>
                <a:off x="-8387718" y="949655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4" name="Google Shape;4974;p34"/>
              <p:cNvSpPr/>
              <p:nvPr/>
            </p:nvSpPr>
            <p:spPr>
              <a:xfrm>
                <a:off x="-8387718" y="257110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5" name="Google Shape;4975;p34"/>
              <p:cNvSpPr/>
              <p:nvPr/>
            </p:nvSpPr>
            <p:spPr>
              <a:xfrm>
                <a:off x="-8387718" y="1295927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0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6" name="Google Shape;4976;p34"/>
              <p:cNvSpPr/>
              <p:nvPr/>
            </p:nvSpPr>
            <p:spPr>
              <a:xfrm>
                <a:off x="-8387718" y="-22240"/>
                <a:ext cx="9792" cy="269663"/>
              </a:xfrm>
              <a:custGeom>
                <a:rect b="b" l="l" r="r" t="t"/>
                <a:pathLst>
                  <a:path extrusionOk="0" h="7656" w="278">
                    <a:moveTo>
                      <a:pt x="277" y="1"/>
                    </a:moveTo>
                    <a:lnTo>
                      <a:pt x="1" y="10"/>
                    </a:lnTo>
                    <a:lnTo>
                      <a:pt x="1" y="7655"/>
                    </a:lnTo>
                    <a:lnTo>
                      <a:pt x="277" y="76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7" name="Google Shape;4977;p34"/>
              <p:cNvSpPr/>
              <p:nvPr/>
            </p:nvSpPr>
            <p:spPr>
              <a:xfrm>
                <a:off x="-8387718" y="603382"/>
                <a:ext cx="9792" cy="336551"/>
              </a:xfrm>
              <a:custGeom>
                <a:rect b="b" l="l" r="r" t="t"/>
                <a:pathLst>
                  <a:path extrusionOk="0" h="9555" w="278">
                    <a:moveTo>
                      <a:pt x="1" y="1"/>
                    </a:moveTo>
                    <a:lnTo>
                      <a:pt x="1" y="9555"/>
                    </a:lnTo>
                    <a:lnTo>
                      <a:pt x="277" y="955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8" name="Google Shape;4978;p34"/>
              <p:cNvSpPr/>
              <p:nvPr/>
            </p:nvSpPr>
            <p:spPr>
              <a:xfrm>
                <a:off x="-8387718" y="1642516"/>
                <a:ext cx="9792" cy="209292"/>
              </a:xfrm>
              <a:custGeom>
                <a:rect b="b" l="l" r="r" t="t"/>
                <a:pathLst>
                  <a:path extrusionOk="0" h="5942" w="278">
                    <a:moveTo>
                      <a:pt x="1" y="0"/>
                    </a:moveTo>
                    <a:lnTo>
                      <a:pt x="1" y="5942"/>
                    </a:lnTo>
                    <a:cubicBezTo>
                      <a:pt x="90" y="5897"/>
                      <a:pt x="179" y="5852"/>
                      <a:pt x="277" y="5808"/>
                    </a:cubicBez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9" name="Google Shape;4979;p34"/>
              <p:cNvSpPr/>
              <p:nvPr/>
            </p:nvSpPr>
            <p:spPr>
              <a:xfrm>
                <a:off x="-8734307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0" name="Google Shape;4980;p34"/>
              <p:cNvSpPr/>
              <p:nvPr/>
            </p:nvSpPr>
            <p:spPr>
              <a:xfrm>
                <a:off x="-8734307" y="1988789"/>
                <a:ext cx="10109" cy="13208"/>
              </a:xfrm>
              <a:custGeom>
                <a:rect b="b" l="l" r="r" t="t"/>
                <a:pathLst>
                  <a:path extrusionOk="0" h="375" w="287">
                    <a:moveTo>
                      <a:pt x="1" y="0"/>
                    </a:moveTo>
                    <a:lnTo>
                      <a:pt x="1" y="375"/>
                    </a:lnTo>
                    <a:cubicBezTo>
                      <a:pt x="99" y="339"/>
                      <a:pt x="188" y="304"/>
                      <a:pt x="286" y="268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1" name="Google Shape;4981;p34"/>
              <p:cNvSpPr/>
              <p:nvPr/>
            </p:nvSpPr>
            <p:spPr>
              <a:xfrm>
                <a:off x="-8734307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2" name="Google Shape;4982;p34"/>
              <p:cNvSpPr/>
              <p:nvPr/>
            </p:nvSpPr>
            <p:spPr>
              <a:xfrm>
                <a:off x="-8734307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3" name="Google Shape;4983;p34"/>
              <p:cNvSpPr/>
              <p:nvPr/>
            </p:nvSpPr>
            <p:spPr>
              <a:xfrm>
                <a:off x="-8734307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4" name="Google Shape;4984;p34"/>
              <p:cNvSpPr/>
              <p:nvPr/>
            </p:nvSpPr>
            <p:spPr>
              <a:xfrm>
                <a:off x="-8734307" y="-17203"/>
                <a:ext cx="10109" cy="264627"/>
              </a:xfrm>
              <a:custGeom>
                <a:rect b="b" l="l" r="r" t="t"/>
                <a:pathLst>
                  <a:path extrusionOk="0" h="7513" w="287">
                    <a:moveTo>
                      <a:pt x="1" y="1"/>
                    </a:moveTo>
                    <a:lnTo>
                      <a:pt x="1" y="7512"/>
                    </a:lnTo>
                    <a:lnTo>
                      <a:pt x="286" y="7512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5" name="Google Shape;4985;p34"/>
              <p:cNvSpPr/>
              <p:nvPr/>
            </p:nvSpPr>
            <p:spPr>
              <a:xfrm>
                <a:off x="-8734307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6" name="Google Shape;4986;p34"/>
              <p:cNvSpPr/>
              <p:nvPr/>
            </p:nvSpPr>
            <p:spPr>
              <a:xfrm>
                <a:off x="-9080580" y="1642516"/>
                <a:ext cx="10109" cy="336234"/>
              </a:xfrm>
              <a:custGeom>
                <a:rect b="b" l="l" r="r" t="t"/>
                <a:pathLst>
                  <a:path extrusionOk="0" h="9546" w="287">
                    <a:moveTo>
                      <a:pt x="1" y="0"/>
                    </a:moveTo>
                    <a:lnTo>
                      <a:pt x="1" y="9546"/>
                    </a:lnTo>
                    <a:lnTo>
                      <a:pt x="286" y="954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7" name="Google Shape;4987;p34"/>
              <p:cNvSpPr/>
              <p:nvPr/>
            </p:nvSpPr>
            <p:spPr>
              <a:xfrm>
                <a:off x="-9080580" y="1988789"/>
                <a:ext cx="10109" cy="115037"/>
              </a:xfrm>
              <a:custGeom>
                <a:rect b="b" l="l" r="r" t="t"/>
                <a:pathLst>
                  <a:path extrusionOk="0" h="3266" w="287">
                    <a:moveTo>
                      <a:pt x="1" y="0"/>
                    </a:moveTo>
                    <a:lnTo>
                      <a:pt x="1" y="3265"/>
                    </a:lnTo>
                    <a:cubicBezTo>
                      <a:pt x="99" y="3247"/>
                      <a:pt x="188" y="3230"/>
                      <a:pt x="286" y="3212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8" name="Google Shape;4988;p34"/>
              <p:cNvSpPr/>
              <p:nvPr/>
            </p:nvSpPr>
            <p:spPr>
              <a:xfrm>
                <a:off x="-9080580" y="-12483"/>
                <a:ext cx="10109" cy="259907"/>
              </a:xfrm>
              <a:custGeom>
                <a:rect b="b" l="l" r="r" t="t"/>
                <a:pathLst>
                  <a:path extrusionOk="0" h="7379" w="287">
                    <a:moveTo>
                      <a:pt x="1" y="0"/>
                    </a:moveTo>
                    <a:lnTo>
                      <a:pt x="1" y="7378"/>
                    </a:lnTo>
                    <a:lnTo>
                      <a:pt x="286" y="737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9" name="Google Shape;4989;p34"/>
              <p:cNvSpPr/>
              <p:nvPr/>
            </p:nvSpPr>
            <p:spPr>
              <a:xfrm>
                <a:off x="-9080580" y="949655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0" name="Google Shape;4990;p34"/>
              <p:cNvSpPr/>
              <p:nvPr/>
            </p:nvSpPr>
            <p:spPr>
              <a:xfrm>
                <a:off x="-9080580" y="257110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1" name="Google Shape;4991;p34"/>
              <p:cNvSpPr/>
              <p:nvPr/>
            </p:nvSpPr>
            <p:spPr>
              <a:xfrm>
                <a:off x="-9080580" y="603382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1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2" name="Google Shape;4992;p34"/>
              <p:cNvSpPr/>
              <p:nvPr/>
            </p:nvSpPr>
            <p:spPr>
              <a:xfrm>
                <a:off x="-9080580" y="1295927"/>
                <a:ext cx="10109" cy="336551"/>
              </a:xfrm>
              <a:custGeom>
                <a:rect b="b" l="l" r="r" t="t"/>
                <a:pathLst>
                  <a:path extrusionOk="0" h="9555" w="287">
                    <a:moveTo>
                      <a:pt x="1" y="0"/>
                    </a:moveTo>
                    <a:lnTo>
                      <a:pt x="1" y="9555"/>
                    </a:lnTo>
                    <a:lnTo>
                      <a:pt x="286" y="9555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3" name="Google Shape;4993;p34"/>
              <p:cNvSpPr/>
              <p:nvPr/>
            </p:nvSpPr>
            <p:spPr>
              <a:xfrm>
                <a:off x="-9376871" y="1978715"/>
                <a:ext cx="702618" cy="10109"/>
              </a:xfrm>
              <a:custGeom>
                <a:rect b="b" l="l" r="r" t="t"/>
                <a:pathLst>
                  <a:path extrusionOk="0" h="287" w="19948">
                    <a:moveTo>
                      <a:pt x="0" y="1"/>
                    </a:moveTo>
                    <a:lnTo>
                      <a:pt x="0" y="286"/>
                    </a:lnTo>
                    <a:lnTo>
                      <a:pt x="19234" y="286"/>
                    </a:lnTo>
                    <a:cubicBezTo>
                      <a:pt x="19475" y="188"/>
                      <a:pt x="19716" y="99"/>
                      <a:pt x="199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4" name="Google Shape;4994;p34"/>
              <p:cNvSpPr/>
              <p:nvPr/>
            </p:nvSpPr>
            <p:spPr>
              <a:xfrm>
                <a:off x="-9376871" y="1632443"/>
                <a:ext cx="1435704" cy="9792"/>
              </a:xfrm>
              <a:custGeom>
                <a:rect b="b" l="l" r="r" t="t"/>
                <a:pathLst>
                  <a:path extrusionOk="0" h="278" w="40761">
                    <a:moveTo>
                      <a:pt x="0" y="1"/>
                    </a:moveTo>
                    <a:lnTo>
                      <a:pt x="0" y="277"/>
                    </a:lnTo>
                    <a:lnTo>
                      <a:pt x="40172" y="277"/>
                    </a:lnTo>
                    <a:cubicBezTo>
                      <a:pt x="40368" y="188"/>
                      <a:pt x="40564" y="99"/>
                      <a:pt x="407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5" name="Google Shape;4995;p34"/>
              <p:cNvSpPr/>
              <p:nvPr/>
            </p:nvSpPr>
            <p:spPr>
              <a:xfrm>
                <a:off x="-9376871" y="1286170"/>
                <a:ext cx="2520698" cy="9792"/>
              </a:xfrm>
              <a:custGeom>
                <a:rect b="b" l="l" r="r" t="t"/>
                <a:pathLst>
                  <a:path extrusionOk="0" h="278" w="71565">
                    <a:moveTo>
                      <a:pt x="0" y="1"/>
                    </a:moveTo>
                    <a:lnTo>
                      <a:pt x="0" y="277"/>
                    </a:lnTo>
                    <a:lnTo>
                      <a:pt x="70468" y="277"/>
                    </a:lnTo>
                    <a:cubicBezTo>
                      <a:pt x="70833" y="188"/>
                      <a:pt x="71199" y="99"/>
                      <a:pt x="715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6" name="Google Shape;4996;p34"/>
              <p:cNvSpPr/>
              <p:nvPr/>
            </p:nvSpPr>
            <p:spPr>
              <a:xfrm>
                <a:off x="-9376871" y="939898"/>
                <a:ext cx="3160163" cy="9792"/>
              </a:xfrm>
              <a:custGeom>
                <a:rect b="b" l="l" r="r" t="t"/>
                <a:pathLst>
                  <a:path extrusionOk="0" h="278" w="89720">
                    <a:moveTo>
                      <a:pt x="0" y="1"/>
                    </a:moveTo>
                    <a:lnTo>
                      <a:pt x="0" y="277"/>
                    </a:lnTo>
                    <a:lnTo>
                      <a:pt x="89407" y="277"/>
                    </a:lnTo>
                    <a:cubicBezTo>
                      <a:pt x="89514" y="188"/>
                      <a:pt x="89612" y="99"/>
                      <a:pt x="89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7" name="Google Shape;4997;p34"/>
              <p:cNvSpPr/>
              <p:nvPr/>
            </p:nvSpPr>
            <p:spPr>
              <a:xfrm>
                <a:off x="-9376871" y="593626"/>
                <a:ext cx="3463675" cy="9792"/>
              </a:xfrm>
              <a:custGeom>
                <a:rect b="b" l="l" r="r" t="t"/>
                <a:pathLst>
                  <a:path extrusionOk="0" h="278" w="98337">
                    <a:moveTo>
                      <a:pt x="0" y="1"/>
                    </a:moveTo>
                    <a:lnTo>
                      <a:pt x="0" y="278"/>
                    </a:lnTo>
                    <a:lnTo>
                      <a:pt x="98132" y="278"/>
                    </a:lnTo>
                    <a:cubicBezTo>
                      <a:pt x="98203" y="188"/>
                      <a:pt x="98274" y="90"/>
                      <a:pt x="98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8" name="Google Shape;4998;p34"/>
              <p:cNvSpPr/>
              <p:nvPr/>
            </p:nvSpPr>
            <p:spPr>
              <a:xfrm>
                <a:off x="-9376871" y="247388"/>
                <a:ext cx="3683005" cy="9757"/>
              </a:xfrm>
              <a:custGeom>
                <a:rect b="b" l="l" r="r" t="t"/>
                <a:pathLst>
                  <a:path extrusionOk="0" h="277" w="104564">
                    <a:moveTo>
                      <a:pt x="0" y="0"/>
                    </a:moveTo>
                    <a:lnTo>
                      <a:pt x="0" y="277"/>
                    </a:lnTo>
                    <a:lnTo>
                      <a:pt x="104412" y="277"/>
                    </a:lnTo>
                    <a:cubicBezTo>
                      <a:pt x="104466" y="187"/>
                      <a:pt x="104519" y="89"/>
                      <a:pt x="1045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99" name="Google Shape;4999;p34"/>
          <p:cNvSpPr/>
          <p:nvPr/>
        </p:nvSpPr>
        <p:spPr>
          <a:xfrm rot="961900">
            <a:off x="221908" y="2146238"/>
            <a:ext cx="254679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0" name="Google Shape;5000;p34"/>
          <p:cNvGrpSpPr/>
          <p:nvPr/>
        </p:nvGrpSpPr>
        <p:grpSpPr>
          <a:xfrm rot="-2143953">
            <a:off x="186029" y="232548"/>
            <a:ext cx="692832" cy="860394"/>
            <a:chOff x="354975" y="899775"/>
            <a:chExt cx="716261" cy="889489"/>
          </a:xfrm>
        </p:grpSpPr>
        <p:sp>
          <p:nvSpPr>
            <p:cNvPr id="5001" name="Google Shape;5001;p34"/>
            <p:cNvSpPr/>
            <p:nvPr/>
          </p:nvSpPr>
          <p:spPr>
            <a:xfrm>
              <a:off x="354975" y="899775"/>
              <a:ext cx="716261" cy="889489"/>
            </a:xfrm>
            <a:custGeom>
              <a:rect b="b" l="l" r="r" t="t"/>
              <a:pathLst>
                <a:path extrusionOk="0" h="15854" w="12767">
                  <a:moveTo>
                    <a:pt x="10242" y="1571"/>
                  </a:moveTo>
                  <a:cubicBezTo>
                    <a:pt x="9599" y="1152"/>
                    <a:pt x="8832" y="804"/>
                    <a:pt x="7958" y="527"/>
                  </a:cubicBezTo>
                  <a:cubicBezTo>
                    <a:pt x="7093" y="233"/>
                    <a:pt x="6263" y="63"/>
                    <a:pt x="5505" y="19"/>
                  </a:cubicBezTo>
                  <a:cubicBezTo>
                    <a:pt x="5362" y="10"/>
                    <a:pt x="5210" y="1"/>
                    <a:pt x="5068" y="1"/>
                  </a:cubicBezTo>
                  <a:cubicBezTo>
                    <a:pt x="4042" y="1"/>
                    <a:pt x="3141" y="242"/>
                    <a:pt x="2382" y="706"/>
                  </a:cubicBezTo>
                  <a:cubicBezTo>
                    <a:pt x="1472" y="1268"/>
                    <a:pt x="812" y="2115"/>
                    <a:pt x="429" y="3239"/>
                  </a:cubicBezTo>
                  <a:cubicBezTo>
                    <a:pt x="206" y="3881"/>
                    <a:pt x="81" y="4631"/>
                    <a:pt x="45" y="5443"/>
                  </a:cubicBezTo>
                  <a:cubicBezTo>
                    <a:pt x="0" y="6531"/>
                    <a:pt x="179" y="7584"/>
                    <a:pt x="348" y="8601"/>
                  </a:cubicBezTo>
                  <a:cubicBezTo>
                    <a:pt x="473" y="9296"/>
                    <a:pt x="598" y="10019"/>
                    <a:pt x="634" y="10706"/>
                  </a:cubicBezTo>
                  <a:cubicBezTo>
                    <a:pt x="634" y="10804"/>
                    <a:pt x="643" y="10965"/>
                    <a:pt x="652" y="11125"/>
                  </a:cubicBezTo>
                  <a:cubicBezTo>
                    <a:pt x="723" y="12678"/>
                    <a:pt x="830" y="15024"/>
                    <a:pt x="2971" y="15684"/>
                  </a:cubicBezTo>
                  <a:cubicBezTo>
                    <a:pt x="3292" y="15791"/>
                    <a:pt x="3613" y="15853"/>
                    <a:pt x="3926" y="15853"/>
                  </a:cubicBezTo>
                  <a:lnTo>
                    <a:pt x="3926" y="15853"/>
                  </a:lnTo>
                  <a:cubicBezTo>
                    <a:pt x="5558" y="15853"/>
                    <a:pt x="6655" y="14489"/>
                    <a:pt x="7539" y="13391"/>
                  </a:cubicBezTo>
                  <a:lnTo>
                    <a:pt x="7628" y="13284"/>
                  </a:lnTo>
                  <a:cubicBezTo>
                    <a:pt x="7699" y="13195"/>
                    <a:pt x="7771" y="13115"/>
                    <a:pt x="7806" y="13061"/>
                  </a:cubicBezTo>
                  <a:cubicBezTo>
                    <a:pt x="8243" y="12535"/>
                    <a:pt x="8779" y="12026"/>
                    <a:pt x="9287" y="11536"/>
                  </a:cubicBezTo>
                  <a:cubicBezTo>
                    <a:pt x="10028" y="10822"/>
                    <a:pt x="10795" y="10082"/>
                    <a:pt x="11410" y="9172"/>
                  </a:cubicBezTo>
                  <a:cubicBezTo>
                    <a:pt x="11865" y="8503"/>
                    <a:pt x="12204" y="7825"/>
                    <a:pt x="12410" y="7173"/>
                  </a:cubicBezTo>
                  <a:cubicBezTo>
                    <a:pt x="12766" y="6040"/>
                    <a:pt x="12740" y="4970"/>
                    <a:pt x="12347" y="3980"/>
                  </a:cubicBezTo>
                  <a:cubicBezTo>
                    <a:pt x="11963" y="3034"/>
                    <a:pt x="11259" y="2222"/>
                    <a:pt x="10242" y="157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34"/>
            <p:cNvSpPr/>
            <p:nvPr/>
          </p:nvSpPr>
          <p:spPr>
            <a:xfrm>
              <a:off x="408049" y="952681"/>
              <a:ext cx="609105" cy="783731"/>
            </a:xfrm>
            <a:custGeom>
              <a:rect b="b" l="l" r="r" t="t"/>
              <a:pathLst>
                <a:path extrusionOk="0" h="13969" w="10857">
                  <a:moveTo>
                    <a:pt x="4122" y="0"/>
                  </a:moveTo>
                  <a:cubicBezTo>
                    <a:pt x="3276" y="0"/>
                    <a:pt x="2541" y="185"/>
                    <a:pt x="1927" y="565"/>
                  </a:cubicBezTo>
                  <a:cubicBezTo>
                    <a:pt x="1213" y="1003"/>
                    <a:pt x="687" y="1681"/>
                    <a:pt x="375" y="2599"/>
                  </a:cubicBezTo>
                  <a:cubicBezTo>
                    <a:pt x="178" y="3153"/>
                    <a:pt x="62" y="3804"/>
                    <a:pt x="36" y="4535"/>
                  </a:cubicBezTo>
                  <a:cubicBezTo>
                    <a:pt x="0" y="5534"/>
                    <a:pt x="161" y="6507"/>
                    <a:pt x="330" y="7497"/>
                  </a:cubicBezTo>
                  <a:cubicBezTo>
                    <a:pt x="455" y="8229"/>
                    <a:pt x="580" y="8969"/>
                    <a:pt x="624" y="9709"/>
                  </a:cubicBezTo>
                  <a:cubicBezTo>
                    <a:pt x="633" y="9808"/>
                    <a:pt x="642" y="9977"/>
                    <a:pt x="642" y="10138"/>
                  </a:cubicBezTo>
                  <a:cubicBezTo>
                    <a:pt x="714" y="11628"/>
                    <a:pt x="794" y="13385"/>
                    <a:pt x="2319" y="13849"/>
                  </a:cubicBezTo>
                  <a:cubicBezTo>
                    <a:pt x="2549" y="13931"/>
                    <a:pt x="2770" y="13968"/>
                    <a:pt x="2982" y="13968"/>
                  </a:cubicBezTo>
                  <a:cubicBezTo>
                    <a:pt x="4156" y="13968"/>
                    <a:pt x="5077" y="12834"/>
                    <a:pt x="5870" y="11859"/>
                  </a:cubicBezTo>
                  <a:cubicBezTo>
                    <a:pt x="5977" y="11726"/>
                    <a:pt x="6075" y="11592"/>
                    <a:pt x="6138" y="11520"/>
                  </a:cubicBezTo>
                  <a:cubicBezTo>
                    <a:pt x="6611" y="10950"/>
                    <a:pt x="7155" y="10432"/>
                    <a:pt x="7690" y="9915"/>
                  </a:cubicBezTo>
                  <a:cubicBezTo>
                    <a:pt x="8413" y="9219"/>
                    <a:pt x="9126" y="8532"/>
                    <a:pt x="9688" y="7702"/>
                  </a:cubicBezTo>
                  <a:cubicBezTo>
                    <a:pt x="10099" y="7096"/>
                    <a:pt x="10393" y="6507"/>
                    <a:pt x="10571" y="5945"/>
                  </a:cubicBezTo>
                  <a:cubicBezTo>
                    <a:pt x="10857" y="5017"/>
                    <a:pt x="10839" y="4161"/>
                    <a:pt x="10527" y="3385"/>
                  </a:cubicBezTo>
                  <a:cubicBezTo>
                    <a:pt x="10215" y="2626"/>
                    <a:pt x="9626" y="1957"/>
                    <a:pt x="8787" y="1413"/>
                  </a:cubicBezTo>
                  <a:cubicBezTo>
                    <a:pt x="8207" y="1047"/>
                    <a:pt x="7520" y="735"/>
                    <a:pt x="6718" y="485"/>
                  </a:cubicBezTo>
                  <a:cubicBezTo>
                    <a:pt x="5924" y="209"/>
                    <a:pt x="5183" y="57"/>
                    <a:pt x="4505" y="12"/>
                  </a:cubicBezTo>
                  <a:cubicBezTo>
                    <a:pt x="4375" y="4"/>
                    <a:pt x="4247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34"/>
            <p:cNvSpPr/>
            <p:nvPr/>
          </p:nvSpPr>
          <p:spPr>
            <a:xfrm>
              <a:off x="580175" y="1025897"/>
              <a:ext cx="436982" cy="710289"/>
            </a:xfrm>
            <a:custGeom>
              <a:rect b="b" l="l" r="r" t="t"/>
              <a:pathLst>
                <a:path extrusionOk="0" h="12660" w="7789">
                  <a:moveTo>
                    <a:pt x="5532" y="1"/>
                  </a:moveTo>
                  <a:lnTo>
                    <a:pt x="5532" y="1"/>
                  </a:lnTo>
                  <a:cubicBezTo>
                    <a:pt x="5541" y="19"/>
                    <a:pt x="5550" y="28"/>
                    <a:pt x="5559" y="46"/>
                  </a:cubicBezTo>
                  <a:cubicBezTo>
                    <a:pt x="5942" y="839"/>
                    <a:pt x="6058" y="1794"/>
                    <a:pt x="5862" y="2882"/>
                  </a:cubicBezTo>
                  <a:cubicBezTo>
                    <a:pt x="5746" y="3534"/>
                    <a:pt x="5514" y="4229"/>
                    <a:pt x="5157" y="4979"/>
                  </a:cubicBezTo>
                  <a:cubicBezTo>
                    <a:pt x="4684" y="5996"/>
                    <a:pt x="4042" y="6879"/>
                    <a:pt x="3382" y="7780"/>
                  </a:cubicBezTo>
                  <a:cubicBezTo>
                    <a:pt x="2900" y="8440"/>
                    <a:pt x="2410" y="9118"/>
                    <a:pt x="1999" y="9823"/>
                  </a:cubicBezTo>
                  <a:cubicBezTo>
                    <a:pt x="1946" y="9921"/>
                    <a:pt x="1856" y="10082"/>
                    <a:pt x="1758" y="10242"/>
                  </a:cubicBezTo>
                  <a:cubicBezTo>
                    <a:pt x="1268" y="11125"/>
                    <a:pt x="706" y="12098"/>
                    <a:pt x="1" y="12660"/>
                  </a:cubicBezTo>
                  <a:cubicBezTo>
                    <a:pt x="1134" y="12606"/>
                    <a:pt x="2026" y="11509"/>
                    <a:pt x="2802" y="10554"/>
                  </a:cubicBezTo>
                  <a:cubicBezTo>
                    <a:pt x="2909" y="10421"/>
                    <a:pt x="3007" y="10287"/>
                    <a:pt x="3070" y="10215"/>
                  </a:cubicBezTo>
                  <a:cubicBezTo>
                    <a:pt x="3543" y="9645"/>
                    <a:pt x="4087" y="9127"/>
                    <a:pt x="4622" y="8610"/>
                  </a:cubicBezTo>
                  <a:cubicBezTo>
                    <a:pt x="5345" y="7914"/>
                    <a:pt x="6058" y="7227"/>
                    <a:pt x="6620" y="6397"/>
                  </a:cubicBezTo>
                  <a:cubicBezTo>
                    <a:pt x="7031" y="5791"/>
                    <a:pt x="7325" y="5202"/>
                    <a:pt x="7503" y="4640"/>
                  </a:cubicBezTo>
                  <a:cubicBezTo>
                    <a:pt x="7789" y="3712"/>
                    <a:pt x="7771" y="2856"/>
                    <a:pt x="7459" y="2080"/>
                  </a:cubicBezTo>
                  <a:cubicBezTo>
                    <a:pt x="7147" y="1321"/>
                    <a:pt x="6558" y="652"/>
                    <a:pt x="5719" y="108"/>
                  </a:cubicBezTo>
                  <a:cubicBezTo>
                    <a:pt x="5657" y="72"/>
                    <a:pt x="5594" y="37"/>
                    <a:pt x="5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34"/>
            <p:cNvSpPr/>
            <p:nvPr/>
          </p:nvSpPr>
          <p:spPr>
            <a:xfrm>
              <a:off x="433520" y="936355"/>
              <a:ext cx="611181" cy="795344"/>
            </a:xfrm>
            <a:custGeom>
              <a:rect b="b" l="l" r="r" t="t"/>
              <a:pathLst>
                <a:path extrusionOk="0" h="14176" w="10894">
                  <a:moveTo>
                    <a:pt x="2008" y="13703"/>
                  </a:moveTo>
                  <a:cubicBezTo>
                    <a:pt x="3320" y="14176"/>
                    <a:pt x="4408" y="12597"/>
                    <a:pt x="5309" y="11517"/>
                  </a:cubicBezTo>
                  <a:cubicBezTo>
                    <a:pt x="6442" y="10143"/>
                    <a:pt x="7887" y="9117"/>
                    <a:pt x="8824" y="7735"/>
                  </a:cubicBezTo>
                  <a:cubicBezTo>
                    <a:pt x="10894" y="4692"/>
                    <a:pt x="9698" y="2337"/>
                    <a:pt x="6121" y="1213"/>
                  </a:cubicBezTo>
                  <a:cubicBezTo>
                    <a:pt x="2570" y="0"/>
                    <a:pt x="206" y="1187"/>
                    <a:pt x="63" y="4853"/>
                  </a:cubicBezTo>
                  <a:cubicBezTo>
                    <a:pt x="1" y="6521"/>
                    <a:pt x="554" y="8207"/>
                    <a:pt x="652" y="9992"/>
                  </a:cubicBezTo>
                  <a:cubicBezTo>
                    <a:pt x="733" y="11392"/>
                    <a:pt x="670" y="13301"/>
                    <a:pt x="2008" y="13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34"/>
            <p:cNvSpPr/>
            <p:nvPr/>
          </p:nvSpPr>
          <p:spPr>
            <a:xfrm>
              <a:off x="535124" y="1071454"/>
              <a:ext cx="333417" cy="337920"/>
            </a:xfrm>
            <a:custGeom>
              <a:rect b="b" l="l" r="r" t="t"/>
              <a:pathLst>
                <a:path extrusionOk="0" h="6023" w="5943">
                  <a:moveTo>
                    <a:pt x="3810" y="456"/>
                  </a:moveTo>
                  <a:cubicBezTo>
                    <a:pt x="2427" y="1"/>
                    <a:pt x="929" y="786"/>
                    <a:pt x="465" y="2186"/>
                  </a:cubicBezTo>
                  <a:cubicBezTo>
                    <a:pt x="1" y="3596"/>
                    <a:pt x="750" y="5112"/>
                    <a:pt x="2133" y="5567"/>
                  </a:cubicBezTo>
                  <a:cubicBezTo>
                    <a:pt x="3516" y="6022"/>
                    <a:pt x="5015" y="5246"/>
                    <a:pt x="5478" y="3837"/>
                  </a:cubicBezTo>
                  <a:cubicBezTo>
                    <a:pt x="5942" y="2427"/>
                    <a:pt x="5193" y="911"/>
                    <a:pt x="3810" y="4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6" name="Google Shape;5006;p34"/>
          <p:cNvSpPr/>
          <p:nvPr/>
        </p:nvSpPr>
        <p:spPr>
          <a:xfrm rot="-3035406">
            <a:off x="337659" y="3527411"/>
            <a:ext cx="254683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7" name="Google Shape;5007;p34"/>
          <p:cNvGrpSpPr/>
          <p:nvPr/>
        </p:nvGrpSpPr>
        <p:grpSpPr>
          <a:xfrm rot="-9662535">
            <a:off x="8182991" y="250680"/>
            <a:ext cx="795952" cy="960756"/>
            <a:chOff x="1907900" y="2408850"/>
            <a:chExt cx="365125" cy="440725"/>
          </a:xfrm>
        </p:grpSpPr>
        <p:sp>
          <p:nvSpPr>
            <p:cNvPr id="5008" name="Google Shape;5008;p34"/>
            <p:cNvSpPr/>
            <p:nvPr/>
          </p:nvSpPr>
          <p:spPr>
            <a:xfrm>
              <a:off x="1950725" y="2408850"/>
              <a:ext cx="315400" cy="440725"/>
            </a:xfrm>
            <a:custGeom>
              <a:rect b="b" l="l" r="r" t="t"/>
              <a:pathLst>
                <a:path extrusionOk="0" h="17629" w="12616">
                  <a:moveTo>
                    <a:pt x="12231" y="14105"/>
                  </a:moveTo>
                  <a:cubicBezTo>
                    <a:pt x="11732" y="13739"/>
                    <a:pt x="11214" y="13418"/>
                    <a:pt x="10670" y="13150"/>
                  </a:cubicBezTo>
                  <a:cubicBezTo>
                    <a:pt x="10884" y="12285"/>
                    <a:pt x="10983" y="11340"/>
                    <a:pt x="10974" y="10349"/>
                  </a:cubicBezTo>
                  <a:cubicBezTo>
                    <a:pt x="10956" y="9261"/>
                    <a:pt x="10795" y="8119"/>
                    <a:pt x="10492" y="7057"/>
                  </a:cubicBezTo>
                  <a:cubicBezTo>
                    <a:pt x="10412" y="6763"/>
                    <a:pt x="10189" y="6522"/>
                    <a:pt x="9894" y="6424"/>
                  </a:cubicBezTo>
                  <a:cubicBezTo>
                    <a:pt x="9796" y="6388"/>
                    <a:pt x="9689" y="6371"/>
                    <a:pt x="9591" y="6371"/>
                  </a:cubicBezTo>
                  <a:cubicBezTo>
                    <a:pt x="9493" y="6371"/>
                    <a:pt x="9395" y="6388"/>
                    <a:pt x="9305" y="6415"/>
                  </a:cubicBezTo>
                  <a:cubicBezTo>
                    <a:pt x="9207" y="6112"/>
                    <a:pt x="9109" y="5800"/>
                    <a:pt x="9002" y="5496"/>
                  </a:cubicBezTo>
                  <a:cubicBezTo>
                    <a:pt x="9002" y="5487"/>
                    <a:pt x="9002" y="5487"/>
                    <a:pt x="8993" y="5478"/>
                  </a:cubicBezTo>
                  <a:cubicBezTo>
                    <a:pt x="8752" y="4756"/>
                    <a:pt x="8476" y="4042"/>
                    <a:pt x="8181" y="3346"/>
                  </a:cubicBezTo>
                  <a:cubicBezTo>
                    <a:pt x="8146" y="3257"/>
                    <a:pt x="8110" y="3177"/>
                    <a:pt x="8074" y="3097"/>
                  </a:cubicBezTo>
                  <a:cubicBezTo>
                    <a:pt x="8074" y="3097"/>
                    <a:pt x="8065" y="3088"/>
                    <a:pt x="8065" y="3088"/>
                  </a:cubicBezTo>
                  <a:cubicBezTo>
                    <a:pt x="7673" y="2178"/>
                    <a:pt x="7280" y="1393"/>
                    <a:pt x="6986" y="938"/>
                  </a:cubicBezTo>
                  <a:cubicBezTo>
                    <a:pt x="6611" y="349"/>
                    <a:pt x="6156" y="135"/>
                    <a:pt x="5844" y="54"/>
                  </a:cubicBezTo>
                  <a:cubicBezTo>
                    <a:pt x="5835" y="54"/>
                    <a:pt x="5835" y="46"/>
                    <a:pt x="5826" y="46"/>
                  </a:cubicBezTo>
                  <a:cubicBezTo>
                    <a:pt x="5710" y="19"/>
                    <a:pt x="5585" y="1"/>
                    <a:pt x="5460" y="1"/>
                  </a:cubicBezTo>
                  <a:cubicBezTo>
                    <a:pt x="5389" y="1"/>
                    <a:pt x="5309" y="10"/>
                    <a:pt x="5237" y="19"/>
                  </a:cubicBezTo>
                  <a:cubicBezTo>
                    <a:pt x="5237" y="19"/>
                    <a:pt x="5228" y="19"/>
                    <a:pt x="5220" y="19"/>
                  </a:cubicBezTo>
                  <a:cubicBezTo>
                    <a:pt x="4711" y="99"/>
                    <a:pt x="4256" y="429"/>
                    <a:pt x="3944" y="947"/>
                  </a:cubicBezTo>
                  <a:cubicBezTo>
                    <a:pt x="3623" y="1464"/>
                    <a:pt x="3239" y="2231"/>
                    <a:pt x="2864" y="3105"/>
                  </a:cubicBezTo>
                  <a:cubicBezTo>
                    <a:pt x="2864" y="3105"/>
                    <a:pt x="2864" y="3114"/>
                    <a:pt x="2864" y="3114"/>
                  </a:cubicBezTo>
                  <a:cubicBezTo>
                    <a:pt x="2829" y="3195"/>
                    <a:pt x="2793" y="3275"/>
                    <a:pt x="2757" y="3364"/>
                  </a:cubicBezTo>
                  <a:cubicBezTo>
                    <a:pt x="2757" y="3364"/>
                    <a:pt x="2757" y="3364"/>
                    <a:pt x="2748" y="3364"/>
                  </a:cubicBezTo>
                  <a:cubicBezTo>
                    <a:pt x="2490" y="3989"/>
                    <a:pt x="2249" y="4631"/>
                    <a:pt x="2026" y="5282"/>
                  </a:cubicBezTo>
                  <a:lnTo>
                    <a:pt x="2017" y="5300"/>
                  </a:lnTo>
                  <a:cubicBezTo>
                    <a:pt x="1990" y="5371"/>
                    <a:pt x="1963" y="5452"/>
                    <a:pt x="1937" y="5532"/>
                  </a:cubicBezTo>
                  <a:lnTo>
                    <a:pt x="1937" y="5550"/>
                  </a:lnTo>
                  <a:cubicBezTo>
                    <a:pt x="1830" y="5862"/>
                    <a:pt x="1722" y="6183"/>
                    <a:pt x="1633" y="6495"/>
                  </a:cubicBezTo>
                  <a:cubicBezTo>
                    <a:pt x="1535" y="6469"/>
                    <a:pt x="1437" y="6451"/>
                    <a:pt x="1330" y="6451"/>
                  </a:cubicBezTo>
                  <a:cubicBezTo>
                    <a:pt x="1223" y="6451"/>
                    <a:pt x="1116" y="6469"/>
                    <a:pt x="1009" y="6504"/>
                  </a:cubicBezTo>
                  <a:cubicBezTo>
                    <a:pt x="723" y="6611"/>
                    <a:pt x="500" y="6852"/>
                    <a:pt x="420" y="7147"/>
                  </a:cubicBezTo>
                  <a:cubicBezTo>
                    <a:pt x="143" y="8217"/>
                    <a:pt x="1" y="9359"/>
                    <a:pt x="1" y="10447"/>
                  </a:cubicBezTo>
                  <a:cubicBezTo>
                    <a:pt x="10" y="12365"/>
                    <a:pt x="438" y="14043"/>
                    <a:pt x="1241" y="15300"/>
                  </a:cubicBezTo>
                  <a:cubicBezTo>
                    <a:pt x="2213" y="16826"/>
                    <a:pt x="3658" y="17629"/>
                    <a:pt x="5434" y="17629"/>
                  </a:cubicBezTo>
                  <a:cubicBezTo>
                    <a:pt x="5478" y="17629"/>
                    <a:pt x="5523" y="17629"/>
                    <a:pt x="5567" y="17629"/>
                  </a:cubicBezTo>
                  <a:lnTo>
                    <a:pt x="5567" y="17629"/>
                  </a:lnTo>
                  <a:cubicBezTo>
                    <a:pt x="5639" y="17629"/>
                    <a:pt x="5719" y="17629"/>
                    <a:pt x="5817" y="17620"/>
                  </a:cubicBezTo>
                  <a:cubicBezTo>
                    <a:pt x="5853" y="17620"/>
                    <a:pt x="5898" y="17620"/>
                    <a:pt x="5942" y="17620"/>
                  </a:cubicBezTo>
                  <a:lnTo>
                    <a:pt x="5942" y="17620"/>
                  </a:lnTo>
                  <a:cubicBezTo>
                    <a:pt x="6977" y="17620"/>
                    <a:pt x="8074" y="17433"/>
                    <a:pt x="9198" y="17067"/>
                  </a:cubicBezTo>
                  <a:cubicBezTo>
                    <a:pt x="10153" y="16755"/>
                    <a:pt x="11090" y="16326"/>
                    <a:pt x="11955" y="15782"/>
                  </a:cubicBezTo>
                  <a:cubicBezTo>
                    <a:pt x="12026" y="15738"/>
                    <a:pt x="12107" y="15693"/>
                    <a:pt x="12178" y="15648"/>
                  </a:cubicBezTo>
                  <a:cubicBezTo>
                    <a:pt x="12437" y="15479"/>
                    <a:pt x="12597" y="15202"/>
                    <a:pt x="12606" y="14890"/>
                  </a:cubicBezTo>
                  <a:cubicBezTo>
                    <a:pt x="12615" y="14578"/>
                    <a:pt x="12472" y="14283"/>
                    <a:pt x="12231" y="14105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34"/>
            <p:cNvSpPr/>
            <p:nvPr/>
          </p:nvSpPr>
          <p:spPr>
            <a:xfrm>
              <a:off x="2105725" y="2750525"/>
              <a:ext cx="136750" cy="74525"/>
            </a:xfrm>
            <a:custGeom>
              <a:rect b="b" l="l" r="r" t="t"/>
              <a:pathLst>
                <a:path extrusionOk="0" h="2981" w="5470">
                  <a:moveTo>
                    <a:pt x="3328" y="1"/>
                  </a:moveTo>
                  <a:cubicBezTo>
                    <a:pt x="2749" y="1580"/>
                    <a:pt x="1669" y="2749"/>
                    <a:pt x="1" y="2980"/>
                  </a:cubicBezTo>
                  <a:cubicBezTo>
                    <a:pt x="1785" y="2954"/>
                    <a:pt x="3792" y="2276"/>
                    <a:pt x="5469" y="1187"/>
                  </a:cubicBezTo>
                  <a:cubicBezTo>
                    <a:pt x="4783" y="688"/>
                    <a:pt x="4069" y="295"/>
                    <a:pt x="3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34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34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34"/>
            <p:cNvSpPr/>
            <p:nvPr/>
          </p:nvSpPr>
          <p:spPr>
            <a:xfrm>
              <a:off x="2088775" y="2780200"/>
              <a:ext cx="153700" cy="48425"/>
            </a:xfrm>
            <a:custGeom>
              <a:rect b="b" l="l" r="r" t="t"/>
              <a:pathLst>
                <a:path extrusionOk="0" h="1937" w="6148">
                  <a:moveTo>
                    <a:pt x="2302" y="1089"/>
                  </a:moveTo>
                  <a:cubicBezTo>
                    <a:pt x="1678" y="1526"/>
                    <a:pt x="920" y="1776"/>
                    <a:pt x="1" y="1776"/>
                  </a:cubicBezTo>
                  <a:lnTo>
                    <a:pt x="1" y="1820"/>
                  </a:lnTo>
                  <a:cubicBezTo>
                    <a:pt x="1955" y="1936"/>
                    <a:pt x="4247" y="1214"/>
                    <a:pt x="6147" y="0"/>
                  </a:cubicBezTo>
                  <a:cubicBezTo>
                    <a:pt x="6147" y="0"/>
                    <a:pt x="4345" y="803"/>
                    <a:pt x="2302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34"/>
            <p:cNvSpPr/>
            <p:nvPr/>
          </p:nvSpPr>
          <p:spPr>
            <a:xfrm>
              <a:off x="1907900" y="2427600"/>
              <a:ext cx="365125" cy="395450"/>
            </a:xfrm>
            <a:custGeom>
              <a:rect b="b" l="l" r="r" t="t"/>
              <a:pathLst>
                <a:path extrusionOk="0" h="15818" w="14605">
                  <a:moveTo>
                    <a:pt x="7334" y="15683"/>
                  </a:moveTo>
                  <a:cubicBezTo>
                    <a:pt x="1" y="15817"/>
                    <a:pt x="4774" y="3426"/>
                    <a:pt x="6460" y="687"/>
                  </a:cubicBezTo>
                  <a:cubicBezTo>
                    <a:pt x="6843" y="63"/>
                    <a:pt x="7459" y="0"/>
                    <a:pt x="7905" y="696"/>
                  </a:cubicBezTo>
                  <a:cubicBezTo>
                    <a:pt x="9270" y="2819"/>
                    <a:pt x="14605" y="15621"/>
                    <a:pt x="7334" y="156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34"/>
            <p:cNvSpPr/>
            <p:nvPr/>
          </p:nvSpPr>
          <p:spPr>
            <a:xfrm>
              <a:off x="2041275" y="2495625"/>
              <a:ext cx="92350" cy="10950"/>
            </a:xfrm>
            <a:custGeom>
              <a:rect b="b" l="l" r="r" t="t"/>
              <a:pathLst>
                <a:path extrusionOk="0" h="438" w="3694">
                  <a:moveTo>
                    <a:pt x="108" y="9"/>
                  </a:moveTo>
                  <a:cubicBezTo>
                    <a:pt x="72" y="89"/>
                    <a:pt x="36" y="179"/>
                    <a:pt x="1" y="259"/>
                  </a:cubicBezTo>
                  <a:cubicBezTo>
                    <a:pt x="1250" y="437"/>
                    <a:pt x="2490" y="437"/>
                    <a:pt x="3694" y="250"/>
                  </a:cubicBezTo>
                  <a:cubicBezTo>
                    <a:pt x="3658" y="161"/>
                    <a:pt x="3623" y="80"/>
                    <a:pt x="3587" y="0"/>
                  </a:cubicBezTo>
                  <a:cubicBezTo>
                    <a:pt x="2454" y="170"/>
                    <a:pt x="1285" y="179"/>
                    <a:pt x="108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34"/>
            <p:cNvSpPr/>
            <p:nvPr/>
          </p:nvSpPr>
          <p:spPr>
            <a:xfrm>
              <a:off x="2021425" y="2547575"/>
              <a:ext cx="132050" cy="12300"/>
            </a:xfrm>
            <a:custGeom>
              <a:rect b="b" l="l" r="r" t="t"/>
              <a:pathLst>
                <a:path extrusionOk="0" h="492" w="5282">
                  <a:moveTo>
                    <a:pt x="81" y="45"/>
                  </a:moveTo>
                  <a:cubicBezTo>
                    <a:pt x="54" y="126"/>
                    <a:pt x="27" y="215"/>
                    <a:pt x="1" y="295"/>
                  </a:cubicBezTo>
                  <a:cubicBezTo>
                    <a:pt x="1767" y="491"/>
                    <a:pt x="3587" y="474"/>
                    <a:pt x="5282" y="251"/>
                  </a:cubicBezTo>
                  <a:cubicBezTo>
                    <a:pt x="5255" y="161"/>
                    <a:pt x="5228" y="81"/>
                    <a:pt x="5193" y="1"/>
                  </a:cubicBezTo>
                  <a:cubicBezTo>
                    <a:pt x="3560" y="215"/>
                    <a:pt x="1794" y="233"/>
                    <a:pt x="81" y="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34"/>
            <p:cNvSpPr/>
            <p:nvPr/>
          </p:nvSpPr>
          <p:spPr>
            <a:xfrm>
              <a:off x="2005600" y="2601550"/>
              <a:ext cx="164400" cy="13850"/>
            </a:xfrm>
            <a:custGeom>
              <a:rect b="b" l="l" r="r" t="t"/>
              <a:pathLst>
                <a:path extrusionOk="0" h="554" w="6576">
                  <a:moveTo>
                    <a:pt x="63" y="63"/>
                  </a:moveTo>
                  <a:cubicBezTo>
                    <a:pt x="36" y="143"/>
                    <a:pt x="18" y="233"/>
                    <a:pt x="0" y="313"/>
                  </a:cubicBezTo>
                  <a:cubicBezTo>
                    <a:pt x="2195" y="554"/>
                    <a:pt x="4461" y="536"/>
                    <a:pt x="6575" y="250"/>
                  </a:cubicBezTo>
                  <a:cubicBezTo>
                    <a:pt x="6548" y="170"/>
                    <a:pt x="6530" y="81"/>
                    <a:pt x="6504" y="1"/>
                  </a:cubicBezTo>
                  <a:cubicBezTo>
                    <a:pt x="4434" y="268"/>
                    <a:pt x="2222" y="295"/>
                    <a:pt x="63" y="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34"/>
            <p:cNvSpPr/>
            <p:nvPr/>
          </p:nvSpPr>
          <p:spPr>
            <a:xfrm>
              <a:off x="1995325" y="2664450"/>
              <a:ext cx="184925" cy="13350"/>
            </a:xfrm>
            <a:custGeom>
              <a:rect b="b" l="l" r="r" t="t"/>
              <a:pathLst>
                <a:path extrusionOk="0" h="534" w="7397">
                  <a:moveTo>
                    <a:pt x="7352" y="0"/>
                  </a:moveTo>
                  <a:cubicBezTo>
                    <a:pt x="6100" y="182"/>
                    <a:pt x="4791" y="271"/>
                    <a:pt x="3470" y="271"/>
                  </a:cubicBezTo>
                  <a:cubicBezTo>
                    <a:pt x="2325" y="271"/>
                    <a:pt x="1171" y="204"/>
                    <a:pt x="37" y="72"/>
                  </a:cubicBezTo>
                  <a:lnTo>
                    <a:pt x="1" y="330"/>
                  </a:lnTo>
                  <a:cubicBezTo>
                    <a:pt x="1141" y="466"/>
                    <a:pt x="2300" y="534"/>
                    <a:pt x="3450" y="534"/>
                  </a:cubicBezTo>
                  <a:cubicBezTo>
                    <a:pt x="4792" y="534"/>
                    <a:pt x="6123" y="442"/>
                    <a:pt x="7396" y="259"/>
                  </a:cubicBezTo>
                  <a:lnTo>
                    <a:pt x="7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34"/>
            <p:cNvSpPr/>
            <p:nvPr/>
          </p:nvSpPr>
          <p:spPr>
            <a:xfrm>
              <a:off x="1991775" y="2723100"/>
              <a:ext cx="192500" cy="13600"/>
            </a:xfrm>
            <a:custGeom>
              <a:rect b="b" l="l" r="r" t="t"/>
              <a:pathLst>
                <a:path extrusionOk="0" h="544" w="7700">
                  <a:moveTo>
                    <a:pt x="7663" y="1"/>
                  </a:moveTo>
                  <a:cubicBezTo>
                    <a:pt x="6354" y="188"/>
                    <a:pt x="4985" y="282"/>
                    <a:pt x="3602" y="282"/>
                  </a:cubicBezTo>
                  <a:cubicBezTo>
                    <a:pt x="2412" y="282"/>
                    <a:pt x="1211" y="212"/>
                    <a:pt x="27" y="72"/>
                  </a:cubicBezTo>
                  <a:lnTo>
                    <a:pt x="0" y="331"/>
                  </a:lnTo>
                  <a:cubicBezTo>
                    <a:pt x="1202" y="472"/>
                    <a:pt x="2421" y="544"/>
                    <a:pt x="3630" y="544"/>
                  </a:cubicBezTo>
                  <a:cubicBezTo>
                    <a:pt x="5014" y="544"/>
                    <a:pt x="6385" y="450"/>
                    <a:pt x="7699" y="259"/>
                  </a:cubicBezTo>
                  <a:lnTo>
                    <a:pt x="7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34"/>
            <p:cNvSpPr/>
            <p:nvPr/>
          </p:nvSpPr>
          <p:spPr>
            <a:xfrm>
              <a:off x="2044850" y="2432275"/>
              <a:ext cx="93025" cy="385650"/>
            </a:xfrm>
            <a:custGeom>
              <a:rect b="b" l="l" r="r" t="t"/>
              <a:pathLst>
                <a:path extrusionOk="0" h="15426" w="3721">
                  <a:moveTo>
                    <a:pt x="652" y="15380"/>
                  </a:moveTo>
                  <a:cubicBezTo>
                    <a:pt x="714" y="15398"/>
                    <a:pt x="777" y="15416"/>
                    <a:pt x="848" y="15425"/>
                  </a:cubicBezTo>
                  <a:lnTo>
                    <a:pt x="919" y="15407"/>
                  </a:lnTo>
                  <a:cubicBezTo>
                    <a:pt x="0" y="11750"/>
                    <a:pt x="562" y="4863"/>
                    <a:pt x="1686" y="447"/>
                  </a:cubicBezTo>
                  <a:cubicBezTo>
                    <a:pt x="3007" y="5246"/>
                    <a:pt x="3444" y="11982"/>
                    <a:pt x="2641" y="15389"/>
                  </a:cubicBezTo>
                  <a:lnTo>
                    <a:pt x="2757" y="15416"/>
                  </a:lnTo>
                  <a:cubicBezTo>
                    <a:pt x="2811" y="15398"/>
                    <a:pt x="2864" y="15389"/>
                    <a:pt x="2918" y="15380"/>
                  </a:cubicBezTo>
                  <a:cubicBezTo>
                    <a:pt x="3720" y="11830"/>
                    <a:pt x="3230" y="4845"/>
                    <a:pt x="1838" y="27"/>
                  </a:cubicBezTo>
                  <a:cubicBezTo>
                    <a:pt x="1740" y="1"/>
                    <a:pt x="1633" y="1"/>
                    <a:pt x="1526" y="27"/>
                  </a:cubicBezTo>
                  <a:cubicBezTo>
                    <a:pt x="714" y="3043"/>
                    <a:pt x="170" y="7334"/>
                    <a:pt x="206" y="10973"/>
                  </a:cubicBezTo>
                  <a:cubicBezTo>
                    <a:pt x="214" y="12651"/>
                    <a:pt x="357" y="14185"/>
                    <a:pt x="652" y="153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34"/>
            <p:cNvSpPr/>
            <p:nvPr/>
          </p:nvSpPr>
          <p:spPr>
            <a:xfrm>
              <a:off x="1956525" y="2593525"/>
              <a:ext cx="134725" cy="229975"/>
            </a:xfrm>
            <a:custGeom>
              <a:rect b="b" l="l" r="r" t="t"/>
              <a:pathLst>
                <a:path extrusionOk="0" h="9199" w="5389">
                  <a:moveTo>
                    <a:pt x="1098" y="1"/>
                  </a:moveTo>
                  <a:cubicBezTo>
                    <a:pt x="4292" y="2266"/>
                    <a:pt x="5389" y="5960"/>
                    <a:pt x="5309" y="9109"/>
                  </a:cubicBezTo>
                  <a:cubicBezTo>
                    <a:pt x="1178" y="9198"/>
                    <a:pt x="1" y="4167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34"/>
            <p:cNvSpPr/>
            <p:nvPr/>
          </p:nvSpPr>
          <p:spPr>
            <a:xfrm>
              <a:off x="1956525" y="2593525"/>
              <a:ext cx="132950" cy="234875"/>
            </a:xfrm>
            <a:custGeom>
              <a:rect b="b" l="l" r="r" t="t"/>
              <a:pathLst>
                <a:path extrusionOk="0" h="9395" w="5318">
                  <a:moveTo>
                    <a:pt x="5300" y="8359"/>
                  </a:moveTo>
                  <a:cubicBezTo>
                    <a:pt x="242" y="8342"/>
                    <a:pt x="1107" y="1"/>
                    <a:pt x="1098" y="1"/>
                  </a:cubicBezTo>
                  <a:cubicBezTo>
                    <a:pt x="1" y="4265"/>
                    <a:pt x="1178" y="9394"/>
                    <a:pt x="5309" y="9305"/>
                  </a:cubicBezTo>
                  <a:cubicBezTo>
                    <a:pt x="5318" y="8993"/>
                    <a:pt x="5318" y="8681"/>
                    <a:pt x="5300" y="83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34"/>
            <p:cNvSpPr/>
            <p:nvPr/>
          </p:nvSpPr>
          <p:spPr>
            <a:xfrm>
              <a:off x="2085875" y="2591750"/>
              <a:ext cx="133850" cy="229950"/>
            </a:xfrm>
            <a:custGeom>
              <a:rect b="b" l="l" r="r" t="t"/>
              <a:pathLst>
                <a:path extrusionOk="0" h="9198" w="5354">
                  <a:moveTo>
                    <a:pt x="4185" y="0"/>
                  </a:moveTo>
                  <a:cubicBezTo>
                    <a:pt x="1027" y="2320"/>
                    <a:pt x="1" y="6040"/>
                    <a:pt x="135" y="9180"/>
                  </a:cubicBezTo>
                  <a:cubicBezTo>
                    <a:pt x="4265" y="9198"/>
                    <a:pt x="5353" y="4148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34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4" name="Google Shape;5024;p34"/>
          <p:cNvSpPr/>
          <p:nvPr/>
        </p:nvSpPr>
        <p:spPr>
          <a:xfrm rot="961900">
            <a:off x="8667408" y="2272438"/>
            <a:ext cx="254679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5" name="Google Shape;5025;p34"/>
          <p:cNvSpPr/>
          <p:nvPr/>
        </p:nvSpPr>
        <p:spPr>
          <a:xfrm rot="-3035406">
            <a:off x="8667409" y="4469411"/>
            <a:ext cx="254683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6" name="Google Shape;502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27" name="Google Shape;5027;p34"/>
          <p:cNvSpPr txBox="1"/>
          <p:nvPr>
            <p:ph idx="2" type="title"/>
          </p:nvPr>
        </p:nvSpPr>
        <p:spPr>
          <a:xfrm>
            <a:off x="713112" y="3480150"/>
            <a:ext cx="22461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28" name="Google Shape;5028;p34"/>
          <p:cNvSpPr txBox="1"/>
          <p:nvPr>
            <p:ph idx="1" type="subTitle"/>
          </p:nvPr>
        </p:nvSpPr>
        <p:spPr>
          <a:xfrm>
            <a:off x="713112" y="3829600"/>
            <a:ext cx="224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29" name="Google Shape;5029;p34"/>
          <p:cNvSpPr txBox="1"/>
          <p:nvPr>
            <p:ph idx="3" type="title"/>
          </p:nvPr>
        </p:nvSpPr>
        <p:spPr>
          <a:xfrm>
            <a:off x="3448962" y="3480150"/>
            <a:ext cx="22461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30" name="Google Shape;5030;p34"/>
          <p:cNvSpPr txBox="1"/>
          <p:nvPr>
            <p:ph idx="4" type="subTitle"/>
          </p:nvPr>
        </p:nvSpPr>
        <p:spPr>
          <a:xfrm>
            <a:off x="3448962" y="3829600"/>
            <a:ext cx="224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31" name="Google Shape;5031;p34"/>
          <p:cNvSpPr txBox="1"/>
          <p:nvPr>
            <p:ph idx="5" type="title"/>
          </p:nvPr>
        </p:nvSpPr>
        <p:spPr>
          <a:xfrm>
            <a:off x="6184812" y="3480150"/>
            <a:ext cx="22461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32" name="Google Shape;5032;p34"/>
          <p:cNvSpPr txBox="1"/>
          <p:nvPr>
            <p:ph idx="6" type="subTitle"/>
          </p:nvPr>
        </p:nvSpPr>
        <p:spPr>
          <a:xfrm>
            <a:off x="6184812" y="3829600"/>
            <a:ext cx="224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033" name="Shape 5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4" name="Google Shape;5034;p35"/>
          <p:cNvSpPr/>
          <p:nvPr/>
        </p:nvSpPr>
        <p:spPr>
          <a:xfrm>
            <a:off x="5429401" y="398561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5" name="Google Shape;5035;p35"/>
          <p:cNvGrpSpPr/>
          <p:nvPr/>
        </p:nvGrpSpPr>
        <p:grpSpPr>
          <a:xfrm rot="10800000">
            <a:off x="5533554" y="4122845"/>
            <a:ext cx="3836998" cy="2198307"/>
            <a:chOff x="-9376871" y="-61513"/>
            <a:chExt cx="3836998" cy="2198307"/>
          </a:xfrm>
        </p:grpSpPr>
        <p:sp>
          <p:nvSpPr>
            <p:cNvPr id="5036" name="Google Shape;5036;p35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35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35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35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35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35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35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35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35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35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35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35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35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35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35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35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35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35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35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35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35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35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35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35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35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35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35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35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35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35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35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35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35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35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35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35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35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35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35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35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35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35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35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9" name="Google Shape;5079;p35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35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35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35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35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35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35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35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35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35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35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35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35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35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35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35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35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6" name="Google Shape;5096;p35"/>
          <p:cNvGrpSpPr/>
          <p:nvPr/>
        </p:nvGrpSpPr>
        <p:grpSpPr>
          <a:xfrm>
            <a:off x="8290895" y="3985612"/>
            <a:ext cx="808486" cy="774174"/>
            <a:chOff x="4550100" y="3128775"/>
            <a:chExt cx="315150" cy="301775"/>
          </a:xfrm>
        </p:grpSpPr>
        <p:sp>
          <p:nvSpPr>
            <p:cNvPr id="5097" name="Google Shape;5097;p35"/>
            <p:cNvSpPr/>
            <p:nvPr/>
          </p:nvSpPr>
          <p:spPr>
            <a:xfrm>
              <a:off x="4554125" y="3128775"/>
              <a:ext cx="311125" cy="301775"/>
            </a:xfrm>
            <a:custGeom>
              <a:rect b="b" l="l" r="r" t="t"/>
              <a:pathLst>
                <a:path extrusionOk="0" h="12071" w="12445">
                  <a:moveTo>
                    <a:pt x="5460" y="1"/>
                  </a:moveTo>
                  <a:cubicBezTo>
                    <a:pt x="5023" y="1"/>
                    <a:pt x="4630" y="117"/>
                    <a:pt x="4309" y="358"/>
                  </a:cubicBezTo>
                  <a:cubicBezTo>
                    <a:pt x="4291" y="367"/>
                    <a:pt x="4273" y="384"/>
                    <a:pt x="4255" y="393"/>
                  </a:cubicBezTo>
                  <a:cubicBezTo>
                    <a:pt x="4238" y="402"/>
                    <a:pt x="4220" y="420"/>
                    <a:pt x="4211" y="429"/>
                  </a:cubicBezTo>
                  <a:cubicBezTo>
                    <a:pt x="2641" y="1562"/>
                    <a:pt x="1436" y="2998"/>
                    <a:pt x="812" y="4479"/>
                  </a:cubicBezTo>
                  <a:cubicBezTo>
                    <a:pt x="0" y="6388"/>
                    <a:pt x="187" y="8244"/>
                    <a:pt x="1356" y="9859"/>
                  </a:cubicBezTo>
                  <a:cubicBezTo>
                    <a:pt x="2400" y="11304"/>
                    <a:pt x="3916" y="12071"/>
                    <a:pt x="5718" y="12071"/>
                  </a:cubicBezTo>
                  <a:cubicBezTo>
                    <a:pt x="7369" y="12071"/>
                    <a:pt x="9278" y="11402"/>
                    <a:pt x="10973" y="10233"/>
                  </a:cubicBezTo>
                  <a:cubicBezTo>
                    <a:pt x="11098" y="10180"/>
                    <a:pt x="11223" y="10108"/>
                    <a:pt x="11330" y="10028"/>
                  </a:cubicBezTo>
                  <a:cubicBezTo>
                    <a:pt x="11767" y="9716"/>
                    <a:pt x="12445" y="8895"/>
                    <a:pt x="12026" y="7040"/>
                  </a:cubicBezTo>
                  <a:cubicBezTo>
                    <a:pt x="11767" y="5907"/>
                    <a:pt x="11142" y="4613"/>
                    <a:pt x="10268" y="3418"/>
                  </a:cubicBezTo>
                  <a:cubicBezTo>
                    <a:pt x="8769" y="1339"/>
                    <a:pt x="6878" y="1"/>
                    <a:pt x="546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35"/>
            <p:cNvSpPr/>
            <p:nvPr/>
          </p:nvSpPr>
          <p:spPr>
            <a:xfrm>
              <a:off x="4550100" y="3156225"/>
              <a:ext cx="271900" cy="253500"/>
            </a:xfrm>
            <a:custGeom>
              <a:rect b="b" l="l" r="r" t="t"/>
              <a:pathLst>
                <a:path extrusionOk="0" h="10140" w="10876">
                  <a:moveTo>
                    <a:pt x="4854" y="0"/>
                  </a:moveTo>
                  <a:cubicBezTo>
                    <a:pt x="2275" y="1874"/>
                    <a:pt x="0" y="5255"/>
                    <a:pt x="2186" y="8270"/>
                  </a:cubicBezTo>
                  <a:cubicBezTo>
                    <a:pt x="3162" y="9617"/>
                    <a:pt x="4486" y="10140"/>
                    <a:pt x="5881" y="10140"/>
                  </a:cubicBezTo>
                  <a:cubicBezTo>
                    <a:pt x="7610" y="10140"/>
                    <a:pt x="9449" y="9337"/>
                    <a:pt x="10875" y="8306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35"/>
            <p:cNvSpPr/>
            <p:nvPr/>
          </p:nvSpPr>
          <p:spPr>
            <a:xfrm>
              <a:off x="4649350" y="3149500"/>
              <a:ext cx="200525" cy="218200"/>
            </a:xfrm>
            <a:custGeom>
              <a:rect b="b" l="l" r="r" t="t"/>
              <a:pathLst>
                <a:path extrusionOk="0" h="8728" w="8021">
                  <a:moveTo>
                    <a:pt x="1649" y="1"/>
                  </a:moveTo>
                  <a:cubicBezTo>
                    <a:pt x="1393" y="1"/>
                    <a:pt x="1167" y="64"/>
                    <a:pt x="982" y="198"/>
                  </a:cubicBezTo>
                  <a:cubicBezTo>
                    <a:pt x="0" y="911"/>
                    <a:pt x="553" y="3356"/>
                    <a:pt x="2222" y="5657"/>
                  </a:cubicBezTo>
                  <a:cubicBezTo>
                    <a:pt x="3585" y="7528"/>
                    <a:pt x="5261" y="8727"/>
                    <a:pt x="6367" y="8727"/>
                  </a:cubicBezTo>
                  <a:cubicBezTo>
                    <a:pt x="6622" y="8727"/>
                    <a:pt x="6846" y="8664"/>
                    <a:pt x="7030" y="8530"/>
                  </a:cubicBezTo>
                  <a:cubicBezTo>
                    <a:pt x="8020" y="7816"/>
                    <a:pt x="7467" y="5372"/>
                    <a:pt x="5790" y="3070"/>
                  </a:cubicBezTo>
                  <a:cubicBezTo>
                    <a:pt x="4434" y="1200"/>
                    <a:pt x="2760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35"/>
            <p:cNvSpPr/>
            <p:nvPr/>
          </p:nvSpPr>
          <p:spPr>
            <a:xfrm>
              <a:off x="4695525" y="3191350"/>
              <a:ext cx="110850" cy="132950"/>
            </a:xfrm>
            <a:custGeom>
              <a:rect b="b" l="l" r="r" t="t"/>
              <a:pathLst>
                <a:path extrusionOk="0" h="5318" w="4434">
                  <a:moveTo>
                    <a:pt x="422" y="0"/>
                  </a:moveTo>
                  <a:cubicBezTo>
                    <a:pt x="379" y="0"/>
                    <a:pt x="342" y="10"/>
                    <a:pt x="312" y="31"/>
                  </a:cubicBezTo>
                  <a:cubicBezTo>
                    <a:pt x="0" y="254"/>
                    <a:pt x="607" y="1619"/>
                    <a:pt x="1650" y="3065"/>
                  </a:cubicBezTo>
                  <a:cubicBezTo>
                    <a:pt x="2603" y="4381"/>
                    <a:pt x="3600" y="5317"/>
                    <a:pt x="4012" y="5317"/>
                  </a:cubicBezTo>
                  <a:cubicBezTo>
                    <a:pt x="4055" y="5317"/>
                    <a:pt x="4092" y="5307"/>
                    <a:pt x="4122" y="5286"/>
                  </a:cubicBezTo>
                  <a:cubicBezTo>
                    <a:pt x="4434" y="5054"/>
                    <a:pt x="3836" y="3698"/>
                    <a:pt x="2783" y="2244"/>
                  </a:cubicBezTo>
                  <a:cubicBezTo>
                    <a:pt x="1830" y="936"/>
                    <a:pt x="834" y="0"/>
                    <a:pt x="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35"/>
            <p:cNvSpPr/>
            <p:nvPr/>
          </p:nvSpPr>
          <p:spPr>
            <a:xfrm>
              <a:off x="4733200" y="3207525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35"/>
            <p:cNvSpPr/>
            <p:nvPr/>
          </p:nvSpPr>
          <p:spPr>
            <a:xfrm>
              <a:off x="4753050" y="3230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35"/>
            <p:cNvSpPr/>
            <p:nvPr/>
          </p:nvSpPr>
          <p:spPr>
            <a:xfrm>
              <a:off x="4770675" y="3257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35"/>
            <p:cNvSpPr/>
            <p:nvPr/>
          </p:nvSpPr>
          <p:spPr>
            <a:xfrm>
              <a:off x="4785625" y="3286025"/>
              <a:ext cx="14725" cy="11400"/>
            </a:xfrm>
            <a:custGeom>
              <a:rect b="b" l="l" r="r" t="t"/>
              <a:pathLst>
                <a:path extrusionOk="0" h="456" w="589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35"/>
            <p:cNvSpPr/>
            <p:nvPr/>
          </p:nvSpPr>
          <p:spPr>
            <a:xfrm>
              <a:off x="4793650" y="33143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0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35"/>
            <p:cNvSpPr/>
            <p:nvPr/>
          </p:nvSpPr>
          <p:spPr>
            <a:xfrm>
              <a:off x="4768225" y="33065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35"/>
            <p:cNvSpPr/>
            <p:nvPr/>
          </p:nvSpPr>
          <p:spPr>
            <a:xfrm>
              <a:off x="4744350" y="32806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90" y="455"/>
                    <a:pt x="59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35"/>
            <p:cNvSpPr/>
            <p:nvPr/>
          </p:nvSpPr>
          <p:spPr>
            <a:xfrm>
              <a:off x="4728075" y="32590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35"/>
            <p:cNvSpPr/>
            <p:nvPr/>
          </p:nvSpPr>
          <p:spPr>
            <a:xfrm>
              <a:off x="4711125" y="32340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35"/>
            <p:cNvSpPr/>
            <p:nvPr/>
          </p:nvSpPr>
          <p:spPr>
            <a:xfrm>
              <a:off x="4698850" y="32088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90" y="456"/>
                    <a:pt x="590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35"/>
            <p:cNvSpPr/>
            <p:nvPr/>
          </p:nvSpPr>
          <p:spPr>
            <a:xfrm>
              <a:off x="4711350" y="31892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35"/>
            <p:cNvSpPr/>
            <p:nvPr/>
          </p:nvSpPr>
          <p:spPr>
            <a:xfrm>
              <a:off x="4691725" y="3182100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3" name="Google Shape;5113;p35"/>
          <p:cNvSpPr/>
          <p:nvPr/>
        </p:nvSpPr>
        <p:spPr>
          <a:xfrm rot="10800000">
            <a:off x="-2093699" y="-1962025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4" name="Google Shape;5114;p35"/>
          <p:cNvGrpSpPr/>
          <p:nvPr/>
        </p:nvGrpSpPr>
        <p:grpSpPr>
          <a:xfrm rot="10800000">
            <a:off x="-1609067" y="-1918223"/>
            <a:ext cx="5830099" cy="3340185"/>
            <a:chOff x="-5991144" y="1964591"/>
            <a:chExt cx="5830099" cy="3340185"/>
          </a:xfrm>
        </p:grpSpPr>
        <p:sp>
          <p:nvSpPr>
            <p:cNvPr id="5115" name="Google Shape;5115;p35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35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35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35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35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35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35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35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35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35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35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35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35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35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35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35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35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35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35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35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35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35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35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35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35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35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35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35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3" name="Google Shape;5143;p35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4" name="Google Shape;5144;p35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5" name="Google Shape;5145;p35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6" name="Google Shape;5146;p35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35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35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9" name="Google Shape;5149;p35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0" name="Google Shape;5150;p35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1" name="Google Shape;5151;p35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2" name="Google Shape;5152;p35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3" name="Google Shape;5153;p35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35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5" name="Google Shape;5155;p35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35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35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8" name="Google Shape;5158;p35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9" name="Google Shape;5159;p35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0" name="Google Shape;5160;p35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35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35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35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35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5" name="Google Shape;5165;p35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35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7" name="Google Shape;5167;p35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8" name="Google Shape;5168;p35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35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35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35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35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35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35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5" name="Google Shape;5175;p35"/>
          <p:cNvGrpSpPr/>
          <p:nvPr/>
        </p:nvGrpSpPr>
        <p:grpSpPr>
          <a:xfrm flipH="1" rot="1011486">
            <a:off x="8174151" y="178289"/>
            <a:ext cx="879704" cy="1106166"/>
            <a:chOff x="1793375" y="2799700"/>
            <a:chExt cx="805800" cy="1013175"/>
          </a:xfrm>
        </p:grpSpPr>
        <p:sp>
          <p:nvSpPr>
            <p:cNvPr id="5176" name="Google Shape;5176;p35"/>
            <p:cNvSpPr/>
            <p:nvPr/>
          </p:nvSpPr>
          <p:spPr>
            <a:xfrm>
              <a:off x="1793375" y="2799700"/>
              <a:ext cx="805800" cy="1013175"/>
            </a:xfrm>
            <a:custGeom>
              <a:rect b="b" l="l" r="r" t="t"/>
              <a:pathLst>
                <a:path extrusionOk="0" h="40527" w="32232">
                  <a:moveTo>
                    <a:pt x="21858" y="1"/>
                  </a:moveTo>
                  <a:cubicBezTo>
                    <a:pt x="21419" y="1"/>
                    <a:pt x="20968" y="99"/>
                    <a:pt x="20527" y="294"/>
                  </a:cubicBezTo>
                  <a:cubicBezTo>
                    <a:pt x="19424" y="796"/>
                    <a:pt x="19048" y="2299"/>
                    <a:pt x="19073" y="3377"/>
                  </a:cubicBezTo>
                  <a:cubicBezTo>
                    <a:pt x="19098" y="3954"/>
                    <a:pt x="19249" y="4505"/>
                    <a:pt x="19474" y="5006"/>
                  </a:cubicBezTo>
                  <a:cubicBezTo>
                    <a:pt x="19449" y="5031"/>
                    <a:pt x="19399" y="5081"/>
                    <a:pt x="19374" y="5107"/>
                  </a:cubicBezTo>
                  <a:cubicBezTo>
                    <a:pt x="19338" y="5105"/>
                    <a:pt x="19301" y="5104"/>
                    <a:pt x="19265" y="5104"/>
                  </a:cubicBezTo>
                  <a:cubicBezTo>
                    <a:pt x="18658" y="5104"/>
                    <a:pt x="18121" y="5303"/>
                    <a:pt x="17695" y="5658"/>
                  </a:cubicBezTo>
                  <a:cubicBezTo>
                    <a:pt x="16767" y="4856"/>
                    <a:pt x="15564" y="4355"/>
                    <a:pt x="14286" y="4254"/>
                  </a:cubicBezTo>
                  <a:cubicBezTo>
                    <a:pt x="14249" y="4252"/>
                    <a:pt x="14211" y="4252"/>
                    <a:pt x="14173" y="4252"/>
                  </a:cubicBezTo>
                  <a:cubicBezTo>
                    <a:pt x="13202" y="4252"/>
                    <a:pt x="12169" y="4867"/>
                    <a:pt x="11855" y="5808"/>
                  </a:cubicBezTo>
                  <a:cubicBezTo>
                    <a:pt x="11730" y="6209"/>
                    <a:pt x="11730" y="6585"/>
                    <a:pt x="11805" y="6961"/>
                  </a:cubicBezTo>
                  <a:cubicBezTo>
                    <a:pt x="10176" y="7337"/>
                    <a:pt x="8747" y="8490"/>
                    <a:pt x="8898" y="10269"/>
                  </a:cubicBezTo>
                  <a:cubicBezTo>
                    <a:pt x="9045" y="12137"/>
                    <a:pt x="10758" y="12751"/>
                    <a:pt x="12501" y="12751"/>
                  </a:cubicBezTo>
                  <a:cubicBezTo>
                    <a:pt x="12537" y="12751"/>
                    <a:pt x="12572" y="12751"/>
                    <a:pt x="12607" y="12751"/>
                  </a:cubicBezTo>
                  <a:cubicBezTo>
                    <a:pt x="12632" y="13102"/>
                    <a:pt x="12757" y="13477"/>
                    <a:pt x="13008" y="13778"/>
                  </a:cubicBezTo>
                  <a:cubicBezTo>
                    <a:pt x="11429" y="14254"/>
                    <a:pt x="9975" y="15031"/>
                    <a:pt x="8848" y="16184"/>
                  </a:cubicBezTo>
                  <a:cubicBezTo>
                    <a:pt x="8346" y="15708"/>
                    <a:pt x="7745" y="15332"/>
                    <a:pt x="7093" y="15081"/>
                  </a:cubicBezTo>
                  <a:cubicBezTo>
                    <a:pt x="6894" y="15008"/>
                    <a:pt x="6682" y="14971"/>
                    <a:pt x="6472" y="14971"/>
                  </a:cubicBezTo>
                  <a:cubicBezTo>
                    <a:pt x="5967" y="14971"/>
                    <a:pt x="5471" y="15183"/>
                    <a:pt x="5188" y="15608"/>
                  </a:cubicBezTo>
                  <a:cubicBezTo>
                    <a:pt x="3860" y="15683"/>
                    <a:pt x="2607" y="16259"/>
                    <a:pt x="1629" y="17287"/>
                  </a:cubicBezTo>
                  <a:cubicBezTo>
                    <a:pt x="376" y="18640"/>
                    <a:pt x="0" y="20445"/>
                    <a:pt x="201" y="22224"/>
                  </a:cubicBezTo>
                  <a:cubicBezTo>
                    <a:pt x="226" y="22275"/>
                    <a:pt x="226" y="22325"/>
                    <a:pt x="226" y="22400"/>
                  </a:cubicBezTo>
                  <a:cubicBezTo>
                    <a:pt x="777" y="25182"/>
                    <a:pt x="3033" y="27087"/>
                    <a:pt x="5564" y="28114"/>
                  </a:cubicBezTo>
                  <a:cubicBezTo>
                    <a:pt x="6091" y="28340"/>
                    <a:pt x="6642" y="28490"/>
                    <a:pt x="7218" y="28565"/>
                  </a:cubicBezTo>
                  <a:cubicBezTo>
                    <a:pt x="7193" y="28666"/>
                    <a:pt x="7168" y="28766"/>
                    <a:pt x="7193" y="28866"/>
                  </a:cubicBezTo>
                  <a:cubicBezTo>
                    <a:pt x="4036" y="31122"/>
                    <a:pt x="4111" y="36109"/>
                    <a:pt x="7244" y="38691"/>
                  </a:cubicBezTo>
                  <a:cubicBezTo>
                    <a:pt x="8714" y="39899"/>
                    <a:pt x="10780" y="40526"/>
                    <a:pt x="12844" y="40526"/>
                  </a:cubicBezTo>
                  <a:cubicBezTo>
                    <a:pt x="15318" y="40526"/>
                    <a:pt x="17789" y="39624"/>
                    <a:pt x="19224" y="37738"/>
                  </a:cubicBezTo>
                  <a:cubicBezTo>
                    <a:pt x="19274" y="37688"/>
                    <a:pt x="19324" y="37613"/>
                    <a:pt x="19349" y="37563"/>
                  </a:cubicBezTo>
                  <a:cubicBezTo>
                    <a:pt x="19399" y="37513"/>
                    <a:pt x="19424" y="37438"/>
                    <a:pt x="19449" y="37387"/>
                  </a:cubicBezTo>
                  <a:cubicBezTo>
                    <a:pt x="21254" y="34380"/>
                    <a:pt x="20727" y="30219"/>
                    <a:pt x="17569" y="28565"/>
                  </a:cubicBezTo>
                  <a:cubicBezTo>
                    <a:pt x="17244" y="27964"/>
                    <a:pt x="16492" y="27563"/>
                    <a:pt x="15815" y="27362"/>
                  </a:cubicBezTo>
                  <a:cubicBezTo>
                    <a:pt x="15406" y="27269"/>
                    <a:pt x="14970" y="27218"/>
                    <a:pt x="14536" y="27218"/>
                  </a:cubicBezTo>
                  <a:cubicBezTo>
                    <a:pt x="14385" y="27218"/>
                    <a:pt x="14235" y="27224"/>
                    <a:pt x="14086" y="27237"/>
                  </a:cubicBezTo>
                  <a:cubicBezTo>
                    <a:pt x="14311" y="22275"/>
                    <a:pt x="16642" y="17538"/>
                    <a:pt x="20402" y="14154"/>
                  </a:cubicBezTo>
                  <a:cubicBezTo>
                    <a:pt x="21003" y="15006"/>
                    <a:pt x="21429" y="15984"/>
                    <a:pt x="21655" y="17011"/>
                  </a:cubicBezTo>
                  <a:cubicBezTo>
                    <a:pt x="21341" y="16959"/>
                    <a:pt x="21028" y="16933"/>
                    <a:pt x="20717" y="16933"/>
                  </a:cubicBezTo>
                  <a:cubicBezTo>
                    <a:pt x="20281" y="16933"/>
                    <a:pt x="19848" y="16984"/>
                    <a:pt x="19424" y="17087"/>
                  </a:cubicBezTo>
                  <a:cubicBezTo>
                    <a:pt x="18697" y="17287"/>
                    <a:pt x="18046" y="17863"/>
                    <a:pt x="18046" y="18665"/>
                  </a:cubicBezTo>
                  <a:cubicBezTo>
                    <a:pt x="18046" y="18716"/>
                    <a:pt x="18046" y="18766"/>
                    <a:pt x="18046" y="18816"/>
                  </a:cubicBezTo>
                  <a:cubicBezTo>
                    <a:pt x="16066" y="20370"/>
                    <a:pt x="15314" y="23051"/>
                    <a:pt x="16216" y="25608"/>
                  </a:cubicBezTo>
                  <a:cubicBezTo>
                    <a:pt x="17303" y="28755"/>
                    <a:pt x="20517" y="30245"/>
                    <a:pt x="23677" y="30245"/>
                  </a:cubicBezTo>
                  <a:cubicBezTo>
                    <a:pt x="24016" y="30245"/>
                    <a:pt x="24353" y="30228"/>
                    <a:pt x="24687" y="30194"/>
                  </a:cubicBezTo>
                  <a:cubicBezTo>
                    <a:pt x="26216" y="30044"/>
                    <a:pt x="27845" y="29618"/>
                    <a:pt x="29123" y="28691"/>
                  </a:cubicBezTo>
                  <a:cubicBezTo>
                    <a:pt x="30226" y="27889"/>
                    <a:pt x="30878" y="26736"/>
                    <a:pt x="31304" y="25483"/>
                  </a:cubicBezTo>
                  <a:cubicBezTo>
                    <a:pt x="32231" y="22625"/>
                    <a:pt x="31128" y="19367"/>
                    <a:pt x="28422" y="18089"/>
                  </a:cubicBezTo>
                  <a:cubicBezTo>
                    <a:pt x="28121" y="17538"/>
                    <a:pt x="27394" y="17162"/>
                    <a:pt x="26692" y="16986"/>
                  </a:cubicBezTo>
                  <a:cubicBezTo>
                    <a:pt x="26332" y="16908"/>
                    <a:pt x="25942" y="16869"/>
                    <a:pt x="25542" y="16869"/>
                  </a:cubicBezTo>
                  <a:cubicBezTo>
                    <a:pt x="25301" y="16869"/>
                    <a:pt x="25057" y="16883"/>
                    <a:pt x="24813" y="16911"/>
                  </a:cubicBezTo>
                  <a:cubicBezTo>
                    <a:pt x="24612" y="15232"/>
                    <a:pt x="24061" y="13578"/>
                    <a:pt x="23058" y="12174"/>
                  </a:cubicBezTo>
                  <a:cubicBezTo>
                    <a:pt x="23986" y="11598"/>
                    <a:pt x="24938" y="11097"/>
                    <a:pt x="25915" y="10645"/>
                  </a:cubicBezTo>
                  <a:cubicBezTo>
                    <a:pt x="26417" y="10420"/>
                    <a:pt x="26617" y="9743"/>
                    <a:pt x="26467" y="9267"/>
                  </a:cubicBezTo>
                  <a:cubicBezTo>
                    <a:pt x="26392" y="8916"/>
                    <a:pt x="26241" y="8590"/>
                    <a:pt x="26091" y="8264"/>
                  </a:cubicBezTo>
                  <a:cubicBezTo>
                    <a:pt x="26667" y="7663"/>
                    <a:pt x="26993" y="6936"/>
                    <a:pt x="27118" y="6059"/>
                  </a:cubicBezTo>
                  <a:cubicBezTo>
                    <a:pt x="27269" y="4655"/>
                    <a:pt x="26166" y="3653"/>
                    <a:pt x="24913" y="3477"/>
                  </a:cubicBezTo>
                  <a:cubicBezTo>
                    <a:pt x="24863" y="2700"/>
                    <a:pt x="24687" y="1924"/>
                    <a:pt x="24211" y="1247"/>
                  </a:cubicBezTo>
                  <a:cubicBezTo>
                    <a:pt x="23620" y="419"/>
                    <a:pt x="22766" y="1"/>
                    <a:pt x="2185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35"/>
            <p:cNvSpPr/>
            <p:nvPr/>
          </p:nvSpPr>
          <p:spPr>
            <a:xfrm>
              <a:off x="1822200" y="3219375"/>
              <a:ext cx="297650" cy="266325"/>
            </a:xfrm>
            <a:custGeom>
              <a:rect b="b" l="l" r="r" t="t"/>
              <a:pathLst>
                <a:path extrusionOk="0" h="10653" w="11906">
                  <a:moveTo>
                    <a:pt x="4260" y="1"/>
                  </a:moveTo>
                  <a:cubicBezTo>
                    <a:pt x="3876" y="1"/>
                    <a:pt x="3494" y="58"/>
                    <a:pt x="3133" y="174"/>
                  </a:cubicBezTo>
                  <a:cubicBezTo>
                    <a:pt x="1529" y="675"/>
                    <a:pt x="376" y="2254"/>
                    <a:pt x="201" y="3934"/>
                  </a:cubicBezTo>
                  <a:cubicBezTo>
                    <a:pt x="0" y="5713"/>
                    <a:pt x="777" y="7267"/>
                    <a:pt x="1980" y="8420"/>
                  </a:cubicBezTo>
                  <a:cubicBezTo>
                    <a:pt x="2707" y="9122"/>
                    <a:pt x="3559" y="9673"/>
                    <a:pt x="4461" y="10049"/>
                  </a:cubicBezTo>
                  <a:cubicBezTo>
                    <a:pt x="5246" y="10377"/>
                    <a:pt x="6110" y="10652"/>
                    <a:pt x="6976" y="10652"/>
                  </a:cubicBezTo>
                  <a:cubicBezTo>
                    <a:pt x="7300" y="10652"/>
                    <a:pt x="7624" y="10614"/>
                    <a:pt x="7945" y="10525"/>
                  </a:cubicBezTo>
                  <a:cubicBezTo>
                    <a:pt x="9223" y="10149"/>
                    <a:pt x="10527" y="9021"/>
                    <a:pt x="11103" y="7818"/>
                  </a:cubicBezTo>
                  <a:cubicBezTo>
                    <a:pt x="11905" y="6064"/>
                    <a:pt x="11429" y="3984"/>
                    <a:pt x="9750" y="3006"/>
                  </a:cubicBezTo>
                  <a:cubicBezTo>
                    <a:pt x="9048" y="2580"/>
                    <a:pt x="8221" y="2405"/>
                    <a:pt x="7519" y="2004"/>
                  </a:cubicBezTo>
                  <a:cubicBezTo>
                    <a:pt x="6717" y="1528"/>
                    <a:pt x="6366" y="550"/>
                    <a:pt x="5564" y="224"/>
                  </a:cubicBezTo>
                  <a:cubicBezTo>
                    <a:pt x="5148" y="77"/>
                    <a:pt x="4703" y="1"/>
                    <a:pt x="4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35"/>
            <p:cNvSpPr/>
            <p:nvPr/>
          </p:nvSpPr>
          <p:spPr>
            <a:xfrm>
              <a:off x="1936225" y="3527975"/>
              <a:ext cx="344650" cy="253650"/>
            </a:xfrm>
            <a:custGeom>
              <a:rect b="b" l="l" r="r" t="t"/>
              <a:pathLst>
                <a:path extrusionOk="0" h="10146" w="13786">
                  <a:moveTo>
                    <a:pt x="3983" y="1"/>
                  </a:moveTo>
                  <a:cubicBezTo>
                    <a:pt x="3867" y="1"/>
                    <a:pt x="3751" y="11"/>
                    <a:pt x="3635" y="36"/>
                  </a:cubicBezTo>
                  <a:cubicBezTo>
                    <a:pt x="2733" y="236"/>
                    <a:pt x="1880" y="763"/>
                    <a:pt x="1304" y="1489"/>
                  </a:cubicBezTo>
                  <a:cubicBezTo>
                    <a:pt x="101" y="2968"/>
                    <a:pt x="1" y="5174"/>
                    <a:pt x="853" y="6853"/>
                  </a:cubicBezTo>
                  <a:cubicBezTo>
                    <a:pt x="1780" y="8632"/>
                    <a:pt x="3484" y="9635"/>
                    <a:pt x="5339" y="9986"/>
                  </a:cubicBezTo>
                  <a:cubicBezTo>
                    <a:pt x="5874" y="10095"/>
                    <a:pt x="6421" y="10146"/>
                    <a:pt x="6969" y="10146"/>
                  </a:cubicBezTo>
                  <a:cubicBezTo>
                    <a:pt x="7549" y="10146"/>
                    <a:pt x="8130" y="10089"/>
                    <a:pt x="8698" y="9986"/>
                  </a:cubicBezTo>
                  <a:cubicBezTo>
                    <a:pt x="10001" y="9735"/>
                    <a:pt x="11379" y="9309"/>
                    <a:pt x="12256" y="8281"/>
                  </a:cubicBezTo>
                  <a:cubicBezTo>
                    <a:pt x="13234" y="7129"/>
                    <a:pt x="13785" y="5249"/>
                    <a:pt x="13560" y="3745"/>
                  </a:cubicBezTo>
                  <a:cubicBezTo>
                    <a:pt x="13270" y="1690"/>
                    <a:pt x="11626" y="54"/>
                    <a:pt x="9530" y="54"/>
                  </a:cubicBezTo>
                  <a:cubicBezTo>
                    <a:pt x="9454" y="54"/>
                    <a:pt x="9377" y="56"/>
                    <a:pt x="9299" y="61"/>
                  </a:cubicBezTo>
                  <a:cubicBezTo>
                    <a:pt x="8372" y="111"/>
                    <a:pt x="7495" y="437"/>
                    <a:pt x="6567" y="487"/>
                  </a:cubicBezTo>
                  <a:cubicBezTo>
                    <a:pt x="6516" y="491"/>
                    <a:pt x="6466" y="492"/>
                    <a:pt x="6415" y="492"/>
                  </a:cubicBezTo>
                  <a:cubicBezTo>
                    <a:pt x="5570" y="492"/>
                    <a:pt x="4773" y="1"/>
                    <a:pt x="3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35"/>
            <p:cNvSpPr/>
            <p:nvPr/>
          </p:nvSpPr>
          <p:spPr>
            <a:xfrm>
              <a:off x="2211925" y="3269750"/>
              <a:ext cx="346525" cy="256225"/>
            </a:xfrm>
            <a:custGeom>
              <a:rect b="b" l="l" r="r" t="t"/>
              <a:pathLst>
                <a:path extrusionOk="0" h="10249" w="13861">
                  <a:moveTo>
                    <a:pt x="9506" y="1"/>
                  </a:moveTo>
                  <a:cubicBezTo>
                    <a:pt x="9396" y="1"/>
                    <a:pt x="9285" y="5"/>
                    <a:pt x="9173" y="14"/>
                  </a:cubicBezTo>
                  <a:cubicBezTo>
                    <a:pt x="8246" y="89"/>
                    <a:pt x="7369" y="490"/>
                    <a:pt x="6467" y="565"/>
                  </a:cubicBezTo>
                  <a:cubicBezTo>
                    <a:pt x="6396" y="572"/>
                    <a:pt x="6325" y="575"/>
                    <a:pt x="6254" y="575"/>
                  </a:cubicBezTo>
                  <a:cubicBezTo>
                    <a:pt x="5442" y="575"/>
                    <a:pt x="4673" y="160"/>
                    <a:pt x="3924" y="160"/>
                  </a:cubicBezTo>
                  <a:cubicBezTo>
                    <a:pt x="3776" y="160"/>
                    <a:pt x="3630" y="176"/>
                    <a:pt x="3484" y="214"/>
                  </a:cubicBezTo>
                  <a:cubicBezTo>
                    <a:pt x="2582" y="440"/>
                    <a:pt x="1730" y="1016"/>
                    <a:pt x="1178" y="1768"/>
                  </a:cubicBezTo>
                  <a:cubicBezTo>
                    <a:pt x="50" y="3297"/>
                    <a:pt x="0" y="5503"/>
                    <a:pt x="953" y="7157"/>
                  </a:cubicBezTo>
                  <a:cubicBezTo>
                    <a:pt x="1955" y="8936"/>
                    <a:pt x="3685" y="9864"/>
                    <a:pt x="5564" y="10164"/>
                  </a:cubicBezTo>
                  <a:cubicBezTo>
                    <a:pt x="5987" y="10221"/>
                    <a:pt x="6414" y="10249"/>
                    <a:pt x="6838" y="10249"/>
                  </a:cubicBezTo>
                  <a:cubicBezTo>
                    <a:pt x="7546" y="10249"/>
                    <a:pt x="8249" y="10171"/>
                    <a:pt x="8923" y="10014"/>
                  </a:cubicBezTo>
                  <a:cubicBezTo>
                    <a:pt x="10226" y="9738"/>
                    <a:pt x="11604" y="9262"/>
                    <a:pt x="12457" y="8184"/>
                  </a:cubicBezTo>
                  <a:cubicBezTo>
                    <a:pt x="13409" y="6981"/>
                    <a:pt x="13860" y="5077"/>
                    <a:pt x="13609" y="3573"/>
                  </a:cubicBezTo>
                  <a:cubicBezTo>
                    <a:pt x="13229" y="1549"/>
                    <a:pt x="11582" y="1"/>
                    <a:pt x="9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35"/>
            <p:cNvSpPr/>
            <p:nvPr/>
          </p:nvSpPr>
          <p:spPr>
            <a:xfrm>
              <a:off x="2286475" y="2829175"/>
              <a:ext cx="157925" cy="205350"/>
            </a:xfrm>
            <a:custGeom>
              <a:rect b="b" l="l" r="r" t="t"/>
              <a:pathLst>
                <a:path extrusionOk="0" h="8214" w="6317">
                  <a:moveTo>
                    <a:pt x="2088" y="0"/>
                  </a:moveTo>
                  <a:cubicBezTo>
                    <a:pt x="1859" y="0"/>
                    <a:pt x="1631" y="53"/>
                    <a:pt x="1429" y="168"/>
                  </a:cubicBezTo>
                  <a:cubicBezTo>
                    <a:pt x="978" y="394"/>
                    <a:pt x="728" y="895"/>
                    <a:pt x="627" y="1371"/>
                  </a:cubicBezTo>
                  <a:cubicBezTo>
                    <a:pt x="377" y="2549"/>
                    <a:pt x="853" y="3827"/>
                    <a:pt x="1830" y="4529"/>
                  </a:cubicBezTo>
                  <a:cubicBezTo>
                    <a:pt x="1680" y="4516"/>
                    <a:pt x="1530" y="4504"/>
                    <a:pt x="1379" y="4504"/>
                  </a:cubicBezTo>
                  <a:cubicBezTo>
                    <a:pt x="1229" y="4504"/>
                    <a:pt x="1079" y="4516"/>
                    <a:pt x="928" y="4554"/>
                  </a:cubicBezTo>
                  <a:cubicBezTo>
                    <a:pt x="627" y="4629"/>
                    <a:pt x="352" y="4780"/>
                    <a:pt x="226" y="5055"/>
                  </a:cubicBezTo>
                  <a:cubicBezTo>
                    <a:pt x="1" y="5506"/>
                    <a:pt x="251" y="6083"/>
                    <a:pt x="652" y="6409"/>
                  </a:cubicBezTo>
                  <a:cubicBezTo>
                    <a:pt x="1028" y="6735"/>
                    <a:pt x="1505" y="6910"/>
                    <a:pt x="1931" y="7110"/>
                  </a:cubicBezTo>
                  <a:cubicBezTo>
                    <a:pt x="2382" y="7336"/>
                    <a:pt x="2632" y="7787"/>
                    <a:pt x="2808" y="8213"/>
                  </a:cubicBezTo>
                  <a:cubicBezTo>
                    <a:pt x="2883" y="7862"/>
                    <a:pt x="3159" y="7587"/>
                    <a:pt x="3485" y="7411"/>
                  </a:cubicBezTo>
                  <a:cubicBezTo>
                    <a:pt x="3860" y="7236"/>
                    <a:pt x="4236" y="7211"/>
                    <a:pt x="4587" y="6985"/>
                  </a:cubicBezTo>
                  <a:cubicBezTo>
                    <a:pt x="4963" y="6709"/>
                    <a:pt x="5364" y="6434"/>
                    <a:pt x="5665" y="6083"/>
                  </a:cubicBezTo>
                  <a:cubicBezTo>
                    <a:pt x="6091" y="5582"/>
                    <a:pt x="6317" y="4855"/>
                    <a:pt x="6066" y="4253"/>
                  </a:cubicBezTo>
                  <a:cubicBezTo>
                    <a:pt x="5916" y="3852"/>
                    <a:pt x="5565" y="3552"/>
                    <a:pt x="5164" y="3476"/>
                  </a:cubicBezTo>
                  <a:cubicBezTo>
                    <a:pt x="5060" y="3450"/>
                    <a:pt x="4953" y="3438"/>
                    <a:pt x="4846" y="3438"/>
                  </a:cubicBezTo>
                  <a:cubicBezTo>
                    <a:pt x="4538" y="3438"/>
                    <a:pt x="4227" y="3541"/>
                    <a:pt x="3986" y="3727"/>
                  </a:cubicBezTo>
                  <a:cubicBezTo>
                    <a:pt x="4011" y="3125"/>
                    <a:pt x="4061" y="2524"/>
                    <a:pt x="3961" y="1922"/>
                  </a:cubicBezTo>
                  <a:cubicBezTo>
                    <a:pt x="3860" y="1321"/>
                    <a:pt x="3585" y="745"/>
                    <a:pt x="3109" y="369"/>
                  </a:cubicBezTo>
                  <a:cubicBezTo>
                    <a:pt x="2830" y="137"/>
                    <a:pt x="2457" y="0"/>
                    <a:pt x="2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35"/>
            <p:cNvSpPr/>
            <p:nvPr/>
          </p:nvSpPr>
          <p:spPr>
            <a:xfrm>
              <a:off x="2041500" y="2936400"/>
              <a:ext cx="282600" cy="201625"/>
            </a:xfrm>
            <a:custGeom>
              <a:rect b="b" l="l" r="r" t="t"/>
              <a:pathLst>
                <a:path extrusionOk="0" h="8065" w="11304">
                  <a:moveTo>
                    <a:pt x="11295" y="4497"/>
                  </a:moveTo>
                  <a:lnTo>
                    <a:pt x="11295" y="4497"/>
                  </a:lnTo>
                  <a:cubicBezTo>
                    <a:pt x="11298" y="4498"/>
                    <a:pt x="11301" y="4500"/>
                    <a:pt x="11304" y="4501"/>
                  </a:cubicBezTo>
                  <a:cubicBezTo>
                    <a:pt x="11301" y="4500"/>
                    <a:pt x="11298" y="4498"/>
                    <a:pt x="11295" y="4497"/>
                  </a:cubicBezTo>
                  <a:close/>
                  <a:moveTo>
                    <a:pt x="4337" y="0"/>
                  </a:moveTo>
                  <a:cubicBezTo>
                    <a:pt x="3471" y="0"/>
                    <a:pt x="2763" y="567"/>
                    <a:pt x="3133" y="1568"/>
                  </a:cubicBezTo>
                  <a:cubicBezTo>
                    <a:pt x="3284" y="1944"/>
                    <a:pt x="3559" y="2270"/>
                    <a:pt x="3835" y="2596"/>
                  </a:cubicBezTo>
                  <a:cubicBezTo>
                    <a:pt x="3569" y="2524"/>
                    <a:pt x="3294" y="2490"/>
                    <a:pt x="3019" y="2490"/>
                  </a:cubicBezTo>
                  <a:cubicBezTo>
                    <a:pt x="2233" y="2490"/>
                    <a:pt x="1447" y="2771"/>
                    <a:pt x="852" y="3273"/>
                  </a:cubicBezTo>
                  <a:cubicBezTo>
                    <a:pt x="351" y="3724"/>
                    <a:pt x="0" y="4400"/>
                    <a:pt x="226" y="5027"/>
                  </a:cubicBezTo>
                  <a:cubicBezTo>
                    <a:pt x="426" y="5478"/>
                    <a:pt x="877" y="5729"/>
                    <a:pt x="1354" y="5904"/>
                  </a:cubicBezTo>
                  <a:cubicBezTo>
                    <a:pt x="1794" y="6054"/>
                    <a:pt x="2257" y="6128"/>
                    <a:pt x="2721" y="6128"/>
                  </a:cubicBezTo>
                  <a:cubicBezTo>
                    <a:pt x="3420" y="6128"/>
                    <a:pt x="4119" y="5960"/>
                    <a:pt x="4737" y="5629"/>
                  </a:cubicBezTo>
                  <a:lnTo>
                    <a:pt x="4737" y="5629"/>
                  </a:lnTo>
                  <a:cubicBezTo>
                    <a:pt x="4386" y="5829"/>
                    <a:pt x="3885" y="6531"/>
                    <a:pt x="3810" y="6932"/>
                  </a:cubicBezTo>
                  <a:cubicBezTo>
                    <a:pt x="3710" y="7558"/>
                    <a:pt x="4386" y="8009"/>
                    <a:pt x="4963" y="8060"/>
                  </a:cubicBezTo>
                  <a:cubicBezTo>
                    <a:pt x="5003" y="8063"/>
                    <a:pt x="5043" y="8064"/>
                    <a:pt x="5082" y="8064"/>
                  </a:cubicBezTo>
                  <a:cubicBezTo>
                    <a:pt x="5665" y="8064"/>
                    <a:pt x="6216" y="7728"/>
                    <a:pt x="6592" y="7283"/>
                  </a:cubicBezTo>
                  <a:cubicBezTo>
                    <a:pt x="7018" y="6806"/>
                    <a:pt x="7243" y="6205"/>
                    <a:pt x="7494" y="5629"/>
                  </a:cubicBezTo>
                  <a:lnTo>
                    <a:pt x="7494" y="5629"/>
                  </a:lnTo>
                  <a:cubicBezTo>
                    <a:pt x="7294" y="6130"/>
                    <a:pt x="7895" y="6431"/>
                    <a:pt x="8271" y="6456"/>
                  </a:cubicBezTo>
                  <a:cubicBezTo>
                    <a:pt x="8284" y="6456"/>
                    <a:pt x="8297" y="6456"/>
                    <a:pt x="8311" y="6456"/>
                  </a:cubicBezTo>
                  <a:cubicBezTo>
                    <a:pt x="8866" y="6456"/>
                    <a:pt x="9256" y="5945"/>
                    <a:pt x="9574" y="5528"/>
                  </a:cubicBezTo>
                  <a:cubicBezTo>
                    <a:pt x="9775" y="5228"/>
                    <a:pt x="9975" y="4927"/>
                    <a:pt x="10276" y="4701"/>
                  </a:cubicBezTo>
                  <a:cubicBezTo>
                    <a:pt x="10469" y="4544"/>
                    <a:pt x="10722" y="4435"/>
                    <a:pt x="10977" y="4435"/>
                  </a:cubicBezTo>
                  <a:cubicBezTo>
                    <a:pt x="11084" y="4435"/>
                    <a:pt x="11192" y="4454"/>
                    <a:pt x="11295" y="4497"/>
                  </a:cubicBezTo>
                  <a:lnTo>
                    <a:pt x="11295" y="4497"/>
                  </a:lnTo>
                  <a:cubicBezTo>
                    <a:pt x="10925" y="4333"/>
                    <a:pt x="10777" y="3170"/>
                    <a:pt x="10777" y="2821"/>
                  </a:cubicBezTo>
                  <a:cubicBezTo>
                    <a:pt x="10752" y="2245"/>
                    <a:pt x="10677" y="1769"/>
                    <a:pt x="10301" y="1318"/>
                  </a:cubicBezTo>
                  <a:cubicBezTo>
                    <a:pt x="10201" y="1192"/>
                    <a:pt x="10076" y="1092"/>
                    <a:pt x="9950" y="1017"/>
                  </a:cubicBezTo>
                  <a:cubicBezTo>
                    <a:pt x="9761" y="882"/>
                    <a:pt x="9539" y="821"/>
                    <a:pt x="9314" y="821"/>
                  </a:cubicBezTo>
                  <a:cubicBezTo>
                    <a:pt x="8913" y="821"/>
                    <a:pt x="8503" y="1013"/>
                    <a:pt x="8246" y="1318"/>
                  </a:cubicBezTo>
                  <a:cubicBezTo>
                    <a:pt x="7995" y="1644"/>
                    <a:pt x="7895" y="2095"/>
                    <a:pt x="7995" y="2496"/>
                  </a:cubicBezTo>
                  <a:cubicBezTo>
                    <a:pt x="7519" y="1142"/>
                    <a:pt x="6116" y="315"/>
                    <a:pt x="4737" y="40"/>
                  </a:cubicBezTo>
                  <a:cubicBezTo>
                    <a:pt x="4602" y="13"/>
                    <a:pt x="4468" y="0"/>
                    <a:pt x="4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35"/>
            <p:cNvSpPr/>
            <p:nvPr/>
          </p:nvSpPr>
          <p:spPr>
            <a:xfrm>
              <a:off x="2331600" y="2855900"/>
              <a:ext cx="35100" cy="199325"/>
            </a:xfrm>
            <a:custGeom>
              <a:rect b="b" l="l" r="r" t="t"/>
              <a:pathLst>
                <a:path extrusionOk="0" h="7973" w="1404">
                  <a:moveTo>
                    <a:pt x="30" y="0"/>
                  </a:moveTo>
                  <a:cubicBezTo>
                    <a:pt x="29" y="0"/>
                    <a:pt x="27" y="1"/>
                    <a:pt x="25" y="1"/>
                  </a:cubicBezTo>
                  <a:cubicBezTo>
                    <a:pt x="0" y="26"/>
                    <a:pt x="201" y="452"/>
                    <a:pt x="426" y="1129"/>
                  </a:cubicBezTo>
                  <a:cubicBezTo>
                    <a:pt x="502" y="1305"/>
                    <a:pt x="552" y="1505"/>
                    <a:pt x="627" y="1706"/>
                  </a:cubicBezTo>
                  <a:cubicBezTo>
                    <a:pt x="677" y="1906"/>
                    <a:pt x="727" y="2132"/>
                    <a:pt x="802" y="2382"/>
                  </a:cubicBezTo>
                  <a:cubicBezTo>
                    <a:pt x="903" y="2859"/>
                    <a:pt x="1003" y="3385"/>
                    <a:pt x="1053" y="3936"/>
                  </a:cubicBezTo>
                  <a:cubicBezTo>
                    <a:pt x="1103" y="4488"/>
                    <a:pt x="1103" y="5014"/>
                    <a:pt x="1103" y="5515"/>
                  </a:cubicBezTo>
                  <a:cubicBezTo>
                    <a:pt x="1078" y="5741"/>
                    <a:pt x="1078" y="5966"/>
                    <a:pt x="1053" y="6192"/>
                  </a:cubicBezTo>
                  <a:cubicBezTo>
                    <a:pt x="1028" y="6417"/>
                    <a:pt x="1003" y="6618"/>
                    <a:pt x="978" y="6793"/>
                  </a:cubicBezTo>
                  <a:cubicBezTo>
                    <a:pt x="878" y="7520"/>
                    <a:pt x="752" y="7971"/>
                    <a:pt x="802" y="7971"/>
                  </a:cubicBezTo>
                  <a:cubicBezTo>
                    <a:pt x="804" y="7972"/>
                    <a:pt x="805" y="7972"/>
                    <a:pt x="807" y="7972"/>
                  </a:cubicBezTo>
                  <a:cubicBezTo>
                    <a:pt x="862" y="7972"/>
                    <a:pt x="1033" y="7549"/>
                    <a:pt x="1203" y="6818"/>
                  </a:cubicBezTo>
                  <a:cubicBezTo>
                    <a:pt x="1228" y="6643"/>
                    <a:pt x="1279" y="6442"/>
                    <a:pt x="1304" y="6217"/>
                  </a:cubicBezTo>
                  <a:cubicBezTo>
                    <a:pt x="1329" y="5991"/>
                    <a:pt x="1354" y="5766"/>
                    <a:pt x="1379" y="5515"/>
                  </a:cubicBezTo>
                  <a:cubicBezTo>
                    <a:pt x="1404" y="5014"/>
                    <a:pt x="1404" y="4463"/>
                    <a:pt x="1354" y="3911"/>
                  </a:cubicBezTo>
                  <a:cubicBezTo>
                    <a:pt x="1304" y="3335"/>
                    <a:pt x="1203" y="2783"/>
                    <a:pt x="1078" y="2307"/>
                  </a:cubicBezTo>
                  <a:cubicBezTo>
                    <a:pt x="1003" y="2056"/>
                    <a:pt x="928" y="1831"/>
                    <a:pt x="852" y="1630"/>
                  </a:cubicBezTo>
                  <a:cubicBezTo>
                    <a:pt x="777" y="1430"/>
                    <a:pt x="702" y="1229"/>
                    <a:pt x="627" y="1054"/>
                  </a:cubicBezTo>
                  <a:cubicBezTo>
                    <a:pt x="335" y="397"/>
                    <a:pt x="90" y="0"/>
                    <a:pt x="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35"/>
            <p:cNvSpPr/>
            <p:nvPr/>
          </p:nvSpPr>
          <p:spPr>
            <a:xfrm>
              <a:off x="2312800" y="2957325"/>
              <a:ext cx="50150" cy="43475"/>
            </a:xfrm>
            <a:custGeom>
              <a:rect b="b" l="l" r="r" t="t"/>
              <a:pathLst>
                <a:path extrusionOk="0" h="1739" w="2006">
                  <a:moveTo>
                    <a:pt x="39" y="0"/>
                  </a:moveTo>
                  <a:cubicBezTo>
                    <a:pt x="33" y="0"/>
                    <a:pt x="29" y="2"/>
                    <a:pt x="26" y="5"/>
                  </a:cubicBezTo>
                  <a:cubicBezTo>
                    <a:pt x="0" y="30"/>
                    <a:pt x="376" y="481"/>
                    <a:pt x="903" y="957"/>
                  </a:cubicBezTo>
                  <a:cubicBezTo>
                    <a:pt x="1417" y="1424"/>
                    <a:pt x="1865" y="1739"/>
                    <a:pt x="1944" y="1739"/>
                  </a:cubicBezTo>
                  <a:cubicBezTo>
                    <a:pt x="1950" y="1739"/>
                    <a:pt x="1954" y="1737"/>
                    <a:pt x="1955" y="1734"/>
                  </a:cubicBezTo>
                  <a:cubicBezTo>
                    <a:pt x="2005" y="1684"/>
                    <a:pt x="1579" y="1283"/>
                    <a:pt x="1053" y="807"/>
                  </a:cubicBezTo>
                  <a:cubicBezTo>
                    <a:pt x="535" y="359"/>
                    <a:pt x="127" y="0"/>
                    <a:pt x="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35"/>
            <p:cNvSpPr/>
            <p:nvPr/>
          </p:nvSpPr>
          <p:spPr>
            <a:xfrm>
              <a:off x="2361050" y="2942300"/>
              <a:ext cx="63925" cy="58475"/>
            </a:xfrm>
            <a:custGeom>
              <a:rect b="b" l="l" r="r" t="t"/>
              <a:pathLst>
                <a:path extrusionOk="0" h="2339" w="2557">
                  <a:moveTo>
                    <a:pt x="2500" y="1"/>
                  </a:moveTo>
                  <a:cubicBezTo>
                    <a:pt x="2430" y="1"/>
                    <a:pt x="1875" y="508"/>
                    <a:pt x="1228" y="1107"/>
                  </a:cubicBezTo>
                  <a:cubicBezTo>
                    <a:pt x="552" y="1758"/>
                    <a:pt x="0" y="2285"/>
                    <a:pt x="50" y="2335"/>
                  </a:cubicBezTo>
                  <a:cubicBezTo>
                    <a:pt x="52" y="2337"/>
                    <a:pt x="54" y="2338"/>
                    <a:pt x="58" y="2338"/>
                  </a:cubicBezTo>
                  <a:cubicBezTo>
                    <a:pt x="136" y="2338"/>
                    <a:pt x="735" y="1877"/>
                    <a:pt x="1379" y="1257"/>
                  </a:cubicBezTo>
                  <a:cubicBezTo>
                    <a:pt x="2055" y="631"/>
                    <a:pt x="2557" y="29"/>
                    <a:pt x="2507" y="4"/>
                  </a:cubicBezTo>
                  <a:cubicBezTo>
                    <a:pt x="2505" y="2"/>
                    <a:pt x="2503" y="1"/>
                    <a:pt x="2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35"/>
            <p:cNvSpPr/>
            <p:nvPr/>
          </p:nvSpPr>
          <p:spPr>
            <a:xfrm>
              <a:off x="2312175" y="2886450"/>
              <a:ext cx="44500" cy="23075"/>
            </a:xfrm>
            <a:custGeom>
              <a:rect b="b" l="l" r="r" t="t"/>
              <a:pathLst>
                <a:path extrusionOk="0" h="923" w="1780">
                  <a:moveTo>
                    <a:pt x="43" y="0"/>
                  </a:moveTo>
                  <a:cubicBezTo>
                    <a:pt x="34" y="0"/>
                    <a:pt x="28" y="3"/>
                    <a:pt x="25" y="7"/>
                  </a:cubicBezTo>
                  <a:cubicBezTo>
                    <a:pt x="0" y="58"/>
                    <a:pt x="326" y="333"/>
                    <a:pt x="827" y="609"/>
                  </a:cubicBezTo>
                  <a:cubicBezTo>
                    <a:pt x="1224" y="818"/>
                    <a:pt x="1586" y="922"/>
                    <a:pt x="1710" y="922"/>
                  </a:cubicBezTo>
                  <a:cubicBezTo>
                    <a:pt x="1735" y="922"/>
                    <a:pt x="1751" y="918"/>
                    <a:pt x="1755" y="910"/>
                  </a:cubicBezTo>
                  <a:cubicBezTo>
                    <a:pt x="1780" y="860"/>
                    <a:pt x="1379" y="659"/>
                    <a:pt x="903" y="408"/>
                  </a:cubicBezTo>
                  <a:cubicBezTo>
                    <a:pt x="495" y="204"/>
                    <a:pt x="128" y="0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35"/>
            <p:cNvSpPr/>
            <p:nvPr/>
          </p:nvSpPr>
          <p:spPr>
            <a:xfrm>
              <a:off x="2352900" y="2867800"/>
              <a:ext cx="18200" cy="42675"/>
            </a:xfrm>
            <a:custGeom>
              <a:rect b="b" l="l" r="r" t="t"/>
              <a:pathLst>
                <a:path extrusionOk="0" h="1707" w="728">
                  <a:moveTo>
                    <a:pt x="672" y="0"/>
                  </a:moveTo>
                  <a:cubicBezTo>
                    <a:pt x="616" y="0"/>
                    <a:pt x="446" y="367"/>
                    <a:pt x="276" y="829"/>
                  </a:cubicBezTo>
                  <a:cubicBezTo>
                    <a:pt x="101" y="1305"/>
                    <a:pt x="0" y="1706"/>
                    <a:pt x="51" y="1706"/>
                  </a:cubicBezTo>
                  <a:cubicBezTo>
                    <a:pt x="53" y="1707"/>
                    <a:pt x="55" y="1707"/>
                    <a:pt x="58" y="1707"/>
                  </a:cubicBezTo>
                  <a:cubicBezTo>
                    <a:pt x="137" y="1707"/>
                    <a:pt x="307" y="1340"/>
                    <a:pt x="477" y="879"/>
                  </a:cubicBezTo>
                  <a:cubicBezTo>
                    <a:pt x="627" y="428"/>
                    <a:pt x="727" y="27"/>
                    <a:pt x="677" y="2"/>
                  </a:cubicBezTo>
                  <a:cubicBezTo>
                    <a:pt x="676" y="1"/>
                    <a:pt x="674" y="0"/>
                    <a:pt x="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35"/>
            <p:cNvSpPr/>
            <p:nvPr/>
          </p:nvSpPr>
          <p:spPr>
            <a:xfrm>
              <a:off x="2106025" y="3015775"/>
              <a:ext cx="238750" cy="48325"/>
            </a:xfrm>
            <a:custGeom>
              <a:rect b="b" l="l" r="r" t="t"/>
              <a:pathLst>
                <a:path extrusionOk="0" h="1933" w="9550">
                  <a:moveTo>
                    <a:pt x="4004" y="0"/>
                  </a:moveTo>
                  <a:cubicBezTo>
                    <a:pt x="3641" y="0"/>
                    <a:pt x="3288" y="20"/>
                    <a:pt x="2958" y="47"/>
                  </a:cubicBezTo>
                  <a:cubicBezTo>
                    <a:pt x="2657" y="98"/>
                    <a:pt x="2357" y="123"/>
                    <a:pt x="2106" y="173"/>
                  </a:cubicBezTo>
                  <a:cubicBezTo>
                    <a:pt x="1981" y="198"/>
                    <a:pt x="1855" y="223"/>
                    <a:pt x="1730" y="273"/>
                  </a:cubicBezTo>
                  <a:cubicBezTo>
                    <a:pt x="1605" y="298"/>
                    <a:pt x="1479" y="323"/>
                    <a:pt x="1379" y="348"/>
                  </a:cubicBezTo>
                  <a:cubicBezTo>
                    <a:pt x="502" y="624"/>
                    <a:pt x="1" y="900"/>
                    <a:pt x="26" y="925"/>
                  </a:cubicBezTo>
                  <a:cubicBezTo>
                    <a:pt x="28" y="930"/>
                    <a:pt x="36" y="932"/>
                    <a:pt x="50" y="932"/>
                  </a:cubicBezTo>
                  <a:cubicBezTo>
                    <a:pt x="161" y="932"/>
                    <a:pt x="645" y="753"/>
                    <a:pt x="1429" y="574"/>
                  </a:cubicBezTo>
                  <a:cubicBezTo>
                    <a:pt x="1555" y="549"/>
                    <a:pt x="1655" y="524"/>
                    <a:pt x="1780" y="499"/>
                  </a:cubicBezTo>
                  <a:cubicBezTo>
                    <a:pt x="1880" y="474"/>
                    <a:pt x="2006" y="448"/>
                    <a:pt x="2156" y="423"/>
                  </a:cubicBezTo>
                  <a:cubicBezTo>
                    <a:pt x="2407" y="373"/>
                    <a:pt x="2682" y="348"/>
                    <a:pt x="2983" y="323"/>
                  </a:cubicBezTo>
                  <a:cubicBezTo>
                    <a:pt x="3222" y="313"/>
                    <a:pt x="3474" y="307"/>
                    <a:pt x="3735" y="307"/>
                  </a:cubicBezTo>
                  <a:cubicBezTo>
                    <a:pt x="4104" y="307"/>
                    <a:pt x="4492" y="319"/>
                    <a:pt x="4888" y="348"/>
                  </a:cubicBezTo>
                  <a:cubicBezTo>
                    <a:pt x="5565" y="423"/>
                    <a:pt x="6191" y="574"/>
                    <a:pt x="6768" y="724"/>
                  </a:cubicBezTo>
                  <a:cubicBezTo>
                    <a:pt x="7043" y="824"/>
                    <a:pt x="7319" y="900"/>
                    <a:pt x="7570" y="1000"/>
                  </a:cubicBezTo>
                  <a:cubicBezTo>
                    <a:pt x="7670" y="1050"/>
                    <a:pt x="7795" y="1100"/>
                    <a:pt x="7921" y="1150"/>
                  </a:cubicBezTo>
                  <a:cubicBezTo>
                    <a:pt x="8021" y="1200"/>
                    <a:pt x="8121" y="1225"/>
                    <a:pt x="8221" y="1276"/>
                  </a:cubicBezTo>
                  <a:cubicBezTo>
                    <a:pt x="8992" y="1626"/>
                    <a:pt x="9436" y="1932"/>
                    <a:pt x="9513" y="1932"/>
                  </a:cubicBezTo>
                  <a:cubicBezTo>
                    <a:pt x="9519" y="1932"/>
                    <a:pt x="9523" y="1931"/>
                    <a:pt x="9525" y="1927"/>
                  </a:cubicBezTo>
                  <a:cubicBezTo>
                    <a:pt x="9550" y="1927"/>
                    <a:pt x="9124" y="1526"/>
                    <a:pt x="8322" y="1100"/>
                  </a:cubicBezTo>
                  <a:cubicBezTo>
                    <a:pt x="8221" y="1025"/>
                    <a:pt x="8121" y="975"/>
                    <a:pt x="8021" y="925"/>
                  </a:cubicBezTo>
                  <a:cubicBezTo>
                    <a:pt x="7896" y="875"/>
                    <a:pt x="7770" y="824"/>
                    <a:pt x="7645" y="774"/>
                  </a:cubicBezTo>
                  <a:cubicBezTo>
                    <a:pt x="7419" y="649"/>
                    <a:pt x="7144" y="574"/>
                    <a:pt x="6843" y="474"/>
                  </a:cubicBezTo>
                  <a:cubicBezTo>
                    <a:pt x="6266" y="273"/>
                    <a:pt x="5615" y="123"/>
                    <a:pt x="4913" y="47"/>
                  </a:cubicBezTo>
                  <a:cubicBezTo>
                    <a:pt x="4608" y="14"/>
                    <a:pt x="4302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35"/>
            <p:cNvSpPr/>
            <p:nvPr/>
          </p:nvSpPr>
          <p:spPr>
            <a:xfrm>
              <a:off x="2265800" y="2971825"/>
              <a:ext cx="10050" cy="57675"/>
            </a:xfrm>
            <a:custGeom>
              <a:rect b="b" l="l" r="r" t="t"/>
              <a:pathLst>
                <a:path extrusionOk="0" h="2307" w="402">
                  <a:moveTo>
                    <a:pt x="126" y="1"/>
                  </a:moveTo>
                  <a:cubicBezTo>
                    <a:pt x="76" y="1"/>
                    <a:pt x="1" y="527"/>
                    <a:pt x="51" y="1179"/>
                  </a:cubicBezTo>
                  <a:cubicBezTo>
                    <a:pt x="126" y="1805"/>
                    <a:pt x="276" y="2307"/>
                    <a:pt x="352" y="2307"/>
                  </a:cubicBezTo>
                  <a:cubicBezTo>
                    <a:pt x="402" y="2282"/>
                    <a:pt x="327" y="1780"/>
                    <a:pt x="251" y="1154"/>
                  </a:cubicBezTo>
                  <a:cubicBezTo>
                    <a:pt x="201" y="527"/>
                    <a:pt x="176" y="1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35"/>
            <p:cNvSpPr/>
            <p:nvPr/>
          </p:nvSpPr>
          <p:spPr>
            <a:xfrm>
              <a:off x="2238225" y="3028750"/>
              <a:ext cx="34500" cy="42150"/>
            </a:xfrm>
            <a:custGeom>
              <a:rect b="b" l="l" r="r" t="t"/>
              <a:pathLst>
                <a:path extrusionOk="0" h="1686" w="1380">
                  <a:moveTo>
                    <a:pt x="1319" y="0"/>
                  </a:moveTo>
                  <a:cubicBezTo>
                    <a:pt x="1248" y="0"/>
                    <a:pt x="984" y="381"/>
                    <a:pt x="653" y="807"/>
                  </a:cubicBezTo>
                  <a:cubicBezTo>
                    <a:pt x="277" y="1258"/>
                    <a:pt x="1" y="1634"/>
                    <a:pt x="26" y="1684"/>
                  </a:cubicBezTo>
                  <a:cubicBezTo>
                    <a:pt x="28" y="1685"/>
                    <a:pt x="30" y="1685"/>
                    <a:pt x="33" y="1685"/>
                  </a:cubicBezTo>
                  <a:cubicBezTo>
                    <a:pt x="105" y="1685"/>
                    <a:pt x="466" y="1390"/>
                    <a:pt x="803" y="932"/>
                  </a:cubicBezTo>
                  <a:cubicBezTo>
                    <a:pt x="1179" y="456"/>
                    <a:pt x="1379" y="30"/>
                    <a:pt x="1329" y="5"/>
                  </a:cubicBezTo>
                  <a:cubicBezTo>
                    <a:pt x="1326" y="2"/>
                    <a:pt x="1323" y="0"/>
                    <a:pt x="1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35"/>
            <p:cNvSpPr/>
            <p:nvPr/>
          </p:nvSpPr>
          <p:spPr>
            <a:xfrm>
              <a:off x="2163675" y="3020075"/>
              <a:ext cx="63300" cy="76550"/>
            </a:xfrm>
            <a:custGeom>
              <a:rect b="b" l="l" r="r" t="t"/>
              <a:pathLst>
                <a:path extrusionOk="0" h="3062" w="2532">
                  <a:moveTo>
                    <a:pt x="2478" y="0"/>
                  </a:moveTo>
                  <a:cubicBezTo>
                    <a:pt x="2410" y="0"/>
                    <a:pt x="1843" y="643"/>
                    <a:pt x="1178" y="1480"/>
                  </a:cubicBezTo>
                  <a:cubicBezTo>
                    <a:pt x="502" y="2307"/>
                    <a:pt x="1" y="3033"/>
                    <a:pt x="51" y="3058"/>
                  </a:cubicBezTo>
                  <a:cubicBezTo>
                    <a:pt x="52" y="3060"/>
                    <a:pt x="53" y="3061"/>
                    <a:pt x="55" y="3061"/>
                  </a:cubicBezTo>
                  <a:cubicBezTo>
                    <a:pt x="118" y="3061"/>
                    <a:pt x="700" y="2403"/>
                    <a:pt x="1329" y="1605"/>
                  </a:cubicBezTo>
                  <a:cubicBezTo>
                    <a:pt x="2006" y="753"/>
                    <a:pt x="2532" y="26"/>
                    <a:pt x="2482" y="1"/>
                  </a:cubicBezTo>
                  <a:cubicBezTo>
                    <a:pt x="2481" y="0"/>
                    <a:pt x="2480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35"/>
            <p:cNvSpPr/>
            <p:nvPr/>
          </p:nvSpPr>
          <p:spPr>
            <a:xfrm>
              <a:off x="2169325" y="2971800"/>
              <a:ext cx="57650" cy="50275"/>
            </a:xfrm>
            <a:custGeom>
              <a:rect b="b" l="l" r="r" t="t"/>
              <a:pathLst>
                <a:path extrusionOk="0" h="2011" w="2306">
                  <a:moveTo>
                    <a:pt x="31" y="1"/>
                  </a:moveTo>
                  <a:cubicBezTo>
                    <a:pt x="29" y="1"/>
                    <a:pt x="27" y="1"/>
                    <a:pt x="25" y="2"/>
                  </a:cubicBezTo>
                  <a:cubicBezTo>
                    <a:pt x="0" y="52"/>
                    <a:pt x="476" y="528"/>
                    <a:pt x="1078" y="1080"/>
                  </a:cubicBezTo>
                  <a:cubicBezTo>
                    <a:pt x="1671" y="1601"/>
                    <a:pt x="2174" y="2011"/>
                    <a:pt x="2269" y="2011"/>
                  </a:cubicBezTo>
                  <a:cubicBezTo>
                    <a:pt x="2274" y="2011"/>
                    <a:pt x="2278" y="2010"/>
                    <a:pt x="2281" y="2007"/>
                  </a:cubicBezTo>
                  <a:cubicBezTo>
                    <a:pt x="2306" y="1957"/>
                    <a:pt x="1830" y="1481"/>
                    <a:pt x="1228" y="929"/>
                  </a:cubicBezTo>
                  <a:cubicBezTo>
                    <a:pt x="620" y="394"/>
                    <a:pt x="107" y="1"/>
                    <a:pt x="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2" name="Google Shape;5192;p35"/>
            <p:cNvSpPr/>
            <p:nvPr/>
          </p:nvSpPr>
          <p:spPr>
            <a:xfrm>
              <a:off x="2075950" y="3009425"/>
              <a:ext cx="350275" cy="531350"/>
            </a:xfrm>
            <a:custGeom>
              <a:rect b="b" l="l" r="r" t="t"/>
              <a:pathLst>
                <a:path extrusionOk="0" h="21254" w="14011">
                  <a:moveTo>
                    <a:pt x="13434" y="1"/>
                  </a:moveTo>
                  <a:cubicBezTo>
                    <a:pt x="11454" y="828"/>
                    <a:pt x="1" y="6367"/>
                    <a:pt x="853" y="21254"/>
                  </a:cubicBezTo>
                  <a:lnTo>
                    <a:pt x="1605" y="21028"/>
                  </a:lnTo>
                  <a:cubicBezTo>
                    <a:pt x="1605" y="21028"/>
                    <a:pt x="1" y="7645"/>
                    <a:pt x="14011" y="1204"/>
                  </a:cubicBezTo>
                  <a:cubicBezTo>
                    <a:pt x="13911" y="753"/>
                    <a:pt x="13710" y="352"/>
                    <a:pt x="13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3" name="Google Shape;5193;p35"/>
            <p:cNvSpPr/>
            <p:nvPr/>
          </p:nvSpPr>
          <p:spPr>
            <a:xfrm>
              <a:off x="2299025" y="3085875"/>
              <a:ext cx="100275" cy="194250"/>
            </a:xfrm>
            <a:custGeom>
              <a:rect b="b" l="l" r="r" t="t"/>
              <a:pathLst>
                <a:path extrusionOk="0" h="7770" w="4011">
                  <a:moveTo>
                    <a:pt x="501" y="0"/>
                  </a:moveTo>
                  <a:lnTo>
                    <a:pt x="0" y="702"/>
                  </a:lnTo>
                  <a:cubicBezTo>
                    <a:pt x="0" y="702"/>
                    <a:pt x="3058" y="3133"/>
                    <a:pt x="2807" y="7745"/>
                  </a:cubicBezTo>
                  <a:lnTo>
                    <a:pt x="3434" y="7770"/>
                  </a:lnTo>
                  <a:cubicBezTo>
                    <a:pt x="3434" y="7770"/>
                    <a:pt x="4010" y="2707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4" name="Google Shape;5194;p35"/>
            <p:cNvSpPr/>
            <p:nvPr/>
          </p:nvSpPr>
          <p:spPr>
            <a:xfrm>
              <a:off x="2008275" y="3162225"/>
              <a:ext cx="221225" cy="107875"/>
            </a:xfrm>
            <a:custGeom>
              <a:rect b="b" l="l" r="r" t="t"/>
              <a:pathLst>
                <a:path extrusionOk="0" h="4315" w="8849">
                  <a:moveTo>
                    <a:pt x="7930" y="0"/>
                  </a:moveTo>
                  <a:cubicBezTo>
                    <a:pt x="1736" y="0"/>
                    <a:pt x="1" y="4064"/>
                    <a:pt x="1" y="4064"/>
                  </a:cubicBezTo>
                  <a:lnTo>
                    <a:pt x="427" y="4315"/>
                  </a:lnTo>
                  <a:cubicBezTo>
                    <a:pt x="2684" y="1724"/>
                    <a:pt x="5224" y="1250"/>
                    <a:pt x="6779" y="1250"/>
                  </a:cubicBezTo>
                  <a:cubicBezTo>
                    <a:pt x="7677" y="1250"/>
                    <a:pt x="8247" y="1408"/>
                    <a:pt x="8247" y="1408"/>
                  </a:cubicBezTo>
                  <a:lnTo>
                    <a:pt x="8848" y="29"/>
                  </a:lnTo>
                  <a:cubicBezTo>
                    <a:pt x="8532" y="10"/>
                    <a:pt x="8226" y="0"/>
                    <a:pt x="79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5" name="Google Shape;5195;p35"/>
            <p:cNvSpPr/>
            <p:nvPr/>
          </p:nvSpPr>
          <p:spPr>
            <a:xfrm>
              <a:off x="2273950" y="3251850"/>
              <a:ext cx="219325" cy="101325"/>
            </a:xfrm>
            <a:custGeom>
              <a:rect b="b" l="l" r="r" t="t"/>
              <a:pathLst>
                <a:path extrusionOk="0" h="4053" w="8773">
                  <a:moveTo>
                    <a:pt x="6408" y="0"/>
                  </a:moveTo>
                  <a:cubicBezTo>
                    <a:pt x="6250" y="0"/>
                    <a:pt x="6094" y="10"/>
                    <a:pt x="5940" y="28"/>
                  </a:cubicBezTo>
                  <a:cubicBezTo>
                    <a:pt x="5314" y="103"/>
                    <a:pt x="4537" y="279"/>
                    <a:pt x="4211" y="855"/>
                  </a:cubicBezTo>
                  <a:cubicBezTo>
                    <a:pt x="3635" y="404"/>
                    <a:pt x="2757" y="153"/>
                    <a:pt x="2056" y="103"/>
                  </a:cubicBezTo>
                  <a:cubicBezTo>
                    <a:pt x="1810" y="84"/>
                    <a:pt x="1572" y="64"/>
                    <a:pt x="1339" y="64"/>
                  </a:cubicBezTo>
                  <a:cubicBezTo>
                    <a:pt x="977" y="64"/>
                    <a:pt x="627" y="111"/>
                    <a:pt x="276" y="279"/>
                  </a:cubicBezTo>
                  <a:cubicBezTo>
                    <a:pt x="151" y="329"/>
                    <a:pt x="1" y="429"/>
                    <a:pt x="26" y="579"/>
                  </a:cubicBezTo>
                  <a:cubicBezTo>
                    <a:pt x="51" y="680"/>
                    <a:pt x="126" y="755"/>
                    <a:pt x="201" y="805"/>
                  </a:cubicBezTo>
                  <a:cubicBezTo>
                    <a:pt x="577" y="1056"/>
                    <a:pt x="953" y="1106"/>
                    <a:pt x="1354" y="1256"/>
                  </a:cubicBezTo>
                  <a:cubicBezTo>
                    <a:pt x="1626" y="1341"/>
                    <a:pt x="1853" y="1392"/>
                    <a:pt x="2103" y="1392"/>
                  </a:cubicBezTo>
                  <a:cubicBezTo>
                    <a:pt x="2222" y="1392"/>
                    <a:pt x="2345" y="1381"/>
                    <a:pt x="2482" y="1356"/>
                  </a:cubicBezTo>
                  <a:lnTo>
                    <a:pt x="2482" y="1356"/>
                  </a:lnTo>
                  <a:cubicBezTo>
                    <a:pt x="2081" y="1707"/>
                    <a:pt x="1655" y="2083"/>
                    <a:pt x="1379" y="2534"/>
                  </a:cubicBezTo>
                  <a:cubicBezTo>
                    <a:pt x="1179" y="2860"/>
                    <a:pt x="853" y="3487"/>
                    <a:pt x="1103" y="3838"/>
                  </a:cubicBezTo>
                  <a:cubicBezTo>
                    <a:pt x="1199" y="3997"/>
                    <a:pt x="1353" y="4053"/>
                    <a:pt x="1522" y="4053"/>
                  </a:cubicBezTo>
                  <a:cubicBezTo>
                    <a:pt x="1751" y="4053"/>
                    <a:pt x="2008" y="3949"/>
                    <a:pt x="2181" y="3863"/>
                  </a:cubicBezTo>
                  <a:cubicBezTo>
                    <a:pt x="2582" y="3662"/>
                    <a:pt x="2958" y="3361"/>
                    <a:pt x="3234" y="2986"/>
                  </a:cubicBezTo>
                  <a:cubicBezTo>
                    <a:pt x="3384" y="2810"/>
                    <a:pt x="3484" y="2635"/>
                    <a:pt x="3610" y="2434"/>
                  </a:cubicBezTo>
                  <a:cubicBezTo>
                    <a:pt x="3659" y="2310"/>
                    <a:pt x="3882" y="1964"/>
                    <a:pt x="3836" y="1811"/>
                  </a:cubicBezTo>
                  <a:lnTo>
                    <a:pt x="3836" y="1811"/>
                  </a:lnTo>
                  <a:cubicBezTo>
                    <a:pt x="4113" y="2687"/>
                    <a:pt x="4814" y="3437"/>
                    <a:pt x="5690" y="3712"/>
                  </a:cubicBezTo>
                  <a:cubicBezTo>
                    <a:pt x="5809" y="3752"/>
                    <a:pt x="5942" y="3785"/>
                    <a:pt x="6070" y="3785"/>
                  </a:cubicBezTo>
                  <a:cubicBezTo>
                    <a:pt x="6185" y="3785"/>
                    <a:pt x="6297" y="3758"/>
                    <a:pt x="6392" y="3687"/>
                  </a:cubicBezTo>
                  <a:cubicBezTo>
                    <a:pt x="6617" y="3487"/>
                    <a:pt x="6567" y="3111"/>
                    <a:pt x="6442" y="2835"/>
                  </a:cubicBezTo>
                  <a:cubicBezTo>
                    <a:pt x="6172" y="2221"/>
                    <a:pt x="5613" y="1728"/>
                    <a:pt x="4977" y="1543"/>
                  </a:cubicBezTo>
                  <a:lnTo>
                    <a:pt x="4977" y="1543"/>
                  </a:lnTo>
                  <a:cubicBezTo>
                    <a:pt x="5296" y="1630"/>
                    <a:pt x="5625" y="1676"/>
                    <a:pt x="5952" y="1676"/>
                  </a:cubicBezTo>
                  <a:cubicBezTo>
                    <a:pt x="6333" y="1676"/>
                    <a:pt x="6711" y="1614"/>
                    <a:pt x="7068" y="1482"/>
                  </a:cubicBezTo>
                  <a:cubicBezTo>
                    <a:pt x="7519" y="1331"/>
                    <a:pt x="8773" y="680"/>
                    <a:pt x="7845" y="279"/>
                  </a:cubicBezTo>
                  <a:cubicBezTo>
                    <a:pt x="7391" y="89"/>
                    <a:pt x="6894" y="0"/>
                    <a:pt x="6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6" name="Google Shape;5196;p35"/>
            <p:cNvSpPr/>
            <p:nvPr/>
          </p:nvSpPr>
          <p:spPr>
            <a:xfrm>
              <a:off x="1925575" y="3203975"/>
              <a:ext cx="173475" cy="139450"/>
            </a:xfrm>
            <a:custGeom>
              <a:rect b="b" l="l" r="r" t="t"/>
              <a:pathLst>
                <a:path extrusionOk="0" h="5578" w="6939">
                  <a:moveTo>
                    <a:pt x="1133" y="0"/>
                  </a:moveTo>
                  <a:cubicBezTo>
                    <a:pt x="1043" y="0"/>
                    <a:pt x="955" y="27"/>
                    <a:pt x="903" y="114"/>
                  </a:cubicBezTo>
                  <a:cubicBezTo>
                    <a:pt x="878" y="189"/>
                    <a:pt x="903" y="264"/>
                    <a:pt x="928" y="364"/>
                  </a:cubicBezTo>
                  <a:cubicBezTo>
                    <a:pt x="1053" y="715"/>
                    <a:pt x="1304" y="941"/>
                    <a:pt x="1529" y="1266"/>
                  </a:cubicBezTo>
                  <a:cubicBezTo>
                    <a:pt x="1730" y="1567"/>
                    <a:pt x="1930" y="1743"/>
                    <a:pt x="2281" y="1893"/>
                  </a:cubicBezTo>
                  <a:cubicBezTo>
                    <a:pt x="1805" y="1943"/>
                    <a:pt x="1329" y="2018"/>
                    <a:pt x="878" y="2194"/>
                  </a:cubicBezTo>
                  <a:cubicBezTo>
                    <a:pt x="577" y="2319"/>
                    <a:pt x="26" y="2620"/>
                    <a:pt x="1" y="2996"/>
                  </a:cubicBezTo>
                  <a:cubicBezTo>
                    <a:pt x="1" y="3372"/>
                    <a:pt x="477" y="3522"/>
                    <a:pt x="778" y="3572"/>
                  </a:cubicBezTo>
                  <a:cubicBezTo>
                    <a:pt x="885" y="3586"/>
                    <a:pt x="993" y="3592"/>
                    <a:pt x="1100" y="3592"/>
                  </a:cubicBezTo>
                  <a:cubicBezTo>
                    <a:pt x="1394" y="3592"/>
                    <a:pt x="1687" y="3545"/>
                    <a:pt x="1981" y="3472"/>
                  </a:cubicBezTo>
                  <a:cubicBezTo>
                    <a:pt x="2156" y="3422"/>
                    <a:pt x="2357" y="3347"/>
                    <a:pt x="2532" y="3246"/>
                  </a:cubicBezTo>
                  <a:cubicBezTo>
                    <a:pt x="2630" y="3198"/>
                    <a:pt x="2965" y="3054"/>
                    <a:pt x="3005" y="2954"/>
                  </a:cubicBezTo>
                  <a:lnTo>
                    <a:pt x="3005" y="2954"/>
                  </a:lnTo>
                  <a:cubicBezTo>
                    <a:pt x="2758" y="3704"/>
                    <a:pt x="2885" y="4602"/>
                    <a:pt x="3384" y="5251"/>
                  </a:cubicBezTo>
                  <a:cubicBezTo>
                    <a:pt x="3509" y="5402"/>
                    <a:pt x="3685" y="5577"/>
                    <a:pt x="3885" y="5577"/>
                  </a:cubicBezTo>
                  <a:cubicBezTo>
                    <a:pt x="4161" y="5552"/>
                    <a:pt x="4311" y="5251"/>
                    <a:pt x="4362" y="4976"/>
                  </a:cubicBezTo>
                  <a:cubicBezTo>
                    <a:pt x="4487" y="4399"/>
                    <a:pt x="4311" y="3748"/>
                    <a:pt x="3936" y="3296"/>
                  </a:cubicBezTo>
                  <a:lnTo>
                    <a:pt x="3936" y="3296"/>
                  </a:lnTo>
                  <a:cubicBezTo>
                    <a:pt x="4337" y="3773"/>
                    <a:pt x="4888" y="4174"/>
                    <a:pt x="5514" y="4349"/>
                  </a:cubicBezTo>
                  <a:cubicBezTo>
                    <a:pt x="5665" y="4389"/>
                    <a:pt x="5952" y="4441"/>
                    <a:pt x="6213" y="4441"/>
                  </a:cubicBezTo>
                  <a:cubicBezTo>
                    <a:pt x="6604" y="4441"/>
                    <a:pt x="6938" y="4324"/>
                    <a:pt x="6667" y="3873"/>
                  </a:cubicBezTo>
                  <a:cubicBezTo>
                    <a:pt x="6367" y="3397"/>
                    <a:pt x="5915" y="2996"/>
                    <a:pt x="5414" y="2720"/>
                  </a:cubicBezTo>
                  <a:cubicBezTo>
                    <a:pt x="5062" y="2535"/>
                    <a:pt x="4614" y="2336"/>
                    <a:pt x="4192" y="2336"/>
                  </a:cubicBezTo>
                  <a:cubicBezTo>
                    <a:pt x="4043" y="2336"/>
                    <a:pt x="3897" y="2360"/>
                    <a:pt x="3760" y="2419"/>
                  </a:cubicBezTo>
                  <a:cubicBezTo>
                    <a:pt x="3585" y="1818"/>
                    <a:pt x="3083" y="1191"/>
                    <a:pt x="2607" y="790"/>
                  </a:cubicBezTo>
                  <a:cubicBezTo>
                    <a:pt x="2181" y="439"/>
                    <a:pt x="1805" y="114"/>
                    <a:pt x="1254" y="13"/>
                  </a:cubicBezTo>
                  <a:cubicBezTo>
                    <a:pt x="1215" y="6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7" name="Google Shape;5197;p35"/>
            <p:cNvSpPr/>
            <p:nvPr/>
          </p:nvSpPr>
          <p:spPr>
            <a:xfrm>
              <a:off x="2002650" y="3507625"/>
              <a:ext cx="217450" cy="99575"/>
            </a:xfrm>
            <a:custGeom>
              <a:rect b="b" l="l" r="r" t="t"/>
              <a:pathLst>
                <a:path extrusionOk="0" h="3983" w="8698">
                  <a:moveTo>
                    <a:pt x="1191" y="1"/>
                  </a:moveTo>
                  <a:cubicBezTo>
                    <a:pt x="882" y="1"/>
                    <a:pt x="576" y="43"/>
                    <a:pt x="276" y="173"/>
                  </a:cubicBezTo>
                  <a:cubicBezTo>
                    <a:pt x="151" y="223"/>
                    <a:pt x="0" y="323"/>
                    <a:pt x="25" y="474"/>
                  </a:cubicBezTo>
                  <a:cubicBezTo>
                    <a:pt x="25" y="574"/>
                    <a:pt x="101" y="649"/>
                    <a:pt x="201" y="699"/>
                  </a:cubicBezTo>
                  <a:cubicBezTo>
                    <a:pt x="552" y="950"/>
                    <a:pt x="928" y="1025"/>
                    <a:pt x="1329" y="1176"/>
                  </a:cubicBezTo>
                  <a:cubicBezTo>
                    <a:pt x="1604" y="1286"/>
                    <a:pt x="1839" y="1355"/>
                    <a:pt x="2112" y="1355"/>
                  </a:cubicBezTo>
                  <a:cubicBezTo>
                    <a:pt x="2212" y="1355"/>
                    <a:pt x="2317" y="1346"/>
                    <a:pt x="2431" y="1326"/>
                  </a:cubicBezTo>
                  <a:lnTo>
                    <a:pt x="2431" y="1326"/>
                  </a:lnTo>
                  <a:cubicBezTo>
                    <a:pt x="2005" y="1652"/>
                    <a:pt x="1604" y="2028"/>
                    <a:pt x="1304" y="2479"/>
                  </a:cubicBezTo>
                  <a:cubicBezTo>
                    <a:pt x="1103" y="2780"/>
                    <a:pt x="752" y="3381"/>
                    <a:pt x="978" y="3757"/>
                  </a:cubicBezTo>
                  <a:cubicBezTo>
                    <a:pt x="1067" y="3924"/>
                    <a:pt x="1225" y="3982"/>
                    <a:pt x="1402" y="3982"/>
                  </a:cubicBezTo>
                  <a:cubicBezTo>
                    <a:pt x="1623" y="3982"/>
                    <a:pt x="1874" y="3891"/>
                    <a:pt x="2056" y="3807"/>
                  </a:cubicBezTo>
                  <a:cubicBezTo>
                    <a:pt x="2457" y="3632"/>
                    <a:pt x="2832" y="3331"/>
                    <a:pt x="3108" y="2980"/>
                  </a:cubicBezTo>
                  <a:cubicBezTo>
                    <a:pt x="3259" y="2805"/>
                    <a:pt x="3384" y="2629"/>
                    <a:pt x="3509" y="2454"/>
                  </a:cubicBezTo>
                  <a:cubicBezTo>
                    <a:pt x="3558" y="2333"/>
                    <a:pt x="3793" y="2002"/>
                    <a:pt x="3764" y="1844"/>
                  </a:cubicBezTo>
                  <a:lnTo>
                    <a:pt x="3764" y="1844"/>
                  </a:lnTo>
                  <a:cubicBezTo>
                    <a:pt x="3994" y="2739"/>
                    <a:pt x="4692" y="3483"/>
                    <a:pt x="5539" y="3782"/>
                  </a:cubicBezTo>
                  <a:cubicBezTo>
                    <a:pt x="5663" y="3837"/>
                    <a:pt x="5802" y="3877"/>
                    <a:pt x="5931" y="3877"/>
                  </a:cubicBezTo>
                  <a:cubicBezTo>
                    <a:pt x="6037" y="3877"/>
                    <a:pt x="6137" y="3850"/>
                    <a:pt x="6216" y="3782"/>
                  </a:cubicBezTo>
                  <a:cubicBezTo>
                    <a:pt x="6467" y="3607"/>
                    <a:pt x="6442" y="3206"/>
                    <a:pt x="6316" y="2930"/>
                  </a:cubicBezTo>
                  <a:cubicBezTo>
                    <a:pt x="6066" y="2303"/>
                    <a:pt x="5514" y="1802"/>
                    <a:pt x="4863" y="1602"/>
                  </a:cubicBezTo>
                  <a:lnTo>
                    <a:pt x="4863" y="1602"/>
                  </a:lnTo>
                  <a:cubicBezTo>
                    <a:pt x="5230" y="1711"/>
                    <a:pt x="5620" y="1775"/>
                    <a:pt x="6013" y="1775"/>
                  </a:cubicBezTo>
                  <a:cubicBezTo>
                    <a:pt x="6342" y="1775"/>
                    <a:pt x="6673" y="1730"/>
                    <a:pt x="6993" y="1627"/>
                  </a:cubicBezTo>
                  <a:cubicBezTo>
                    <a:pt x="7444" y="1476"/>
                    <a:pt x="8697" y="875"/>
                    <a:pt x="7795" y="449"/>
                  </a:cubicBezTo>
                  <a:cubicBezTo>
                    <a:pt x="7342" y="232"/>
                    <a:pt x="6827" y="124"/>
                    <a:pt x="6323" y="124"/>
                  </a:cubicBezTo>
                  <a:cubicBezTo>
                    <a:pt x="6186" y="124"/>
                    <a:pt x="6049" y="132"/>
                    <a:pt x="5915" y="148"/>
                  </a:cubicBezTo>
                  <a:cubicBezTo>
                    <a:pt x="5289" y="198"/>
                    <a:pt x="4512" y="349"/>
                    <a:pt x="4161" y="900"/>
                  </a:cubicBezTo>
                  <a:cubicBezTo>
                    <a:pt x="3609" y="424"/>
                    <a:pt x="2757" y="148"/>
                    <a:pt x="2056" y="73"/>
                  </a:cubicBezTo>
                  <a:cubicBezTo>
                    <a:pt x="1767" y="37"/>
                    <a:pt x="1478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8" name="Google Shape;5198;p35"/>
          <p:cNvGrpSpPr/>
          <p:nvPr/>
        </p:nvGrpSpPr>
        <p:grpSpPr>
          <a:xfrm>
            <a:off x="214365" y="396221"/>
            <a:ext cx="734396" cy="670306"/>
            <a:chOff x="6878645" y="4321800"/>
            <a:chExt cx="521329" cy="475799"/>
          </a:xfrm>
        </p:grpSpPr>
        <p:sp>
          <p:nvSpPr>
            <p:cNvPr id="5199" name="Google Shape;5199;p35"/>
            <p:cNvSpPr/>
            <p:nvPr/>
          </p:nvSpPr>
          <p:spPr>
            <a:xfrm>
              <a:off x="6878645" y="4321800"/>
              <a:ext cx="521329" cy="475799"/>
            </a:xfrm>
            <a:custGeom>
              <a:rect b="b" l="l" r="r" t="t"/>
              <a:pathLst>
                <a:path extrusionOk="0" h="7263" w="7958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35"/>
            <p:cNvSpPr/>
            <p:nvPr/>
          </p:nvSpPr>
          <p:spPr>
            <a:xfrm>
              <a:off x="6931840" y="4376108"/>
              <a:ext cx="409110" cy="367511"/>
            </a:xfrm>
            <a:custGeom>
              <a:rect b="b" l="l" r="r" t="t"/>
              <a:pathLst>
                <a:path extrusionOk="0" h="5610" w="6245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1" name="Google Shape;5201;p35"/>
          <p:cNvGrpSpPr/>
          <p:nvPr/>
        </p:nvGrpSpPr>
        <p:grpSpPr>
          <a:xfrm flipH="1" rot="-4910243">
            <a:off x="107621" y="4018376"/>
            <a:ext cx="1100619" cy="1171463"/>
            <a:chOff x="7492255" y="186447"/>
            <a:chExt cx="1523093" cy="1621131"/>
          </a:xfrm>
        </p:grpSpPr>
        <p:sp>
          <p:nvSpPr>
            <p:cNvPr id="5202" name="Google Shape;5202;p35"/>
            <p:cNvSpPr/>
            <p:nvPr/>
          </p:nvSpPr>
          <p:spPr>
            <a:xfrm rot="-1222685">
              <a:off x="7683981" y="343998"/>
              <a:ext cx="1139640" cy="1306031"/>
            </a:xfrm>
            <a:custGeom>
              <a:rect b="b" l="l" r="r" t="t"/>
              <a:pathLst>
                <a:path extrusionOk="0" h="31224" w="27246">
                  <a:moveTo>
                    <a:pt x="11482" y="0"/>
                  </a:moveTo>
                  <a:cubicBezTo>
                    <a:pt x="11045" y="0"/>
                    <a:pt x="10599" y="18"/>
                    <a:pt x="10171" y="63"/>
                  </a:cubicBezTo>
                  <a:cubicBezTo>
                    <a:pt x="9047" y="170"/>
                    <a:pt x="7985" y="428"/>
                    <a:pt x="6754" y="794"/>
                  </a:cubicBezTo>
                  <a:cubicBezTo>
                    <a:pt x="5791" y="1080"/>
                    <a:pt x="4658" y="1829"/>
                    <a:pt x="3828" y="2507"/>
                  </a:cubicBezTo>
                  <a:lnTo>
                    <a:pt x="964" y="2168"/>
                  </a:lnTo>
                  <a:cubicBezTo>
                    <a:pt x="938" y="2159"/>
                    <a:pt x="902" y="2159"/>
                    <a:pt x="866" y="2159"/>
                  </a:cubicBezTo>
                  <a:cubicBezTo>
                    <a:pt x="634" y="2159"/>
                    <a:pt x="411" y="2257"/>
                    <a:pt x="251" y="2436"/>
                  </a:cubicBezTo>
                  <a:cubicBezTo>
                    <a:pt x="72" y="2632"/>
                    <a:pt x="1" y="2909"/>
                    <a:pt x="63" y="3176"/>
                  </a:cubicBezTo>
                  <a:lnTo>
                    <a:pt x="777" y="6263"/>
                  </a:lnTo>
                  <a:cubicBezTo>
                    <a:pt x="831" y="6486"/>
                    <a:pt x="973" y="6673"/>
                    <a:pt x="1170" y="6789"/>
                  </a:cubicBezTo>
                  <a:cubicBezTo>
                    <a:pt x="1294" y="6861"/>
                    <a:pt x="1446" y="6905"/>
                    <a:pt x="1589" y="6905"/>
                  </a:cubicBezTo>
                  <a:cubicBezTo>
                    <a:pt x="1669" y="6905"/>
                    <a:pt x="1749" y="6887"/>
                    <a:pt x="1821" y="6869"/>
                  </a:cubicBezTo>
                  <a:lnTo>
                    <a:pt x="4283" y="6138"/>
                  </a:lnTo>
                  <a:cubicBezTo>
                    <a:pt x="4328" y="6147"/>
                    <a:pt x="4408" y="6156"/>
                    <a:pt x="4408" y="6156"/>
                  </a:cubicBezTo>
                  <a:cubicBezTo>
                    <a:pt x="5273" y="6281"/>
                    <a:pt x="6076" y="6441"/>
                    <a:pt x="6808" y="6637"/>
                  </a:cubicBezTo>
                  <a:cubicBezTo>
                    <a:pt x="7530" y="6825"/>
                    <a:pt x="8217" y="7057"/>
                    <a:pt x="8833" y="7324"/>
                  </a:cubicBezTo>
                  <a:cubicBezTo>
                    <a:pt x="9413" y="7574"/>
                    <a:pt x="9957" y="7860"/>
                    <a:pt x="10501" y="8208"/>
                  </a:cubicBezTo>
                  <a:cubicBezTo>
                    <a:pt x="11063" y="8564"/>
                    <a:pt x="11500" y="8895"/>
                    <a:pt x="11875" y="9242"/>
                  </a:cubicBezTo>
                  <a:cubicBezTo>
                    <a:pt x="11884" y="9251"/>
                    <a:pt x="11893" y="9260"/>
                    <a:pt x="11902" y="9260"/>
                  </a:cubicBezTo>
                  <a:lnTo>
                    <a:pt x="12053" y="9385"/>
                  </a:lnTo>
                  <a:lnTo>
                    <a:pt x="12187" y="9519"/>
                  </a:lnTo>
                  <a:cubicBezTo>
                    <a:pt x="12258" y="9590"/>
                    <a:pt x="12321" y="9653"/>
                    <a:pt x="12383" y="9706"/>
                  </a:cubicBezTo>
                  <a:cubicBezTo>
                    <a:pt x="12428" y="9751"/>
                    <a:pt x="12464" y="9787"/>
                    <a:pt x="12499" y="9813"/>
                  </a:cubicBezTo>
                  <a:cubicBezTo>
                    <a:pt x="12589" y="9912"/>
                    <a:pt x="12678" y="10010"/>
                    <a:pt x="12758" y="10099"/>
                  </a:cubicBezTo>
                  <a:cubicBezTo>
                    <a:pt x="12874" y="10215"/>
                    <a:pt x="12990" y="10331"/>
                    <a:pt x="13079" y="10447"/>
                  </a:cubicBezTo>
                  <a:cubicBezTo>
                    <a:pt x="13088" y="10456"/>
                    <a:pt x="13097" y="10465"/>
                    <a:pt x="13106" y="10474"/>
                  </a:cubicBezTo>
                  <a:lnTo>
                    <a:pt x="13258" y="10643"/>
                  </a:lnTo>
                  <a:cubicBezTo>
                    <a:pt x="13284" y="10670"/>
                    <a:pt x="13311" y="10705"/>
                    <a:pt x="13338" y="10732"/>
                  </a:cubicBezTo>
                  <a:cubicBezTo>
                    <a:pt x="13347" y="10741"/>
                    <a:pt x="13356" y="10750"/>
                    <a:pt x="13356" y="10759"/>
                  </a:cubicBezTo>
                  <a:lnTo>
                    <a:pt x="13374" y="10777"/>
                  </a:lnTo>
                  <a:cubicBezTo>
                    <a:pt x="13463" y="10893"/>
                    <a:pt x="13561" y="11018"/>
                    <a:pt x="13686" y="11169"/>
                  </a:cubicBezTo>
                  <a:lnTo>
                    <a:pt x="13820" y="11330"/>
                  </a:lnTo>
                  <a:lnTo>
                    <a:pt x="13936" y="11499"/>
                  </a:lnTo>
                  <a:cubicBezTo>
                    <a:pt x="14016" y="11615"/>
                    <a:pt x="14096" y="11722"/>
                    <a:pt x="14176" y="11821"/>
                  </a:cubicBezTo>
                  <a:lnTo>
                    <a:pt x="14230" y="11892"/>
                  </a:lnTo>
                  <a:lnTo>
                    <a:pt x="14756" y="12668"/>
                  </a:lnTo>
                  <a:lnTo>
                    <a:pt x="15015" y="13087"/>
                  </a:lnTo>
                  <a:cubicBezTo>
                    <a:pt x="15015" y="13087"/>
                    <a:pt x="15167" y="13319"/>
                    <a:pt x="15167" y="13328"/>
                  </a:cubicBezTo>
                  <a:cubicBezTo>
                    <a:pt x="15202" y="13373"/>
                    <a:pt x="15229" y="13426"/>
                    <a:pt x="15256" y="13471"/>
                  </a:cubicBezTo>
                  <a:cubicBezTo>
                    <a:pt x="15256" y="13480"/>
                    <a:pt x="15265" y="13489"/>
                    <a:pt x="15274" y="13498"/>
                  </a:cubicBezTo>
                  <a:cubicBezTo>
                    <a:pt x="15961" y="14649"/>
                    <a:pt x="16496" y="15746"/>
                    <a:pt x="16906" y="16852"/>
                  </a:cubicBezTo>
                  <a:cubicBezTo>
                    <a:pt x="16906" y="16861"/>
                    <a:pt x="16915" y="16870"/>
                    <a:pt x="16915" y="16879"/>
                  </a:cubicBezTo>
                  <a:lnTo>
                    <a:pt x="16951" y="16959"/>
                  </a:lnTo>
                  <a:lnTo>
                    <a:pt x="16978" y="17039"/>
                  </a:lnTo>
                  <a:lnTo>
                    <a:pt x="17049" y="17262"/>
                  </a:lnTo>
                  <a:cubicBezTo>
                    <a:pt x="17049" y="17262"/>
                    <a:pt x="17049" y="17271"/>
                    <a:pt x="17049" y="17280"/>
                  </a:cubicBezTo>
                  <a:lnTo>
                    <a:pt x="17129" y="17494"/>
                  </a:lnTo>
                  <a:cubicBezTo>
                    <a:pt x="17138" y="17512"/>
                    <a:pt x="17156" y="17566"/>
                    <a:pt x="17156" y="17566"/>
                  </a:cubicBezTo>
                  <a:lnTo>
                    <a:pt x="17174" y="17655"/>
                  </a:lnTo>
                  <a:cubicBezTo>
                    <a:pt x="17219" y="17807"/>
                    <a:pt x="17263" y="17967"/>
                    <a:pt x="17317" y="18137"/>
                  </a:cubicBezTo>
                  <a:cubicBezTo>
                    <a:pt x="17335" y="18199"/>
                    <a:pt x="17343" y="18262"/>
                    <a:pt x="17361" y="18342"/>
                  </a:cubicBezTo>
                  <a:cubicBezTo>
                    <a:pt x="17379" y="18404"/>
                    <a:pt x="17388" y="18467"/>
                    <a:pt x="17406" y="18538"/>
                  </a:cubicBezTo>
                  <a:cubicBezTo>
                    <a:pt x="17558" y="19163"/>
                    <a:pt x="17647" y="19734"/>
                    <a:pt x="17682" y="20296"/>
                  </a:cubicBezTo>
                  <a:cubicBezTo>
                    <a:pt x="17736" y="20929"/>
                    <a:pt x="17736" y="21580"/>
                    <a:pt x="17691" y="22240"/>
                  </a:cubicBezTo>
                  <a:cubicBezTo>
                    <a:pt x="17656" y="22909"/>
                    <a:pt x="17549" y="23632"/>
                    <a:pt x="17397" y="24390"/>
                  </a:cubicBezTo>
                  <a:cubicBezTo>
                    <a:pt x="17245" y="25131"/>
                    <a:pt x="17040" y="25934"/>
                    <a:pt x="16773" y="26763"/>
                  </a:cubicBezTo>
                  <a:cubicBezTo>
                    <a:pt x="16773" y="26772"/>
                    <a:pt x="16773" y="26772"/>
                    <a:pt x="16773" y="26772"/>
                  </a:cubicBezTo>
                  <a:cubicBezTo>
                    <a:pt x="16737" y="26870"/>
                    <a:pt x="16710" y="26968"/>
                    <a:pt x="16674" y="27075"/>
                  </a:cubicBezTo>
                  <a:lnTo>
                    <a:pt x="14765" y="28556"/>
                  </a:lnTo>
                  <a:cubicBezTo>
                    <a:pt x="14542" y="28717"/>
                    <a:pt x="14426" y="28985"/>
                    <a:pt x="14444" y="29252"/>
                  </a:cubicBezTo>
                  <a:cubicBezTo>
                    <a:pt x="14453" y="29520"/>
                    <a:pt x="14605" y="29770"/>
                    <a:pt x="14828" y="29912"/>
                  </a:cubicBezTo>
                  <a:lnTo>
                    <a:pt x="16755" y="31099"/>
                  </a:lnTo>
                  <a:cubicBezTo>
                    <a:pt x="16888" y="31179"/>
                    <a:pt x="17040" y="31224"/>
                    <a:pt x="17183" y="31224"/>
                  </a:cubicBezTo>
                  <a:cubicBezTo>
                    <a:pt x="17406" y="31224"/>
                    <a:pt x="17611" y="31143"/>
                    <a:pt x="17772" y="30983"/>
                  </a:cubicBezTo>
                  <a:lnTo>
                    <a:pt x="19208" y="29538"/>
                  </a:lnTo>
                  <a:cubicBezTo>
                    <a:pt x="19449" y="29404"/>
                    <a:pt x="19681" y="29270"/>
                    <a:pt x="19913" y="29136"/>
                  </a:cubicBezTo>
                  <a:cubicBezTo>
                    <a:pt x="20876" y="28539"/>
                    <a:pt x="21777" y="27825"/>
                    <a:pt x="22580" y="27031"/>
                  </a:cubicBezTo>
                  <a:cubicBezTo>
                    <a:pt x="24266" y="25372"/>
                    <a:pt x="25551" y="23320"/>
                    <a:pt x="26291" y="21090"/>
                  </a:cubicBezTo>
                  <a:cubicBezTo>
                    <a:pt x="27041" y="18895"/>
                    <a:pt x="27246" y="16468"/>
                    <a:pt x="26889" y="14087"/>
                  </a:cubicBezTo>
                  <a:cubicBezTo>
                    <a:pt x="26559" y="11937"/>
                    <a:pt x="25810" y="9858"/>
                    <a:pt x="24650" y="7913"/>
                  </a:cubicBezTo>
                  <a:cubicBezTo>
                    <a:pt x="24436" y="7547"/>
                    <a:pt x="24195" y="7200"/>
                    <a:pt x="23972" y="6861"/>
                  </a:cubicBezTo>
                  <a:cubicBezTo>
                    <a:pt x="23909" y="6771"/>
                    <a:pt x="23856" y="6682"/>
                    <a:pt x="23793" y="6602"/>
                  </a:cubicBezTo>
                  <a:cubicBezTo>
                    <a:pt x="23784" y="6584"/>
                    <a:pt x="23776" y="6575"/>
                    <a:pt x="23767" y="6557"/>
                  </a:cubicBezTo>
                  <a:cubicBezTo>
                    <a:pt x="23401" y="6067"/>
                    <a:pt x="23080" y="5665"/>
                    <a:pt x="22776" y="5299"/>
                  </a:cubicBezTo>
                  <a:cubicBezTo>
                    <a:pt x="22767" y="5299"/>
                    <a:pt x="22767" y="5290"/>
                    <a:pt x="22759" y="5282"/>
                  </a:cubicBezTo>
                  <a:lnTo>
                    <a:pt x="22643" y="5157"/>
                  </a:lnTo>
                  <a:cubicBezTo>
                    <a:pt x="22500" y="5005"/>
                    <a:pt x="22357" y="4844"/>
                    <a:pt x="22205" y="4684"/>
                  </a:cubicBezTo>
                  <a:lnTo>
                    <a:pt x="21938" y="4398"/>
                  </a:lnTo>
                  <a:cubicBezTo>
                    <a:pt x="21929" y="4398"/>
                    <a:pt x="21929" y="4389"/>
                    <a:pt x="21920" y="4389"/>
                  </a:cubicBezTo>
                  <a:cubicBezTo>
                    <a:pt x="21840" y="4309"/>
                    <a:pt x="21768" y="4238"/>
                    <a:pt x="21688" y="4166"/>
                  </a:cubicBezTo>
                  <a:cubicBezTo>
                    <a:pt x="21661" y="4140"/>
                    <a:pt x="21634" y="4113"/>
                    <a:pt x="21608" y="4086"/>
                  </a:cubicBezTo>
                  <a:cubicBezTo>
                    <a:pt x="21376" y="3872"/>
                    <a:pt x="21180" y="3702"/>
                    <a:pt x="20992" y="3533"/>
                  </a:cubicBezTo>
                  <a:cubicBezTo>
                    <a:pt x="20823" y="3390"/>
                    <a:pt x="20653" y="3256"/>
                    <a:pt x="20484" y="3132"/>
                  </a:cubicBezTo>
                  <a:cubicBezTo>
                    <a:pt x="20430" y="3087"/>
                    <a:pt x="20377" y="3042"/>
                    <a:pt x="20323" y="2998"/>
                  </a:cubicBezTo>
                  <a:cubicBezTo>
                    <a:pt x="19913" y="2668"/>
                    <a:pt x="19467" y="2391"/>
                    <a:pt x="19038" y="2123"/>
                  </a:cubicBezTo>
                  <a:lnTo>
                    <a:pt x="18878" y="2025"/>
                  </a:lnTo>
                  <a:cubicBezTo>
                    <a:pt x="18780" y="1963"/>
                    <a:pt x="18673" y="1909"/>
                    <a:pt x="18583" y="1856"/>
                  </a:cubicBezTo>
                  <a:cubicBezTo>
                    <a:pt x="18548" y="1838"/>
                    <a:pt x="18512" y="1820"/>
                    <a:pt x="18476" y="1802"/>
                  </a:cubicBezTo>
                  <a:cubicBezTo>
                    <a:pt x="18476" y="1802"/>
                    <a:pt x="18468" y="1793"/>
                    <a:pt x="18468" y="1793"/>
                  </a:cubicBezTo>
                  <a:cubicBezTo>
                    <a:pt x="18343" y="1722"/>
                    <a:pt x="18209" y="1660"/>
                    <a:pt x="18075" y="1588"/>
                  </a:cubicBezTo>
                  <a:lnTo>
                    <a:pt x="17700" y="1401"/>
                  </a:lnTo>
                  <a:cubicBezTo>
                    <a:pt x="17682" y="1392"/>
                    <a:pt x="17674" y="1383"/>
                    <a:pt x="17656" y="1374"/>
                  </a:cubicBezTo>
                  <a:lnTo>
                    <a:pt x="17236" y="1196"/>
                  </a:lnTo>
                  <a:cubicBezTo>
                    <a:pt x="17112" y="1142"/>
                    <a:pt x="16987" y="1080"/>
                    <a:pt x="16853" y="1026"/>
                  </a:cubicBezTo>
                  <a:cubicBezTo>
                    <a:pt x="16817" y="1017"/>
                    <a:pt x="16790" y="1008"/>
                    <a:pt x="16764" y="991"/>
                  </a:cubicBezTo>
                  <a:cubicBezTo>
                    <a:pt x="16657" y="955"/>
                    <a:pt x="16541" y="901"/>
                    <a:pt x="16407" y="857"/>
                  </a:cubicBezTo>
                  <a:lnTo>
                    <a:pt x="16255" y="812"/>
                  </a:lnTo>
                  <a:cubicBezTo>
                    <a:pt x="16041" y="732"/>
                    <a:pt x="15809" y="660"/>
                    <a:pt x="15577" y="589"/>
                  </a:cubicBezTo>
                  <a:cubicBezTo>
                    <a:pt x="15577" y="589"/>
                    <a:pt x="15568" y="580"/>
                    <a:pt x="15568" y="580"/>
                  </a:cubicBezTo>
                  <a:cubicBezTo>
                    <a:pt x="15354" y="518"/>
                    <a:pt x="15140" y="464"/>
                    <a:pt x="14935" y="420"/>
                  </a:cubicBezTo>
                  <a:cubicBezTo>
                    <a:pt x="14863" y="402"/>
                    <a:pt x="14783" y="384"/>
                    <a:pt x="14712" y="366"/>
                  </a:cubicBezTo>
                  <a:cubicBezTo>
                    <a:pt x="14435" y="295"/>
                    <a:pt x="14176" y="250"/>
                    <a:pt x="13918" y="205"/>
                  </a:cubicBezTo>
                  <a:lnTo>
                    <a:pt x="13793" y="188"/>
                  </a:lnTo>
                  <a:cubicBezTo>
                    <a:pt x="13026" y="63"/>
                    <a:pt x="12250" y="0"/>
                    <a:pt x="1148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3" name="Google Shape;5203;p35"/>
            <p:cNvSpPr/>
            <p:nvPr/>
          </p:nvSpPr>
          <p:spPr>
            <a:xfrm rot="-1222685">
              <a:off x="7720162" y="378438"/>
              <a:ext cx="1067612" cy="1236848"/>
            </a:xfrm>
            <a:custGeom>
              <a:rect b="b" l="l" r="r" t="t"/>
              <a:pathLst>
                <a:path extrusionOk="0" h="29570" w="25524">
                  <a:moveTo>
                    <a:pt x="10607" y="1"/>
                  </a:moveTo>
                  <a:cubicBezTo>
                    <a:pt x="10196" y="1"/>
                    <a:pt x="9785" y="20"/>
                    <a:pt x="9376" y="58"/>
                  </a:cubicBezTo>
                  <a:cubicBezTo>
                    <a:pt x="8252" y="166"/>
                    <a:pt x="7173" y="451"/>
                    <a:pt x="6120" y="763"/>
                  </a:cubicBezTo>
                  <a:cubicBezTo>
                    <a:pt x="5273" y="1013"/>
                    <a:pt x="4113" y="1771"/>
                    <a:pt x="3221" y="2547"/>
                  </a:cubicBezTo>
                  <a:lnTo>
                    <a:pt x="0" y="2164"/>
                  </a:lnTo>
                  <a:lnTo>
                    <a:pt x="473" y="4180"/>
                  </a:lnTo>
                  <a:cubicBezTo>
                    <a:pt x="509" y="4171"/>
                    <a:pt x="544" y="4153"/>
                    <a:pt x="580" y="4144"/>
                  </a:cubicBezTo>
                  <a:cubicBezTo>
                    <a:pt x="1633" y="3832"/>
                    <a:pt x="2712" y="3547"/>
                    <a:pt x="3836" y="3440"/>
                  </a:cubicBezTo>
                  <a:cubicBezTo>
                    <a:pt x="4242" y="3404"/>
                    <a:pt x="4650" y="3386"/>
                    <a:pt x="5059" y="3386"/>
                  </a:cubicBezTo>
                  <a:cubicBezTo>
                    <a:pt x="5791" y="3386"/>
                    <a:pt x="6526" y="3444"/>
                    <a:pt x="7253" y="3564"/>
                  </a:cubicBezTo>
                  <a:cubicBezTo>
                    <a:pt x="7530" y="3609"/>
                    <a:pt x="7824" y="3645"/>
                    <a:pt x="8092" y="3725"/>
                  </a:cubicBezTo>
                  <a:cubicBezTo>
                    <a:pt x="8368" y="3787"/>
                    <a:pt x="8654" y="3850"/>
                    <a:pt x="8930" y="3930"/>
                  </a:cubicBezTo>
                  <a:cubicBezTo>
                    <a:pt x="9198" y="4019"/>
                    <a:pt x="9466" y="4109"/>
                    <a:pt x="9742" y="4207"/>
                  </a:cubicBezTo>
                  <a:cubicBezTo>
                    <a:pt x="9876" y="4242"/>
                    <a:pt x="10001" y="4305"/>
                    <a:pt x="10135" y="4358"/>
                  </a:cubicBezTo>
                  <a:cubicBezTo>
                    <a:pt x="10268" y="4412"/>
                    <a:pt x="10393" y="4465"/>
                    <a:pt x="10527" y="4519"/>
                  </a:cubicBezTo>
                  <a:lnTo>
                    <a:pt x="10920" y="4688"/>
                  </a:lnTo>
                  <a:lnTo>
                    <a:pt x="11294" y="4885"/>
                  </a:lnTo>
                  <a:cubicBezTo>
                    <a:pt x="11419" y="4947"/>
                    <a:pt x="11544" y="5010"/>
                    <a:pt x="11660" y="5081"/>
                  </a:cubicBezTo>
                  <a:cubicBezTo>
                    <a:pt x="11785" y="5143"/>
                    <a:pt x="11910" y="5206"/>
                    <a:pt x="12026" y="5286"/>
                  </a:cubicBezTo>
                  <a:cubicBezTo>
                    <a:pt x="12499" y="5581"/>
                    <a:pt x="12980" y="5866"/>
                    <a:pt x="13400" y="6205"/>
                  </a:cubicBezTo>
                  <a:cubicBezTo>
                    <a:pt x="13614" y="6375"/>
                    <a:pt x="13837" y="6535"/>
                    <a:pt x="14042" y="6714"/>
                  </a:cubicBezTo>
                  <a:cubicBezTo>
                    <a:pt x="14238" y="6892"/>
                    <a:pt x="14443" y="7070"/>
                    <a:pt x="14640" y="7249"/>
                  </a:cubicBezTo>
                  <a:cubicBezTo>
                    <a:pt x="14738" y="7347"/>
                    <a:pt x="14836" y="7436"/>
                    <a:pt x="14934" y="7525"/>
                  </a:cubicBezTo>
                  <a:lnTo>
                    <a:pt x="15202" y="7811"/>
                  </a:lnTo>
                  <a:cubicBezTo>
                    <a:pt x="15380" y="8007"/>
                    <a:pt x="15559" y="8203"/>
                    <a:pt x="15737" y="8400"/>
                  </a:cubicBezTo>
                  <a:cubicBezTo>
                    <a:pt x="16076" y="8792"/>
                    <a:pt x="16388" y="9202"/>
                    <a:pt x="16700" y="9613"/>
                  </a:cubicBezTo>
                  <a:cubicBezTo>
                    <a:pt x="16986" y="10041"/>
                    <a:pt x="17271" y="10451"/>
                    <a:pt x="17530" y="10889"/>
                  </a:cubicBezTo>
                  <a:cubicBezTo>
                    <a:pt x="18556" y="12628"/>
                    <a:pt x="19332" y="14618"/>
                    <a:pt x="19671" y="16767"/>
                  </a:cubicBezTo>
                  <a:cubicBezTo>
                    <a:pt x="19983" y="18917"/>
                    <a:pt x="19832" y="21237"/>
                    <a:pt x="19100" y="23378"/>
                  </a:cubicBezTo>
                  <a:cubicBezTo>
                    <a:pt x="18387" y="25528"/>
                    <a:pt x="17147" y="27473"/>
                    <a:pt x="15594" y="28998"/>
                  </a:cubicBezTo>
                  <a:cubicBezTo>
                    <a:pt x="15568" y="29025"/>
                    <a:pt x="15541" y="29052"/>
                    <a:pt x="15514" y="29070"/>
                  </a:cubicBezTo>
                  <a:lnTo>
                    <a:pt x="16326" y="29569"/>
                  </a:lnTo>
                  <a:lnTo>
                    <a:pt x="17842" y="28035"/>
                  </a:lnTo>
                  <a:cubicBezTo>
                    <a:pt x="18101" y="27901"/>
                    <a:pt x="18360" y="27758"/>
                    <a:pt x="18610" y="27606"/>
                  </a:cubicBezTo>
                  <a:cubicBezTo>
                    <a:pt x="19511" y="27044"/>
                    <a:pt x="20367" y="26384"/>
                    <a:pt x="21134" y="25617"/>
                  </a:cubicBezTo>
                  <a:cubicBezTo>
                    <a:pt x="22687" y="24092"/>
                    <a:pt x="23927" y="22147"/>
                    <a:pt x="24640" y="19997"/>
                  </a:cubicBezTo>
                  <a:cubicBezTo>
                    <a:pt x="25372" y="17856"/>
                    <a:pt x="25523" y="15536"/>
                    <a:pt x="25211" y="13386"/>
                  </a:cubicBezTo>
                  <a:cubicBezTo>
                    <a:pt x="24872" y="11228"/>
                    <a:pt x="24105" y="9247"/>
                    <a:pt x="23070" y="7507"/>
                  </a:cubicBezTo>
                  <a:cubicBezTo>
                    <a:pt x="22811" y="7070"/>
                    <a:pt x="22526" y="6651"/>
                    <a:pt x="22240" y="6232"/>
                  </a:cubicBezTo>
                  <a:cubicBezTo>
                    <a:pt x="21928" y="5821"/>
                    <a:pt x="21616" y="5411"/>
                    <a:pt x="21277" y="5010"/>
                  </a:cubicBezTo>
                  <a:cubicBezTo>
                    <a:pt x="21099" y="4822"/>
                    <a:pt x="20920" y="4626"/>
                    <a:pt x="20742" y="4430"/>
                  </a:cubicBezTo>
                  <a:lnTo>
                    <a:pt x="20474" y="4144"/>
                  </a:lnTo>
                  <a:cubicBezTo>
                    <a:pt x="20376" y="4055"/>
                    <a:pt x="20278" y="3966"/>
                    <a:pt x="20180" y="3868"/>
                  </a:cubicBezTo>
                  <a:cubicBezTo>
                    <a:pt x="19983" y="3689"/>
                    <a:pt x="19778" y="3511"/>
                    <a:pt x="19582" y="3332"/>
                  </a:cubicBezTo>
                  <a:cubicBezTo>
                    <a:pt x="19377" y="3154"/>
                    <a:pt x="19154" y="2993"/>
                    <a:pt x="18940" y="2824"/>
                  </a:cubicBezTo>
                  <a:cubicBezTo>
                    <a:pt x="18520" y="2485"/>
                    <a:pt x="18039" y="2191"/>
                    <a:pt x="17566" y="1905"/>
                  </a:cubicBezTo>
                  <a:cubicBezTo>
                    <a:pt x="17450" y="1825"/>
                    <a:pt x="17325" y="1762"/>
                    <a:pt x="17200" y="1700"/>
                  </a:cubicBezTo>
                  <a:cubicBezTo>
                    <a:pt x="17084" y="1629"/>
                    <a:pt x="16959" y="1566"/>
                    <a:pt x="16834" y="1504"/>
                  </a:cubicBezTo>
                  <a:lnTo>
                    <a:pt x="16460" y="1307"/>
                  </a:lnTo>
                  <a:lnTo>
                    <a:pt x="16067" y="1138"/>
                  </a:lnTo>
                  <a:cubicBezTo>
                    <a:pt x="15933" y="1084"/>
                    <a:pt x="15808" y="1022"/>
                    <a:pt x="15675" y="977"/>
                  </a:cubicBezTo>
                  <a:cubicBezTo>
                    <a:pt x="15541" y="924"/>
                    <a:pt x="15416" y="861"/>
                    <a:pt x="15282" y="817"/>
                  </a:cubicBezTo>
                  <a:cubicBezTo>
                    <a:pt x="15005" y="728"/>
                    <a:pt x="14738" y="638"/>
                    <a:pt x="14470" y="549"/>
                  </a:cubicBezTo>
                  <a:cubicBezTo>
                    <a:pt x="14194" y="469"/>
                    <a:pt x="13908" y="406"/>
                    <a:pt x="13632" y="344"/>
                  </a:cubicBezTo>
                  <a:cubicBezTo>
                    <a:pt x="13364" y="264"/>
                    <a:pt x="13070" y="228"/>
                    <a:pt x="12793" y="174"/>
                  </a:cubicBezTo>
                  <a:cubicBezTo>
                    <a:pt x="12069" y="60"/>
                    <a:pt x="11337" y="1"/>
                    <a:pt x="10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4" name="Google Shape;5204;p35"/>
            <p:cNvSpPr/>
            <p:nvPr/>
          </p:nvSpPr>
          <p:spPr>
            <a:xfrm rot="-1222685">
              <a:off x="7767596" y="553190"/>
              <a:ext cx="816102" cy="1074305"/>
            </a:xfrm>
            <a:custGeom>
              <a:rect b="b" l="l" r="r" t="t"/>
              <a:pathLst>
                <a:path extrusionOk="0" h="25684" w="19511">
                  <a:moveTo>
                    <a:pt x="4586" y="0"/>
                  </a:moveTo>
                  <a:cubicBezTo>
                    <a:pt x="4177" y="0"/>
                    <a:pt x="3769" y="18"/>
                    <a:pt x="3363" y="54"/>
                  </a:cubicBezTo>
                  <a:cubicBezTo>
                    <a:pt x="2239" y="161"/>
                    <a:pt x="1160" y="446"/>
                    <a:pt x="107" y="758"/>
                  </a:cubicBezTo>
                  <a:cubicBezTo>
                    <a:pt x="71" y="767"/>
                    <a:pt x="36" y="785"/>
                    <a:pt x="0" y="794"/>
                  </a:cubicBezTo>
                  <a:lnTo>
                    <a:pt x="250" y="1864"/>
                  </a:lnTo>
                  <a:lnTo>
                    <a:pt x="2882" y="1079"/>
                  </a:lnTo>
                  <a:cubicBezTo>
                    <a:pt x="2989" y="1097"/>
                    <a:pt x="3087" y="1115"/>
                    <a:pt x="3185" y="1124"/>
                  </a:cubicBezTo>
                  <a:cubicBezTo>
                    <a:pt x="4077" y="1249"/>
                    <a:pt x="4907" y="1418"/>
                    <a:pt x="5674" y="1624"/>
                  </a:cubicBezTo>
                  <a:cubicBezTo>
                    <a:pt x="6450" y="1829"/>
                    <a:pt x="7164" y="2070"/>
                    <a:pt x="7824" y="2346"/>
                  </a:cubicBezTo>
                  <a:cubicBezTo>
                    <a:pt x="8475" y="2632"/>
                    <a:pt x="9064" y="2953"/>
                    <a:pt x="9608" y="3292"/>
                  </a:cubicBezTo>
                  <a:cubicBezTo>
                    <a:pt x="10143" y="3640"/>
                    <a:pt x="10643" y="4006"/>
                    <a:pt x="11098" y="4416"/>
                  </a:cubicBezTo>
                  <a:lnTo>
                    <a:pt x="11267" y="4559"/>
                  </a:lnTo>
                  <a:lnTo>
                    <a:pt x="11437" y="4728"/>
                  </a:lnTo>
                  <a:cubicBezTo>
                    <a:pt x="11544" y="4835"/>
                    <a:pt x="11660" y="4924"/>
                    <a:pt x="11767" y="5040"/>
                  </a:cubicBezTo>
                  <a:cubicBezTo>
                    <a:pt x="11972" y="5272"/>
                    <a:pt x="12195" y="5469"/>
                    <a:pt x="12391" y="5718"/>
                  </a:cubicBezTo>
                  <a:lnTo>
                    <a:pt x="12543" y="5888"/>
                  </a:lnTo>
                  <a:cubicBezTo>
                    <a:pt x="12588" y="5950"/>
                    <a:pt x="12650" y="5995"/>
                    <a:pt x="12695" y="6066"/>
                  </a:cubicBezTo>
                  <a:cubicBezTo>
                    <a:pt x="12793" y="6191"/>
                    <a:pt x="12891" y="6316"/>
                    <a:pt x="12989" y="6432"/>
                  </a:cubicBezTo>
                  <a:lnTo>
                    <a:pt x="13132" y="6619"/>
                  </a:lnTo>
                  <a:lnTo>
                    <a:pt x="13275" y="6816"/>
                  </a:lnTo>
                  <a:cubicBezTo>
                    <a:pt x="13364" y="6941"/>
                    <a:pt x="13462" y="7065"/>
                    <a:pt x="13560" y="7199"/>
                  </a:cubicBezTo>
                  <a:lnTo>
                    <a:pt x="14113" y="8011"/>
                  </a:lnTo>
                  <a:lnTo>
                    <a:pt x="14381" y="8439"/>
                  </a:lnTo>
                  <a:lnTo>
                    <a:pt x="14515" y="8653"/>
                  </a:lnTo>
                  <a:cubicBezTo>
                    <a:pt x="14559" y="8725"/>
                    <a:pt x="14604" y="8796"/>
                    <a:pt x="14648" y="8867"/>
                  </a:cubicBezTo>
                  <a:cubicBezTo>
                    <a:pt x="15344" y="10036"/>
                    <a:pt x="15906" y="11187"/>
                    <a:pt x="16343" y="12356"/>
                  </a:cubicBezTo>
                  <a:lnTo>
                    <a:pt x="16388" y="12463"/>
                  </a:lnTo>
                  <a:lnTo>
                    <a:pt x="16424" y="12570"/>
                  </a:lnTo>
                  <a:lnTo>
                    <a:pt x="16495" y="12793"/>
                  </a:lnTo>
                  <a:lnTo>
                    <a:pt x="16575" y="13016"/>
                  </a:lnTo>
                  <a:cubicBezTo>
                    <a:pt x="16584" y="13051"/>
                    <a:pt x="16602" y="13087"/>
                    <a:pt x="16611" y="13123"/>
                  </a:cubicBezTo>
                  <a:lnTo>
                    <a:pt x="16638" y="13239"/>
                  </a:lnTo>
                  <a:cubicBezTo>
                    <a:pt x="16682" y="13381"/>
                    <a:pt x="16718" y="13533"/>
                    <a:pt x="16772" y="13685"/>
                  </a:cubicBezTo>
                  <a:cubicBezTo>
                    <a:pt x="16816" y="13828"/>
                    <a:pt x="16834" y="13979"/>
                    <a:pt x="16879" y="14131"/>
                  </a:cubicBezTo>
                  <a:cubicBezTo>
                    <a:pt x="17013" y="14737"/>
                    <a:pt x="17120" y="15362"/>
                    <a:pt x="17173" y="16022"/>
                  </a:cubicBezTo>
                  <a:cubicBezTo>
                    <a:pt x="17218" y="16673"/>
                    <a:pt x="17227" y="17360"/>
                    <a:pt x="17182" y="18083"/>
                  </a:cubicBezTo>
                  <a:cubicBezTo>
                    <a:pt x="17137" y="18805"/>
                    <a:pt x="17030" y="19555"/>
                    <a:pt x="16870" y="20349"/>
                  </a:cubicBezTo>
                  <a:cubicBezTo>
                    <a:pt x="16709" y="21134"/>
                    <a:pt x="16495" y="21955"/>
                    <a:pt x="16219" y="22811"/>
                  </a:cubicBezTo>
                  <a:cubicBezTo>
                    <a:pt x="16165" y="22989"/>
                    <a:pt x="16103" y="23177"/>
                    <a:pt x="16040" y="23364"/>
                  </a:cubicBezTo>
                  <a:lnTo>
                    <a:pt x="13926" y="24997"/>
                  </a:lnTo>
                  <a:lnTo>
                    <a:pt x="15041" y="25684"/>
                  </a:lnTo>
                  <a:cubicBezTo>
                    <a:pt x="15068" y="25666"/>
                    <a:pt x="15095" y="25639"/>
                    <a:pt x="15121" y="25612"/>
                  </a:cubicBezTo>
                  <a:cubicBezTo>
                    <a:pt x="16674" y="24087"/>
                    <a:pt x="17914" y="22142"/>
                    <a:pt x="18627" y="19992"/>
                  </a:cubicBezTo>
                  <a:cubicBezTo>
                    <a:pt x="19359" y="17851"/>
                    <a:pt x="19510" y="15531"/>
                    <a:pt x="19198" y="13381"/>
                  </a:cubicBezTo>
                  <a:cubicBezTo>
                    <a:pt x="18859" y="11232"/>
                    <a:pt x="18083" y="9242"/>
                    <a:pt x="17057" y="7503"/>
                  </a:cubicBezTo>
                  <a:cubicBezTo>
                    <a:pt x="16798" y="7065"/>
                    <a:pt x="16513" y="6655"/>
                    <a:pt x="16227" y="6227"/>
                  </a:cubicBezTo>
                  <a:cubicBezTo>
                    <a:pt x="15915" y="5816"/>
                    <a:pt x="15603" y="5406"/>
                    <a:pt x="15264" y="5014"/>
                  </a:cubicBezTo>
                  <a:cubicBezTo>
                    <a:pt x="15086" y="4817"/>
                    <a:pt x="14907" y="4621"/>
                    <a:pt x="14729" y="4425"/>
                  </a:cubicBezTo>
                  <a:lnTo>
                    <a:pt x="14461" y="4139"/>
                  </a:lnTo>
                  <a:cubicBezTo>
                    <a:pt x="14363" y="4050"/>
                    <a:pt x="14265" y="3961"/>
                    <a:pt x="14167" y="3863"/>
                  </a:cubicBezTo>
                  <a:cubicBezTo>
                    <a:pt x="13970" y="3684"/>
                    <a:pt x="13765" y="3506"/>
                    <a:pt x="13569" y="3328"/>
                  </a:cubicBezTo>
                  <a:cubicBezTo>
                    <a:pt x="13364" y="3149"/>
                    <a:pt x="13141" y="2989"/>
                    <a:pt x="12927" y="2819"/>
                  </a:cubicBezTo>
                  <a:cubicBezTo>
                    <a:pt x="12507" y="2480"/>
                    <a:pt x="12026" y="2195"/>
                    <a:pt x="11553" y="1900"/>
                  </a:cubicBezTo>
                  <a:cubicBezTo>
                    <a:pt x="11437" y="1820"/>
                    <a:pt x="11312" y="1757"/>
                    <a:pt x="11187" y="1695"/>
                  </a:cubicBezTo>
                  <a:cubicBezTo>
                    <a:pt x="11071" y="1624"/>
                    <a:pt x="10946" y="1561"/>
                    <a:pt x="10821" y="1499"/>
                  </a:cubicBezTo>
                  <a:lnTo>
                    <a:pt x="10447" y="1302"/>
                  </a:lnTo>
                  <a:lnTo>
                    <a:pt x="10054" y="1133"/>
                  </a:lnTo>
                  <a:cubicBezTo>
                    <a:pt x="9920" y="1079"/>
                    <a:pt x="9795" y="1026"/>
                    <a:pt x="9662" y="972"/>
                  </a:cubicBezTo>
                  <a:cubicBezTo>
                    <a:pt x="9528" y="919"/>
                    <a:pt x="9403" y="856"/>
                    <a:pt x="9269" y="821"/>
                  </a:cubicBezTo>
                  <a:cubicBezTo>
                    <a:pt x="8993" y="723"/>
                    <a:pt x="8725" y="633"/>
                    <a:pt x="8457" y="544"/>
                  </a:cubicBezTo>
                  <a:cubicBezTo>
                    <a:pt x="8181" y="464"/>
                    <a:pt x="7895" y="401"/>
                    <a:pt x="7619" y="339"/>
                  </a:cubicBezTo>
                  <a:cubicBezTo>
                    <a:pt x="7351" y="259"/>
                    <a:pt x="7057" y="223"/>
                    <a:pt x="6780" y="178"/>
                  </a:cubicBezTo>
                  <a:cubicBezTo>
                    <a:pt x="6053" y="58"/>
                    <a:pt x="5318" y="0"/>
                    <a:pt x="45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5" name="Google Shape;5205;p35"/>
            <p:cNvSpPr/>
            <p:nvPr/>
          </p:nvSpPr>
          <p:spPr>
            <a:xfrm rot="-1222685">
              <a:off x="8594511" y="802081"/>
              <a:ext cx="50779" cy="232688"/>
            </a:xfrm>
            <a:custGeom>
              <a:rect b="b" l="l" r="r" t="t"/>
              <a:pathLst>
                <a:path extrusionOk="0" h="5563" w="1214">
                  <a:moveTo>
                    <a:pt x="264" y="1"/>
                  </a:moveTo>
                  <a:cubicBezTo>
                    <a:pt x="239" y="1"/>
                    <a:pt x="213" y="5"/>
                    <a:pt x="188" y="14"/>
                  </a:cubicBezTo>
                  <a:cubicBezTo>
                    <a:pt x="72" y="50"/>
                    <a:pt x="0" y="184"/>
                    <a:pt x="36" y="300"/>
                  </a:cubicBezTo>
                  <a:cubicBezTo>
                    <a:pt x="571" y="1968"/>
                    <a:pt x="750" y="3645"/>
                    <a:pt x="562" y="5304"/>
                  </a:cubicBezTo>
                  <a:cubicBezTo>
                    <a:pt x="545" y="5429"/>
                    <a:pt x="634" y="5545"/>
                    <a:pt x="768" y="5563"/>
                  </a:cubicBezTo>
                  <a:lnTo>
                    <a:pt x="794" y="5563"/>
                  </a:lnTo>
                  <a:cubicBezTo>
                    <a:pt x="910" y="5563"/>
                    <a:pt x="1008" y="5474"/>
                    <a:pt x="1017" y="5358"/>
                  </a:cubicBezTo>
                  <a:cubicBezTo>
                    <a:pt x="1214" y="3636"/>
                    <a:pt x="1035" y="1888"/>
                    <a:pt x="482" y="157"/>
                  </a:cubicBezTo>
                  <a:cubicBezTo>
                    <a:pt x="447" y="65"/>
                    <a:pt x="360" y="1"/>
                    <a:pt x="264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35"/>
            <p:cNvSpPr/>
            <p:nvPr/>
          </p:nvSpPr>
          <p:spPr>
            <a:xfrm rot="-1222685">
              <a:off x="7760624" y="532499"/>
              <a:ext cx="462741" cy="136484"/>
            </a:xfrm>
            <a:custGeom>
              <a:rect b="b" l="l" r="r" t="t"/>
              <a:pathLst>
                <a:path extrusionOk="0" h="3263" w="11063">
                  <a:moveTo>
                    <a:pt x="2119" y="1"/>
                  </a:moveTo>
                  <a:cubicBezTo>
                    <a:pt x="965" y="1"/>
                    <a:pt x="233" y="128"/>
                    <a:pt x="214" y="131"/>
                  </a:cubicBezTo>
                  <a:cubicBezTo>
                    <a:pt x="89" y="158"/>
                    <a:pt x="0" y="283"/>
                    <a:pt x="27" y="408"/>
                  </a:cubicBezTo>
                  <a:cubicBezTo>
                    <a:pt x="42" y="516"/>
                    <a:pt x="139" y="591"/>
                    <a:pt x="246" y="591"/>
                  </a:cubicBezTo>
                  <a:cubicBezTo>
                    <a:pt x="262" y="591"/>
                    <a:pt x="278" y="590"/>
                    <a:pt x="294" y="586"/>
                  </a:cubicBezTo>
                  <a:cubicBezTo>
                    <a:pt x="313" y="583"/>
                    <a:pt x="1018" y="460"/>
                    <a:pt x="2130" y="460"/>
                  </a:cubicBezTo>
                  <a:cubicBezTo>
                    <a:pt x="4174" y="460"/>
                    <a:pt x="7593" y="875"/>
                    <a:pt x="10661" y="3209"/>
                  </a:cubicBezTo>
                  <a:cubicBezTo>
                    <a:pt x="10696" y="3245"/>
                    <a:pt x="10750" y="3263"/>
                    <a:pt x="10795" y="3263"/>
                  </a:cubicBezTo>
                  <a:cubicBezTo>
                    <a:pt x="10866" y="3263"/>
                    <a:pt x="10937" y="3227"/>
                    <a:pt x="10982" y="3173"/>
                  </a:cubicBezTo>
                  <a:cubicBezTo>
                    <a:pt x="11062" y="3066"/>
                    <a:pt x="11044" y="2924"/>
                    <a:pt x="10937" y="2843"/>
                  </a:cubicBezTo>
                  <a:cubicBezTo>
                    <a:pt x="7773" y="430"/>
                    <a:pt x="4235" y="1"/>
                    <a:pt x="2119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7" name="Google Shape;5207;p35"/>
          <p:cNvSpPr/>
          <p:nvPr/>
        </p:nvSpPr>
        <p:spPr>
          <a:xfrm rot="-3287884">
            <a:off x="270501" y="329178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8" name="Google Shape;5208;p35"/>
          <p:cNvSpPr/>
          <p:nvPr/>
        </p:nvSpPr>
        <p:spPr>
          <a:xfrm flipH="1" rot="3287884">
            <a:off x="270501" y="154308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9" name="Google Shape;5209;p35"/>
          <p:cNvSpPr/>
          <p:nvPr/>
        </p:nvSpPr>
        <p:spPr>
          <a:xfrm rot="-3287884">
            <a:off x="8645426" y="190178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0" name="Google Shape;5210;p35"/>
          <p:cNvSpPr/>
          <p:nvPr/>
        </p:nvSpPr>
        <p:spPr>
          <a:xfrm flipH="1" rot="3287884">
            <a:off x="3973576" y="480998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1" name="Google Shape;5211;p35"/>
          <p:cNvSpPr/>
          <p:nvPr/>
        </p:nvSpPr>
        <p:spPr>
          <a:xfrm flipH="1" rot="3287884">
            <a:off x="8702801" y="313648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2" name="Google Shape;521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13" name="Google Shape;5213;p35"/>
          <p:cNvSpPr txBox="1"/>
          <p:nvPr>
            <p:ph idx="2" type="title"/>
          </p:nvPr>
        </p:nvSpPr>
        <p:spPr>
          <a:xfrm>
            <a:off x="1303150" y="1859475"/>
            <a:ext cx="19782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14" name="Google Shape;5214;p35"/>
          <p:cNvSpPr txBox="1"/>
          <p:nvPr>
            <p:ph idx="1" type="subTitle"/>
          </p:nvPr>
        </p:nvSpPr>
        <p:spPr>
          <a:xfrm>
            <a:off x="1303150" y="2213475"/>
            <a:ext cx="19782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5" name="Google Shape;5215;p35"/>
          <p:cNvSpPr txBox="1"/>
          <p:nvPr>
            <p:ph idx="3" type="title"/>
          </p:nvPr>
        </p:nvSpPr>
        <p:spPr>
          <a:xfrm>
            <a:off x="5862654" y="1859475"/>
            <a:ext cx="19782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16" name="Google Shape;5216;p35"/>
          <p:cNvSpPr txBox="1"/>
          <p:nvPr>
            <p:ph idx="4" type="subTitle"/>
          </p:nvPr>
        </p:nvSpPr>
        <p:spPr>
          <a:xfrm>
            <a:off x="5862650" y="2213475"/>
            <a:ext cx="19782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7" name="Google Shape;5217;p35"/>
          <p:cNvSpPr txBox="1"/>
          <p:nvPr>
            <p:ph idx="5" type="title"/>
          </p:nvPr>
        </p:nvSpPr>
        <p:spPr>
          <a:xfrm>
            <a:off x="1303150" y="3292900"/>
            <a:ext cx="19782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18" name="Google Shape;5218;p35"/>
          <p:cNvSpPr txBox="1"/>
          <p:nvPr>
            <p:ph idx="6" type="subTitle"/>
          </p:nvPr>
        </p:nvSpPr>
        <p:spPr>
          <a:xfrm>
            <a:off x="1303150" y="3646875"/>
            <a:ext cx="19782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9" name="Google Shape;5219;p35"/>
          <p:cNvSpPr txBox="1"/>
          <p:nvPr>
            <p:ph idx="7" type="title"/>
          </p:nvPr>
        </p:nvSpPr>
        <p:spPr>
          <a:xfrm>
            <a:off x="5862652" y="3292900"/>
            <a:ext cx="19782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20" name="Google Shape;5220;p35"/>
          <p:cNvSpPr txBox="1"/>
          <p:nvPr>
            <p:ph idx="8" type="subTitle"/>
          </p:nvPr>
        </p:nvSpPr>
        <p:spPr>
          <a:xfrm>
            <a:off x="5862651" y="3646875"/>
            <a:ext cx="19782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5221" name="Shape 5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" name="Google Shape;5222;p36"/>
          <p:cNvSpPr/>
          <p:nvPr/>
        </p:nvSpPr>
        <p:spPr>
          <a:xfrm flipH="1" rot="10800000">
            <a:off x="6501288" y="-108589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3" name="Google Shape;5223;p36"/>
          <p:cNvGrpSpPr/>
          <p:nvPr/>
        </p:nvGrpSpPr>
        <p:grpSpPr>
          <a:xfrm flipH="1">
            <a:off x="6605442" y="-1085913"/>
            <a:ext cx="3836998" cy="2198307"/>
            <a:chOff x="-9376871" y="-61513"/>
            <a:chExt cx="3836998" cy="2198307"/>
          </a:xfrm>
        </p:grpSpPr>
        <p:sp>
          <p:nvSpPr>
            <p:cNvPr id="5224" name="Google Shape;5224;p36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5" name="Google Shape;5225;p36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6" name="Google Shape;5226;p36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7" name="Google Shape;5227;p36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8" name="Google Shape;5228;p36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9" name="Google Shape;5229;p36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0" name="Google Shape;5230;p36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1" name="Google Shape;5231;p36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2" name="Google Shape;5232;p36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3" name="Google Shape;5233;p36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4" name="Google Shape;5234;p36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5" name="Google Shape;5235;p36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6" name="Google Shape;5236;p36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7" name="Google Shape;5237;p36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8" name="Google Shape;5238;p36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9" name="Google Shape;5239;p36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0" name="Google Shape;5240;p36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1" name="Google Shape;5241;p36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2" name="Google Shape;5242;p36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3" name="Google Shape;5243;p36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4" name="Google Shape;5244;p36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5" name="Google Shape;5245;p36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6" name="Google Shape;5246;p36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7" name="Google Shape;5247;p36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8" name="Google Shape;5248;p36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9" name="Google Shape;5249;p36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0" name="Google Shape;5250;p36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1" name="Google Shape;5251;p36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36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3" name="Google Shape;5253;p36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4" name="Google Shape;5254;p36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36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6" name="Google Shape;5256;p36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36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36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9" name="Google Shape;5259;p36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0" name="Google Shape;5260;p36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1" name="Google Shape;5261;p36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36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36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4" name="Google Shape;5264;p36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5" name="Google Shape;5265;p36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6" name="Google Shape;5266;p36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7" name="Google Shape;5267;p36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8" name="Google Shape;5268;p36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36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0" name="Google Shape;5270;p36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1" name="Google Shape;5271;p36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2" name="Google Shape;5272;p36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3" name="Google Shape;5273;p36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4" name="Google Shape;5274;p36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5" name="Google Shape;5275;p36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6" name="Google Shape;5276;p36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36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36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36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36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1" name="Google Shape;5281;p36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2" name="Google Shape;5282;p36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3" name="Google Shape;5283;p36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4" name="Google Shape;5284;p36"/>
          <p:cNvSpPr/>
          <p:nvPr/>
        </p:nvSpPr>
        <p:spPr>
          <a:xfrm flipH="1">
            <a:off x="-980149" y="391858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5" name="Google Shape;5285;p36"/>
          <p:cNvGrpSpPr/>
          <p:nvPr/>
        </p:nvGrpSpPr>
        <p:grpSpPr>
          <a:xfrm flipH="1" rot="10800000">
            <a:off x="-844421" y="4055820"/>
            <a:ext cx="3836998" cy="2198307"/>
            <a:chOff x="-9376871" y="-61513"/>
            <a:chExt cx="3836998" cy="2198307"/>
          </a:xfrm>
        </p:grpSpPr>
        <p:sp>
          <p:nvSpPr>
            <p:cNvPr id="5286" name="Google Shape;5286;p36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36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36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9" name="Google Shape;5289;p36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0" name="Google Shape;5290;p36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1" name="Google Shape;5291;p36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2" name="Google Shape;5292;p36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3" name="Google Shape;5293;p36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4" name="Google Shape;5294;p36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36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6" name="Google Shape;5296;p36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36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36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36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36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36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36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36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36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36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36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7" name="Google Shape;5307;p36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36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9" name="Google Shape;5309;p36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36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36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36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36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36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36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36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36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36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36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36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36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36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36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36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36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36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36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36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36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36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36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36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36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36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36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36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36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36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36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36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36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36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36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36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36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6" name="Google Shape;5346;p36"/>
          <p:cNvSpPr/>
          <p:nvPr/>
        </p:nvSpPr>
        <p:spPr>
          <a:xfrm rot="-3020781">
            <a:off x="170700" y="648710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7" name="Google Shape;5347;p36"/>
          <p:cNvSpPr/>
          <p:nvPr/>
        </p:nvSpPr>
        <p:spPr>
          <a:xfrm rot="961900">
            <a:off x="264183" y="2205913"/>
            <a:ext cx="254679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8" name="Google Shape;5348;p36"/>
          <p:cNvGrpSpPr/>
          <p:nvPr/>
        </p:nvGrpSpPr>
        <p:grpSpPr>
          <a:xfrm flipH="1" rot="-3776206">
            <a:off x="-35646" y="3780780"/>
            <a:ext cx="1015258" cy="916983"/>
            <a:chOff x="2188475" y="3168025"/>
            <a:chExt cx="557600" cy="503625"/>
          </a:xfrm>
        </p:grpSpPr>
        <p:sp>
          <p:nvSpPr>
            <p:cNvPr id="5349" name="Google Shape;5349;p36"/>
            <p:cNvSpPr/>
            <p:nvPr/>
          </p:nvSpPr>
          <p:spPr>
            <a:xfrm>
              <a:off x="2188475" y="3168025"/>
              <a:ext cx="546000" cy="503625"/>
            </a:xfrm>
            <a:custGeom>
              <a:rect b="b" l="l" r="r" t="t"/>
              <a:pathLst>
                <a:path extrusionOk="0" h="20145" w="21840">
                  <a:moveTo>
                    <a:pt x="7155" y="1"/>
                  </a:moveTo>
                  <a:cubicBezTo>
                    <a:pt x="6549" y="1"/>
                    <a:pt x="5933" y="144"/>
                    <a:pt x="5380" y="402"/>
                  </a:cubicBezTo>
                  <a:cubicBezTo>
                    <a:pt x="5023" y="563"/>
                    <a:pt x="4684" y="741"/>
                    <a:pt x="4354" y="920"/>
                  </a:cubicBezTo>
                  <a:lnTo>
                    <a:pt x="4345" y="920"/>
                  </a:lnTo>
                  <a:cubicBezTo>
                    <a:pt x="2891" y="1696"/>
                    <a:pt x="1820" y="2472"/>
                    <a:pt x="1151" y="3239"/>
                  </a:cubicBezTo>
                  <a:cubicBezTo>
                    <a:pt x="1142" y="3239"/>
                    <a:pt x="1107" y="3293"/>
                    <a:pt x="1098" y="3293"/>
                  </a:cubicBezTo>
                  <a:cubicBezTo>
                    <a:pt x="1062" y="3337"/>
                    <a:pt x="1026" y="3382"/>
                    <a:pt x="991" y="3436"/>
                  </a:cubicBezTo>
                  <a:cubicBezTo>
                    <a:pt x="991" y="3436"/>
                    <a:pt x="973" y="3453"/>
                    <a:pt x="973" y="3453"/>
                  </a:cubicBezTo>
                  <a:cubicBezTo>
                    <a:pt x="937" y="3498"/>
                    <a:pt x="902" y="3543"/>
                    <a:pt x="875" y="3587"/>
                  </a:cubicBezTo>
                  <a:lnTo>
                    <a:pt x="848" y="3623"/>
                  </a:lnTo>
                  <a:cubicBezTo>
                    <a:pt x="812" y="3668"/>
                    <a:pt x="786" y="3712"/>
                    <a:pt x="759" y="3757"/>
                  </a:cubicBezTo>
                  <a:cubicBezTo>
                    <a:pt x="759" y="3757"/>
                    <a:pt x="723" y="3810"/>
                    <a:pt x="723" y="3810"/>
                  </a:cubicBezTo>
                  <a:cubicBezTo>
                    <a:pt x="696" y="3855"/>
                    <a:pt x="670" y="3899"/>
                    <a:pt x="643" y="3935"/>
                  </a:cubicBezTo>
                  <a:cubicBezTo>
                    <a:pt x="634" y="3962"/>
                    <a:pt x="607" y="4007"/>
                    <a:pt x="607" y="4007"/>
                  </a:cubicBezTo>
                  <a:cubicBezTo>
                    <a:pt x="580" y="4051"/>
                    <a:pt x="563" y="4096"/>
                    <a:pt x="545" y="4122"/>
                  </a:cubicBezTo>
                  <a:cubicBezTo>
                    <a:pt x="527" y="4158"/>
                    <a:pt x="518" y="4185"/>
                    <a:pt x="500" y="4221"/>
                  </a:cubicBezTo>
                  <a:lnTo>
                    <a:pt x="500" y="4230"/>
                  </a:lnTo>
                  <a:cubicBezTo>
                    <a:pt x="482" y="4265"/>
                    <a:pt x="464" y="4301"/>
                    <a:pt x="456" y="4337"/>
                  </a:cubicBezTo>
                  <a:cubicBezTo>
                    <a:pt x="438" y="4372"/>
                    <a:pt x="420" y="4417"/>
                    <a:pt x="411" y="4453"/>
                  </a:cubicBezTo>
                  <a:lnTo>
                    <a:pt x="402" y="4470"/>
                  </a:lnTo>
                  <a:cubicBezTo>
                    <a:pt x="393" y="4497"/>
                    <a:pt x="384" y="4524"/>
                    <a:pt x="375" y="4551"/>
                  </a:cubicBezTo>
                  <a:cubicBezTo>
                    <a:pt x="348" y="4622"/>
                    <a:pt x="331" y="4693"/>
                    <a:pt x="313" y="4756"/>
                  </a:cubicBezTo>
                  <a:cubicBezTo>
                    <a:pt x="313" y="4765"/>
                    <a:pt x="313" y="4774"/>
                    <a:pt x="313" y="4792"/>
                  </a:cubicBezTo>
                  <a:cubicBezTo>
                    <a:pt x="1" y="6183"/>
                    <a:pt x="955" y="7325"/>
                    <a:pt x="1704" y="8066"/>
                  </a:cubicBezTo>
                  <a:cubicBezTo>
                    <a:pt x="1749" y="8110"/>
                    <a:pt x="1794" y="8155"/>
                    <a:pt x="1838" y="8199"/>
                  </a:cubicBezTo>
                  <a:cubicBezTo>
                    <a:pt x="2249" y="8583"/>
                    <a:pt x="2748" y="9011"/>
                    <a:pt x="3417" y="9520"/>
                  </a:cubicBezTo>
                  <a:cubicBezTo>
                    <a:pt x="3471" y="9564"/>
                    <a:pt x="3533" y="9609"/>
                    <a:pt x="3596" y="9654"/>
                  </a:cubicBezTo>
                  <a:cubicBezTo>
                    <a:pt x="3837" y="9850"/>
                    <a:pt x="4113" y="10046"/>
                    <a:pt x="4443" y="10296"/>
                  </a:cubicBezTo>
                  <a:cubicBezTo>
                    <a:pt x="4836" y="10581"/>
                    <a:pt x="5246" y="10885"/>
                    <a:pt x="5674" y="11188"/>
                  </a:cubicBezTo>
                  <a:lnTo>
                    <a:pt x="6370" y="11696"/>
                  </a:lnTo>
                  <a:cubicBezTo>
                    <a:pt x="7262" y="12339"/>
                    <a:pt x="8306" y="13115"/>
                    <a:pt x="9359" y="13945"/>
                  </a:cubicBezTo>
                  <a:cubicBezTo>
                    <a:pt x="9448" y="14025"/>
                    <a:pt x="9546" y="14096"/>
                    <a:pt x="9635" y="14168"/>
                  </a:cubicBezTo>
                  <a:cubicBezTo>
                    <a:pt x="9930" y="14408"/>
                    <a:pt x="10197" y="14631"/>
                    <a:pt x="10465" y="14854"/>
                  </a:cubicBezTo>
                  <a:cubicBezTo>
                    <a:pt x="10697" y="15051"/>
                    <a:pt x="10929" y="15247"/>
                    <a:pt x="11143" y="15434"/>
                  </a:cubicBezTo>
                  <a:cubicBezTo>
                    <a:pt x="11241" y="15515"/>
                    <a:pt x="11330" y="15595"/>
                    <a:pt x="11419" y="15666"/>
                  </a:cubicBezTo>
                  <a:cubicBezTo>
                    <a:pt x="12008" y="16184"/>
                    <a:pt x="12579" y="16710"/>
                    <a:pt x="13186" y="17272"/>
                  </a:cubicBezTo>
                  <a:cubicBezTo>
                    <a:pt x="13284" y="17361"/>
                    <a:pt x="13373" y="17450"/>
                    <a:pt x="13462" y="17531"/>
                  </a:cubicBezTo>
                  <a:cubicBezTo>
                    <a:pt x="13685" y="17745"/>
                    <a:pt x="13891" y="17941"/>
                    <a:pt x="14078" y="18120"/>
                  </a:cubicBezTo>
                  <a:cubicBezTo>
                    <a:pt x="14078" y="18120"/>
                    <a:pt x="14114" y="18155"/>
                    <a:pt x="14114" y="18155"/>
                  </a:cubicBezTo>
                  <a:cubicBezTo>
                    <a:pt x="14265" y="18298"/>
                    <a:pt x="14408" y="18432"/>
                    <a:pt x="14542" y="18566"/>
                  </a:cubicBezTo>
                  <a:cubicBezTo>
                    <a:pt x="14542" y="18566"/>
                    <a:pt x="14551" y="18566"/>
                    <a:pt x="14551" y="18575"/>
                  </a:cubicBezTo>
                  <a:cubicBezTo>
                    <a:pt x="14711" y="18726"/>
                    <a:pt x="14863" y="18869"/>
                    <a:pt x="15015" y="19003"/>
                  </a:cubicBezTo>
                  <a:cubicBezTo>
                    <a:pt x="15015" y="19003"/>
                    <a:pt x="15166" y="19145"/>
                    <a:pt x="15175" y="19145"/>
                  </a:cubicBezTo>
                  <a:cubicBezTo>
                    <a:pt x="15256" y="19217"/>
                    <a:pt x="15336" y="19288"/>
                    <a:pt x="15407" y="19351"/>
                  </a:cubicBezTo>
                  <a:lnTo>
                    <a:pt x="15443" y="19377"/>
                  </a:lnTo>
                  <a:cubicBezTo>
                    <a:pt x="15487" y="19422"/>
                    <a:pt x="15541" y="19458"/>
                    <a:pt x="15586" y="19493"/>
                  </a:cubicBezTo>
                  <a:cubicBezTo>
                    <a:pt x="15630" y="19529"/>
                    <a:pt x="15684" y="19565"/>
                    <a:pt x="15728" y="19600"/>
                  </a:cubicBezTo>
                  <a:cubicBezTo>
                    <a:pt x="15773" y="19636"/>
                    <a:pt x="15818" y="19663"/>
                    <a:pt x="15853" y="19690"/>
                  </a:cubicBezTo>
                  <a:cubicBezTo>
                    <a:pt x="15996" y="19788"/>
                    <a:pt x="16130" y="19868"/>
                    <a:pt x="16264" y="19930"/>
                  </a:cubicBezTo>
                  <a:cubicBezTo>
                    <a:pt x="16299" y="19948"/>
                    <a:pt x="16326" y="19957"/>
                    <a:pt x="16353" y="19975"/>
                  </a:cubicBezTo>
                  <a:cubicBezTo>
                    <a:pt x="16406" y="19993"/>
                    <a:pt x="16451" y="20011"/>
                    <a:pt x="16513" y="20029"/>
                  </a:cubicBezTo>
                  <a:cubicBezTo>
                    <a:pt x="16540" y="20046"/>
                    <a:pt x="16567" y="20055"/>
                    <a:pt x="16594" y="20055"/>
                  </a:cubicBezTo>
                  <a:cubicBezTo>
                    <a:pt x="16665" y="20082"/>
                    <a:pt x="16736" y="20100"/>
                    <a:pt x="16817" y="20118"/>
                  </a:cubicBezTo>
                  <a:lnTo>
                    <a:pt x="16861" y="20118"/>
                  </a:lnTo>
                  <a:cubicBezTo>
                    <a:pt x="16951" y="20136"/>
                    <a:pt x="17031" y="20145"/>
                    <a:pt x="17120" y="20145"/>
                  </a:cubicBezTo>
                  <a:lnTo>
                    <a:pt x="17165" y="20145"/>
                  </a:lnTo>
                  <a:cubicBezTo>
                    <a:pt x="17272" y="20145"/>
                    <a:pt x="17388" y="20127"/>
                    <a:pt x="17504" y="20109"/>
                  </a:cubicBezTo>
                  <a:cubicBezTo>
                    <a:pt x="18315" y="19939"/>
                    <a:pt x="18744" y="19253"/>
                    <a:pt x="18886" y="19029"/>
                  </a:cubicBezTo>
                  <a:cubicBezTo>
                    <a:pt x="18904" y="18994"/>
                    <a:pt x="18931" y="18949"/>
                    <a:pt x="18958" y="18914"/>
                  </a:cubicBezTo>
                  <a:cubicBezTo>
                    <a:pt x="18967" y="18905"/>
                    <a:pt x="18967" y="18896"/>
                    <a:pt x="18976" y="18896"/>
                  </a:cubicBezTo>
                  <a:cubicBezTo>
                    <a:pt x="19002" y="18851"/>
                    <a:pt x="19038" y="18798"/>
                    <a:pt x="19065" y="18762"/>
                  </a:cubicBezTo>
                  <a:lnTo>
                    <a:pt x="19083" y="18735"/>
                  </a:lnTo>
                  <a:cubicBezTo>
                    <a:pt x="19118" y="18682"/>
                    <a:pt x="19297" y="18432"/>
                    <a:pt x="19297" y="18432"/>
                  </a:cubicBezTo>
                  <a:cubicBezTo>
                    <a:pt x="19894" y="17602"/>
                    <a:pt x="20787" y="16344"/>
                    <a:pt x="21340" y="14801"/>
                  </a:cubicBezTo>
                  <a:cubicBezTo>
                    <a:pt x="21340" y="14801"/>
                    <a:pt x="21340" y="14801"/>
                    <a:pt x="21340" y="14792"/>
                  </a:cubicBezTo>
                  <a:cubicBezTo>
                    <a:pt x="21384" y="14658"/>
                    <a:pt x="21438" y="14515"/>
                    <a:pt x="21474" y="14373"/>
                  </a:cubicBezTo>
                  <a:cubicBezTo>
                    <a:pt x="21474" y="14373"/>
                    <a:pt x="21482" y="14373"/>
                    <a:pt x="21482" y="14364"/>
                  </a:cubicBezTo>
                  <a:cubicBezTo>
                    <a:pt x="21634" y="13846"/>
                    <a:pt x="21741" y="13329"/>
                    <a:pt x="21786" y="12812"/>
                  </a:cubicBezTo>
                  <a:cubicBezTo>
                    <a:pt x="21839" y="12241"/>
                    <a:pt x="21830" y="11670"/>
                    <a:pt x="21750" y="11108"/>
                  </a:cubicBezTo>
                  <a:cubicBezTo>
                    <a:pt x="21750" y="11099"/>
                    <a:pt x="21750" y="11099"/>
                    <a:pt x="21750" y="11090"/>
                  </a:cubicBezTo>
                  <a:cubicBezTo>
                    <a:pt x="21741" y="10992"/>
                    <a:pt x="21723" y="10894"/>
                    <a:pt x="21705" y="10795"/>
                  </a:cubicBezTo>
                  <a:cubicBezTo>
                    <a:pt x="21581" y="10108"/>
                    <a:pt x="21349" y="9422"/>
                    <a:pt x="21027" y="8761"/>
                  </a:cubicBezTo>
                  <a:cubicBezTo>
                    <a:pt x="20983" y="8681"/>
                    <a:pt x="20947" y="8601"/>
                    <a:pt x="20903" y="8521"/>
                  </a:cubicBezTo>
                  <a:cubicBezTo>
                    <a:pt x="20903" y="8521"/>
                    <a:pt x="20903" y="8521"/>
                    <a:pt x="20894" y="8512"/>
                  </a:cubicBezTo>
                  <a:cubicBezTo>
                    <a:pt x="20858" y="8431"/>
                    <a:pt x="20813" y="8360"/>
                    <a:pt x="20769" y="8280"/>
                  </a:cubicBezTo>
                  <a:cubicBezTo>
                    <a:pt x="20760" y="8271"/>
                    <a:pt x="20760" y="8271"/>
                    <a:pt x="20760" y="8271"/>
                  </a:cubicBezTo>
                  <a:cubicBezTo>
                    <a:pt x="20688" y="8137"/>
                    <a:pt x="20608" y="8012"/>
                    <a:pt x="20546" y="7905"/>
                  </a:cubicBezTo>
                  <a:cubicBezTo>
                    <a:pt x="20153" y="7289"/>
                    <a:pt x="19645" y="6683"/>
                    <a:pt x="19029" y="6085"/>
                  </a:cubicBezTo>
                  <a:cubicBezTo>
                    <a:pt x="18922" y="5987"/>
                    <a:pt x="18824" y="5889"/>
                    <a:pt x="18717" y="5800"/>
                  </a:cubicBezTo>
                  <a:cubicBezTo>
                    <a:pt x="18708" y="5791"/>
                    <a:pt x="18708" y="5791"/>
                    <a:pt x="18708" y="5791"/>
                  </a:cubicBezTo>
                  <a:cubicBezTo>
                    <a:pt x="18315" y="5434"/>
                    <a:pt x="17878" y="5077"/>
                    <a:pt x="17406" y="4729"/>
                  </a:cubicBezTo>
                  <a:cubicBezTo>
                    <a:pt x="17406" y="4729"/>
                    <a:pt x="17397" y="4729"/>
                    <a:pt x="17397" y="4720"/>
                  </a:cubicBezTo>
                  <a:cubicBezTo>
                    <a:pt x="16620" y="4149"/>
                    <a:pt x="15728" y="3578"/>
                    <a:pt x="14738" y="3034"/>
                  </a:cubicBezTo>
                  <a:cubicBezTo>
                    <a:pt x="14738" y="3025"/>
                    <a:pt x="14738" y="3025"/>
                    <a:pt x="14729" y="3025"/>
                  </a:cubicBezTo>
                  <a:cubicBezTo>
                    <a:pt x="14622" y="2963"/>
                    <a:pt x="14506" y="2900"/>
                    <a:pt x="14390" y="2838"/>
                  </a:cubicBezTo>
                  <a:cubicBezTo>
                    <a:pt x="14381" y="2838"/>
                    <a:pt x="14381" y="2838"/>
                    <a:pt x="14381" y="2829"/>
                  </a:cubicBezTo>
                  <a:cubicBezTo>
                    <a:pt x="13980" y="2615"/>
                    <a:pt x="13552" y="2401"/>
                    <a:pt x="13123" y="2187"/>
                  </a:cubicBezTo>
                  <a:lnTo>
                    <a:pt x="13114" y="2178"/>
                  </a:lnTo>
                  <a:cubicBezTo>
                    <a:pt x="12668" y="1964"/>
                    <a:pt x="12205" y="1741"/>
                    <a:pt x="11741" y="1535"/>
                  </a:cubicBezTo>
                  <a:cubicBezTo>
                    <a:pt x="11625" y="1482"/>
                    <a:pt x="11509" y="1428"/>
                    <a:pt x="11393" y="1384"/>
                  </a:cubicBezTo>
                  <a:cubicBezTo>
                    <a:pt x="11393" y="1375"/>
                    <a:pt x="11393" y="1375"/>
                    <a:pt x="11393" y="1375"/>
                  </a:cubicBezTo>
                  <a:cubicBezTo>
                    <a:pt x="10251" y="875"/>
                    <a:pt x="9243" y="492"/>
                    <a:pt x="8592" y="260"/>
                  </a:cubicBezTo>
                  <a:cubicBezTo>
                    <a:pt x="8137" y="90"/>
                    <a:pt x="7655" y="1"/>
                    <a:pt x="71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36"/>
            <p:cNvSpPr/>
            <p:nvPr/>
          </p:nvSpPr>
          <p:spPr>
            <a:xfrm>
              <a:off x="2216350" y="3200350"/>
              <a:ext cx="529725" cy="439025"/>
            </a:xfrm>
            <a:custGeom>
              <a:rect b="b" l="l" r="r" t="t"/>
              <a:pathLst>
                <a:path extrusionOk="0" h="17561" w="21189">
                  <a:moveTo>
                    <a:pt x="6052" y="1"/>
                  </a:moveTo>
                  <a:cubicBezTo>
                    <a:pt x="5627" y="1"/>
                    <a:pt x="5204" y="93"/>
                    <a:pt x="4809" y="278"/>
                  </a:cubicBezTo>
                  <a:cubicBezTo>
                    <a:pt x="3301" y="983"/>
                    <a:pt x="768" y="2375"/>
                    <a:pt x="447" y="3775"/>
                  </a:cubicBezTo>
                  <a:cubicBezTo>
                    <a:pt x="1" y="5782"/>
                    <a:pt x="5148" y="8334"/>
                    <a:pt x="10180" y="12571"/>
                  </a:cubicBezTo>
                  <a:cubicBezTo>
                    <a:pt x="14022" y="15808"/>
                    <a:pt x="15253" y="17561"/>
                    <a:pt x="16025" y="17561"/>
                  </a:cubicBezTo>
                  <a:cubicBezTo>
                    <a:pt x="16264" y="17561"/>
                    <a:pt x="16459" y="17393"/>
                    <a:pt x="16674" y="17050"/>
                  </a:cubicBezTo>
                  <a:cubicBezTo>
                    <a:pt x="17593" y="15604"/>
                    <a:pt x="21188" y="11786"/>
                    <a:pt x="18342" y="7299"/>
                  </a:cubicBezTo>
                  <a:cubicBezTo>
                    <a:pt x="16085" y="3757"/>
                    <a:pt x="9644" y="1126"/>
                    <a:pt x="7039" y="171"/>
                  </a:cubicBezTo>
                  <a:cubicBezTo>
                    <a:pt x="6718" y="57"/>
                    <a:pt x="6384" y="1"/>
                    <a:pt x="6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36"/>
            <p:cNvSpPr/>
            <p:nvPr/>
          </p:nvSpPr>
          <p:spPr>
            <a:xfrm>
              <a:off x="2358650" y="3312100"/>
              <a:ext cx="253150" cy="122250"/>
            </a:xfrm>
            <a:custGeom>
              <a:rect b="b" l="l" r="r" t="t"/>
              <a:pathLst>
                <a:path extrusionOk="0" h="4890" w="10126">
                  <a:moveTo>
                    <a:pt x="9831" y="1"/>
                  </a:moveTo>
                  <a:cubicBezTo>
                    <a:pt x="9599" y="269"/>
                    <a:pt x="9376" y="554"/>
                    <a:pt x="9171" y="840"/>
                  </a:cubicBezTo>
                  <a:cubicBezTo>
                    <a:pt x="9082" y="964"/>
                    <a:pt x="8993" y="1098"/>
                    <a:pt x="8895" y="1232"/>
                  </a:cubicBezTo>
                  <a:cubicBezTo>
                    <a:pt x="8698" y="1526"/>
                    <a:pt x="8484" y="1830"/>
                    <a:pt x="8252" y="2097"/>
                  </a:cubicBezTo>
                  <a:cubicBezTo>
                    <a:pt x="7182" y="3311"/>
                    <a:pt x="5371" y="4015"/>
                    <a:pt x="3149" y="4060"/>
                  </a:cubicBezTo>
                  <a:cubicBezTo>
                    <a:pt x="3007" y="4069"/>
                    <a:pt x="2864" y="4069"/>
                    <a:pt x="2730" y="4069"/>
                  </a:cubicBezTo>
                  <a:cubicBezTo>
                    <a:pt x="2132" y="4069"/>
                    <a:pt x="1508" y="4078"/>
                    <a:pt x="919" y="4247"/>
                  </a:cubicBezTo>
                  <a:cubicBezTo>
                    <a:pt x="589" y="4345"/>
                    <a:pt x="286" y="4488"/>
                    <a:pt x="0" y="4658"/>
                  </a:cubicBezTo>
                  <a:cubicBezTo>
                    <a:pt x="107" y="4729"/>
                    <a:pt x="214" y="4809"/>
                    <a:pt x="321" y="4890"/>
                  </a:cubicBezTo>
                  <a:cubicBezTo>
                    <a:pt x="544" y="4774"/>
                    <a:pt x="776" y="4676"/>
                    <a:pt x="1017" y="4604"/>
                  </a:cubicBezTo>
                  <a:cubicBezTo>
                    <a:pt x="1561" y="4444"/>
                    <a:pt x="2159" y="4444"/>
                    <a:pt x="2730" y="4435"/>
                  </a:cubicBezTo>
                  <a:lnTo>
                    <a:pt x="3158" y="4435"/>
                  </a:lnTo>
                  <a:cubicBezTo>
                    <a:pt x="5478" y="4381"/>
                    <a:pt x="7387" y="3632"/>
                    <a:pt x="8529" y="2338"/>
                  </a:cubicBezTo>
                  <a:cubicBezTo>
                    <a:pt x="8779" y="2053"/>
                    <a:pt x="8993" y="1741"/>
                    <a:pt x="9198" y="1437"/>
                  </a:cubicBezTo>
                  <a:cubicBezTo>
                    <a:pt x="9287" y="1312"/>
                    <a:pt x="9376" y="1179"/>
                    <a:pt x="9474" y="1054"/>
                  </a:cubicBezTo>
                  <a:cubicBezTo>
                    <a:pt x="9680" y="768"/>
                    <a:pt x="9903" y="492"/>
                    <a:pt x="10126" y="224"/>
                  </a:cubicBezTo>
                  <a:cubicBezTo>
                    <a:pt x="10028" y="153"/>
                    <a:pt x="9929" y="72"/>
                    <a:pt x="9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36"/>
            <p:cNvSpPr/>
            <p:nvPr/>
          </p:nvSpPr>
          <p:spPr>
            <a:xfrm>
              <a:off x="2232400" y="3267275"/>
              <a:ext cx="308700" cy="89825"/>
            </a:xfrm>
            <a:custGeom>
              <a:rect b="b" l="l" r="r" t="t"/>
              <a:pathLst>
                <a:path extrusionOk="0" h="3593" w="12348">
                  <a:moveTo>
                    <a:pt x="12018" y="1"/>
                  </a:moveTo>
                  <a:cubicBezTo>
                    <a:pt x="11581" y="447"/>
                    <a:pt x="11143" y="884"/>
                    <a:pt x="10688" y="1303"/>
                  </a:cubicBezTo>
                  <a:cubicBezTo>
                    <a:pt x="9939" y="1990"/>
                    <a:pt x="9118" y="2677"/>
                    <a:pt x="8137" y="2998"/>
                  </a:cubicBezTo>
                  <a:cubicBezTo>
                    <a:pt x="7644" y="3163"/>
                    <a:pt x="7135" y="3227"/>
                    <a:pt x="6625" y="3227"/>
                  </a:cubicBezTo>
                  <a:cubicBezTo>
                    <a:pt x="5806" y="3227"/>
                    <a:pt x="4986" y="3060"/>
                    <a:pt x="4238" y="2873"/>
                  </a:cubicBezTo>
                  <a:cubicBezTo>
                    <a:pt x="3989" y="2811"/>
                    <a:pt x="3730" y="2749"/>
                    <a:pt x="3480" y="2677"/>
                  </a:cubicBezTo>
                  <a:cubicBezTo>
                    <a:pt x="2428" y="2401"/>
                    <a:pt x="1339" y="2115"/>
                    <a:pt x="224" y="2115"/>
                  </a:cubicBezTo>
                  <a:lnTo>
                    <a:pt x="1" y="2115"/>
                  </a:lnTo>
                  <a:cubicBezTo>
                    <a:pt x="72" y="2240"/>
                    <a:pt x="144" y="2356"/>
                    <a:pt x="242" y="2481"/>
                  </a:cubicBezTo>
                  <a:cubicBezTo>
                    <a:pt x="1295" y="2481"/>
                    <a:pt x="2356" y="2766"/>
                    <a:pt x="3382" y="3034"/>
                  </a:cubicBezTo>
                  <a:cubicBezTo>
                    <a:pt x="3641" y="3105"/>
                    <a:pt x="3899" y="3168"/>
                    <a:pt x="4149" y="3230"/>
                  </a:cubicBezTo>
                  <a:cubicBezTo>
                    <a:pt x="4918" y="3421"/>
                    <a:pt x="5767" y="3592"/>
                    <a:pt x="6625" y="3592"/>
                  </a:cubicBezTo>
                  <a:cubicBezTo>
                    <a:pt x="7170" y="3592"/>
                    <a:pt x="7719" y="3523"/>
                    <a:pt x="8253" y="3346"/>
                  </a:cubicBezTo>
                  <a:cubicBezTo>
                    <a:pt x="9297" y="3007"/>
                    <a:pt x="10162" y="2294"/>
                    <a:pt x="10938" y="1571"/>
                  </a:cubicBezTo>
                  <a:cubicBezTo>
                    <a:pt x="11420" y="1125"/>
                    <a:pt x="11893" y="661"/>
                    <a:pt x="12348" y="179"/>
                  </a:cubicBezTo>
                  <a:cubicBezTo>
                    <a:pt x="12241" y="117"/>
                    <a:pt x="12125" y="63"/>
                    <a:pt x="1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36"/>
            <p:cNvSpPr/>
            <p:nvPr/>
          </p:nvSpPr>
          <p:spPr>
            <a:xfrm>
              <a:off x="2310475" y="3285125"/>
              <a:ext cx="261400" cy="114425"/>
            </a:xfrm>
            <a:custGeom>
              <a:rect b="b" l="l" r="r" t="t"/>
              <a:pathLst>
                <a:path extrusionOk="0" h="4577" w="10456">
                  <a:moveTo>
                    <a:pt x="10144" y="1"/>
                  </a:moveTo>
                  <a:cubicBezTo>
                    <a:pt x="10037" y="197"/>
                    <a:pt x="9921" y="393"/>
                    <a:pt x="9787" y="580"/>
                  </a:cubicBezTo>
                  <a:cubicBezTo>
                    <a:pt x="9153" y="1472"/>
                    <a:pt x="8270" y="2142"/>
                    <a:pt x="7414" y="2739"/>
                  </a:cubicBezTo>
                  <a:cubicBezTo>
                    <a:pt x="6887" y="3114"/>
                    <a:pt x="6308" y="3489"/>
                    <a:pt x="5665" y="3631"/>
                  </a:cubicBezTo>
                  <a:cubicBezTo>
                    <a:pt x="5392" y="3695"/>
                    <a:pt x="5106" y="3715"/>
                    <a:pt x="4819" y="3715"/>
                  </a:cubicBezTo>
                  <a:cubicBezTo>
                    <a:pt x="4579" y="3715"/>
                    <a:pt x="4339" y="3701"/>
                    <a:pt x="4104" y="3685"/>
                  </a:cubicBezTo>
                  <a:cubicBezTo>
                    <a:pt x="4024" y="3685"/>
                    <a:pt x="3952" y="3676"/>
                    <a:pt x="3872" y="3676"/>
                  </a:cubicBezTo>
                  <a:cubicBezTo>
                    <a:pt x="3632" y="3663"/>
                    <a:pt x="3371" y="3654"/>
                    <a:pt x="3096" y="3654"/>
                  </a:cubicBezTo>
                  <a:cubicBezTo>
                    <a:pt x="2402" y="3654"/>
                    <a:pt x="1622" y="3716"/>
                    <a:pt x="875" y="3953"/>
                  </a:cubicBezTo>
                  <a:cubicBezTo>
                    <a:pt x="571" y="4051"/>
                    <a:pt x="277" y="4184"/>
                    <a:pt x="0" y="4336"/>
                  </a:cubicBezTo>
                  <a:cubicBezTo>
                    <a:pt x="107" y="4416"/>
                    <a:pt x="214" y="4497"/>
                    <a:pt x="330" y="4577"/>
                  </a:cubicBezTo>
                  <a:cubicBezTo>
                    <a:pt x="536" y="4470"/>
                    <a:pt x="759" y="4381"/>
                    <a:pt x="991" y="4309"/>
                  </a:cubicBezTo>
                  <a:cubicBezTo>
                    <a:pt x="1709" y="4083"/>
                    <a:pt x="2465" y="4021"/>
                    <a:pt x="3136" y="4021"/>
                  </a:cubicBezTo>
                  <a:cubicBezTo>
                    <a:pt x="3390" y="4021"/>
                    <a:pt x="3632" y="4029"/>
                    <a:pt x="3854" y="4042"/>
                  </a:cubicBezTo>
                  <a:cubicBezTo>
                    <a:pt x="3926" y="4042"/>
                    <a:pt x="4006" y="4051"/>
                    <a:pt x="4077" y="4051"/>
                  </a:cubicBezTo>
                  <a:cubicBezTo>
                    <a:pt x="4321" y="4066"/>
                    <a:pt x="4567" y="4080"/>
                    <a:pt x="4813" y="4080"/>
                  </a:cubicBezTo>
                  <a:cubicBezTo>
                    <a:pt x="5125" y="4080"/>
                    <a:pt x="5437" y="4058"/>
                    <a:pt x="5746" y="3988"/>
                  </a:cubicBezTo>
                  <a:cubicBezTo>
                    <a:pt x="6459" y="3828"/>
                    <a:pt x="7066" y="3435"/>
                    <a:pt x="7628" y="3043"/>
                  </a:cubicBezTo>
                  <a:cubicBezTo>
                    <a:pt x="8511" y="2427"/>
                    <a:pt x="9421" y="1731"/>
                    <a:pt x="10081" y="794"/>
                  </a:cubicBezTo>
                  <a:cubicBezTo>
                    <a:pt x="10224" y="598"/>
                    <a:pt x="10349" y="402"/>
                    <a:pt x="10456" y="197"/>
                  </a:cubicBezTo>
                  <a:cubicBezTo>
                    <a:pt x="10349" y="134"/>
                    <a:pt x="10251" y="63"/>
                    <a:pt x="10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36"/>
            <p:cNvSpPr/>
            <p:nvPr/>
          </p:nvSpPr>
          <p:spPr>
            <a:xfrm>
              <a:off x="2273675" y="3232050"/>
              <a:ext cx="195175" cy="56250"/>
            </a:xfrm>
            <a:custGeom>
              <a:rect b="b" l="l" r="r" t="t"/>
              <a:pathLst>
                <a:path extrusionOk="0" h="2250" w="7807">
                  <a:moveTo>
                    <a:pt x="7467" y="0"/>
                  </a:moveTo>
                  <a:cubicBezTo>
                    <a:pt x="7030" y="705"/>
                    <a:pt x="6566" y="1330"/>
                    <a:pt x="5844" y="1651"/>
                  </a:cubicBezTo>
                  <a:cubicBezTo>
                    <a:pt x="5505" y="1807"/>
                    <a:pt x="5123" y="1885"/>
                    <a:pt x="4693" y="1885"/>
                  </a:cubicBezTo>
                  <a:cubicBezTo>
                    <a:pt x="4262" y="1885"/>
                    <a:pt x="3783" y="1807"/>
                    <a:pt x="3248" y="1651"/>
                  </a:cubicBezTo>
                  <a:cubicBezTo>
                    <a:pt x="2204" y="1347"/>
                    <a:pt x="1205" y="857"/>
                    <a:pt x="322" y="205"/>
                  </a:cubicBezTo>
                  <a:cubicBezTo>
                    <a:pt x="214" y="277"/>
                    <a:pt x="107" y="348"/>
                    <a:pt x="0" y="420"/>
                  </a:cubicBezTo>
                  <a:cubicBezTo>
                    <a:pt x="937" y="1133"/>
                    <a:pt x="2017" y="1677"/>
                    <a:pt x="3150" y="2008"/>
                  </a:cubicBezTo>
                  <a:cubicBezTo>
                    <a:pt x="3713" y="2169"/>
                    <a:pt x="4226" y="2250"/>
                    <a:pt x="4691" y="2250"/>
                  </a:cubicBezTo>
                  <a:cubicBezTo>
                    <a:pt x="5175" y="2250"/>
                    <a:pt x="5609" y="2163"/>
                    <a:pt x="5995" y="1990"/>
                  </a:cubicBezTo>
                  <a:cubicBezTo>
                    <a:pt x="6816" y="1624"/>
                    <a:pt x="7342" y="901"/>
                    <a:pt x="7806" y="143"/>
                  </a:cubicBezTo>
                  <a:cubicBezTo>
                    <a:pt x="7690" y="98"/>
                    <a:pt x="7574" y="45"/>
                    <a:pt x="7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36"/>
            <p:cNvSpPr/>
            <p:nvPr/>
          </p:nvSpPr>
          <p:spPr>
            <a:xfrm>
              <a:off x="2302675" y="3217100"/>
              <a:ext cx="130925" cy="32825"/>
            </a:xfrm>
            <a:custGeom>
              <a:rect b="b" l="l" r="r" t="t"/>
              <a:pathLst>
                <a:path extrusionOk="0" h="1313" w="5237">
                  <a:moveTo>
                    <a:pt x="4889" y="1"/>
                  </a:moveTo>
                  <a:cubicBezTo>
                    <a:pt x="4639" y="411"/>
                    <a:pt x="4291" y="705"/>
                    <a:pt x="3908" y="839"/>
                  </a:cubicBezTo>
                  <a:cubicBezTo>
                    <a:pt x="3710" y="909"/>
                    <a:pt x="3481" y="947"/>
                    <a:pt x="3221" y="947"/>
                  </a:cubicBezTo>
                  <a:cubicBezTo>
                    <a:pt x="3116" y="947"/>
                    <a:pt x="3006" y="941"/>
                    <a:pt x="2891" y="928"/>
                  </a:cubicBezTo>
                  <a:cubicBezTo>
                    <a:pt x="2007" y="848"/>
                    <a:pt x="1151" y="500"/>
                    <a:pt x="384" y="90"/>
                  </a:cubicBezTo>
                  <a:cubicBezTo>
                    <a:pt x="259" y="161"/>
                    <a:pt x="125" y="233"/>
                    <a:pt x="0" y="304"/>
                  </a:cubicBezTo>
                  <a:cubicBezTo>
                    <a:pt x="857" y="777"/>
                    <a:pt x="1820" y="1205"/>
                    <a:pt x="2855" y="1294"/>
                  </a:cubicBezTo>
                  <a:cubicBezTo>
                    <a:pt x="2981" y="1307"/>
                    <a:pt x="3102" y="1313"/>
                    <a:pt x="3218" y="1313"/>
                  </a:cubicBezTo>
                  <a:cubicBezTo>
                    <a:pt x="3519" y="1313"/>
                    <a:pt x="3785" y="1271"/>
                    <a:pt x="4024" y="1187"/>
                  </a:cubicBezTo>
                  <a:cubicBezTo>
                    <a:pt x="4514" y="1018"/>
                    <a:pt x="4933" y="652"/>
                    <a:pt x="5237" y="143"/>
                  </a:cubicBezTo>
                  <a:cubicBezTo>
                    <a:pt x="5121" y="90"/>
                    <a:pt x="5005" y="45"/>
                    <a:pt x="4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36"/>
            <p:cNvSpPr/>
            <p:nvPr/>
          </p:nvSpPr>
          <p:spPr>
            <a:xfrm>
              <a:off x="2238000" y="3247425"/>
              <a:ext cx="264075" cy="81775"/>
            </a:xfrm>
            <a:custGeom>
              <a:rect b="b" l="l" r="r" t="t"/>
              <a:pathLst>
                <a:path extrusionOk="0" h="3271" w="10563">
                  <a:moveTo>
                    <a:pt x="10232" y="1"/>
                  </a:moveTo>
                  <a:cubicBezTo>
                    <a:pt x="9840" y="831"/>
                    <a:pt x="9233" y="1553"/>
                    <a:pt x="8457" y="2071"/>
                  </a:cubicBezTo>
                  <a:cubicBezTo>
                    <a:pt x="7624" y="2621"/>
                    <a:pt x="6630" y="2903"/>
                    <a:pt x="5635" y="2903"/>
                  </a:cubicBezTo>
                  <a:cubicBezTo>
                    <a:pt x="4873" y="2903"/>
                    <a:pt x="4110" y="2737"/>
                    <a:pt x="3417" y="2401"/>
                  </a:cubicBezTo>
                  <a:cubicBezTo>
                    <a:pt x="3042" y="2213"/>
                    <a:pt x="2676" y="1981"/>
                    <a:pt x="2319" y="1749"/>
                  </a:cubicBezTo>
                  <a:cubicBezTo>
                    <a:pt x="1686" y="1339"/>
                    <a:pt x="1035" y="920"/>
                    <a:pt x="277" y="759"/>
                  </a:cubicBezTo>
                  <a:cubicBezTo>
                    <a:pt x="178" y="866"/>
                    <a:pt x="80" y="973"/>
                    <a:pt x="0" y="1080"/>
                  </a:cubicBezTo>
                  <a:cubicBezTo>
                    <a:pt x="62" y="1089"/>
                    <a:pt x="134" y="1098"/>
                    <a:pt x="196" y="1116"/>
                  </a:cubicBezTo>
                  <a:cubicBezTo>
                    <a:pt x="892" y="1259"/>
                    <a:pt x="1490" y="1651"/>
                    <a:pt x="2123" y="2062"/>
                  </a:cubicBezTo>
                  <a:cubicBezTo>
                    <a:pt x="2489" y="2294"/>
                    <a:pt x="2864" y="2534"/>
                    <a:pt x="3256" y="2731"/>
                  </a:cubicBezTo>
                  <a:cubicBezTo>
                    <a:pt x="3997" y="3092"/>
                    <a:pt x="4818" y="3270"/>
                    <a:pt x="5638" y="3270"/>
                  </a:cubicBezTo>
                  <a:cubicBezTo>
                    <a:pt x="6704" y="3270"/>
                    <a:pt x="7770" y="2969"/>
                    <a:pt x="8662" y="2374"/>
                  </a:cubicBezTo>
                  <a:cubicBezTo>
                    <a:pt x="9492" y="1830"/>
                    <a:pt x="10143" y="1045"/>
                    <a:pt x="10563" y="161"/>
                  </a:cubicBezTo>
                  <a:cubicBezTo>
                    <a:pt x="10455" y="108"/>
                    <a:pt x="10340" y="54"/>
                    <a:pt x="10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36"/>
            <p:cNvSpPr/>
            <p:nvPr/>
          </p:nvSpPr>
          <p:spPr>
            <a:xfrm>
              <a:off x="2581675" y="3443700"/>
              <a:ext cx="119350" cy="178875"/>
            </a:xfrm>
            <a:custGeom>
              <a:rect b="b" l="l" r="r" t="t"/>
              <a:pathLst>
                <a:path extrusionOk="0" h="7155" w="4774">
                  <a:moveTo>
                    <a:pt x="4711" y="0"/>
                  </a:moveTo>
                  <a:cubicBezTo>
                    <a:pt x="4291" y="509"/>
                    <a:pt x="3819" y="973"/>
                    <a:pt x="3319" y="1410"/>
                  </a:cubicBezTo>
                  <a:cubicBezTo>
                    <a:pt x="3203" y="1508"/>
                    <a:pt x="3087" y="1606"/>
                    <a:pt x="2971" y="1695"/>
                  </a:cubicBezTo>
                  <a:cubicBezTo>
                    <a:pt x="2668" y="1945"/>
                    <a:pt x="2356" y="2204"/>
                    <a:pt x="2079" y="2498"/>
                  </a:cubicBezTo>
                  <a:cubicBezTo>
                    <a:pt x="1080" y="3560"/>
                    <a:pt x="625" y="4960"/>
                    <a:pt x="188" y="6325"/>
                  </a:cubicBezTo>
                  <a:cubicBezTo>
                    <a:pt x="125" y="6513"/>
                    <a:pt x="63" y="6700"/>
                    <a:pt x="0" y="6887"/>
                  </a:cubicBezTo>
                  <a:cubicBezTo>
                    <a:pt x="107" y="6985"/>
                    <a:pt x="206" y="7075"/>
                    <a:pt x="304" y="7155"/>
                  </a:cubicBezTo>
                  <a:cubicBezTo>
                    <a:pt x="384" y="6914"/>
                    <a:pt x="455" y="6673"/>
                    <a:pt x="536" y="6432"/>
                  </a:cubicBezTo>
                  <a:cubicBezTo>
                    <a:pt x="982" y="5050"/>
                    <a:pt x="1401" y="3747"/>
                    <a:pt x="2347" y="2748"/>
                  </a:cubicBezTo>
                  <a:cubicBezTo>
                    <a:pt x="2614" y="2471"/>
                    <a:pt x="2909" y="2222"/>
                    <a:pt x="3203" y="1981"/>
                  </a:cubicBezTo>
                  <a:cubicBezTo>
                    <a:pt x="3319" y="1883"/>
                    <a:pt x="3444" y="1785"/>
                    <a:pt x="3560" y="1686"/>
                  </a:cubicBezTo>
                  <a:cubicBezTo>
                    <a:pt x="3997" y="1312"/>
                    <a:pt x="4398" y="910"/>
                    <a:pt x="4773" y="491"/>
                  </a:cubicBezTo>
                  <a:cubicBezTo>
                    <a:pt x="4764" y="330"/>
                    <a:pt x="4737" y="170"/>
                    <a:pt x="4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36"/>
            <p:cNvSpPr/>
            <p:nvPr/>
          </p:nvSpPr>
          <p:spPr>
            <a:xfrm>
              <a:off x="2636975" y="3470025"/>
              <a:ext cx="64925" cy="144750"/>
            </a:xfrm>
            <a:custGeom>
              <a:rect b="b" l="l" r="r" t="t"/>
              <a:pathLst>
                <a:path extrusionOk="0" h="5790" w="2597">
                  <a:moveTo>
                    <a:pt x="2597" y="0"/>
                  </a:moveTo>
                  <a:lnTo>
                    <a:pt x="2597" y="0"/>
                  </a:lnTo>
                  <a:cubicBezTo>
                    <a:pt x="2008" y="696"/>
                    <a:pt x="1455" y="1436"/>
                    <a:pt x="964" y="2204"/>
                  </a:cubicBezTo>
                  <a:cubicBezTo>
                    <a:pt x="563" y="2837"/>
                    <a:pt x="179" y="3515"/>
                    <a:pt x="72" y="4282"/>
                  </a:cubicBezTo>
                  <a:cubicBezTo>
                    <a:pt x="1" y="4791"/>
                    <a:pt x="54" y="5299"/>
                    <a:pt x="179" y="5790"/>
                  </a:cubicBezTo>
                  <a:cubicBezTo>
                    <a:pt x="268" y="5665"/>
                    <a:pt x="367" y="5531"/>
                    <a:pt x="465" y="5388"/>
                  </a:cubicBezTo>
                  <a:cubicBezTo>
                    <a:pt x="402" y="5040"/>
                    <a:pt x="384" y="4684"/>
                    <a:pt x="438" y="4336"/>
                  </a:cubicBezTo>
                  <a:cubicBezTo>
                    <a:pt x="536" y="3640"/>
                    <a:pt x="893" y="2997"/>
                    <a:pt x="1276" y="2400"/>
                  </a:cubicBezTo>
                  <a:cubicBezTo>
                    <a:pt x="1669" y="1784"/>
                    <a:pt x="2106" y="1187"/>
                    <a:pt x="2561" y="616"/>
                  </a:cubicBezTo>
                  <a:cubicBezTo>
                    <a:pt x="2588" y="410"/>
                    <a:pt x="2597" y="205"/>
                    <a:pt x="2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36"/>
            <p:cNvSpPr/>
            <p:nvPr/>
          </p:nvSpPr>
          <p:spPr>
            <a:xfrm>
              <a:off x="2540200" y="3390850"/>
              <a:ext cx="144975" cy="192250"/>
            </a:xfrm>
            <a:custGeom>
              <a:rect b="b" l="l" r="r" t="t"/>
              <a:pathLst>
                <a:path extrusionOk="0" h="7690" w="5799">
                  <a:moveTo>
                    <a:pt x="5576" y="0"/>
                  </a:moveTo>
                  <a:cubicBezTo>
                    <a:pt x="5192" y="955"/>
                    <a:pt x="4630" y="1891"/>
                    <a:pt x="3890" y="2766"/>
                  </a:cubicBezTo>
                  <a:cubicBezTo>
                    <a:pt x="3461" y="3274"/>
                    <a:pt x="2989" y="3756"/>
                    <a:pt x="2525" y="4220"/>
                  </a:cubicBezTo>
                  <a:cubicBezTo>
                    <a:pt x="1882" y="4862"/>
                    <a:pt x="1222" y="5531"/>
                    <a:pt x="678" y="6280"/>
                  </a:cubicBezTo>
                  <a:cubicBezTo>
                    <a:pt x="401" y="6646"/>
                    <a:pt x="178" y="7030"/>
                    <a:pt x="0" y="7422"/>
                  </a:cubicBezTo>
                  <a:cubicBezTo>
                    <a:pt x="98" y="7512"/>
                    <a:pt x="187" y="7601"/>
                    <a:pt x="277" y="7690"/>
                  </a:cubicBezTo>
                  <a:cubicBezTo>
                    <a:pt x="464" y="7289"/>
                    <a:pt x="687" y="6887"/>
                    <a:pt x="972" y="6495"/>
                  </a:cubicBezTo>
                  <a:cubicBezTo>
                    <a:pt x="1508" y="5763"/>
                    <a:pt x="2159" y="5112"/>
                    <a:pt x="2783" y="4478"/>
                  </a:cubicBezTo>
                  <a:cubicBezTo>
                    <a:pt x="3256" y="4006"/>
                    <a:pt x="3738" y="3524"/>
                    <a:pt x="4175" y="3006"/>
                  </a:cubicBezTo>
                  <a:cubicBezTo>
                    <a:pt x="4862" y="2186"/>
                    <a:pt x="5406" y="1311"/>
                    <a:pt x="5799" y="419"/>
                  </a:cubicBezTo>
                  <a:cubicBezTo>
                    <a:pt x="5727" y="277"/>
                    <a:pt x="5656" y="134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0" name="Google Shape;5360;p36"/>
            <p:cNvSpPr/>
            <p:nvPr/>
          </p:nvSpPr>
          <p:spPr>
            <a:xfrm>
              <a:off x="2442275" y="3336650"/>
              <a:ext cx="199425" cy="160600"/>
            </a:xfrm>
            <a:custGeom>
              <a:rect b="b" l="l" r="r" t="t"/>
              <a:pathLst>
                <a:path extrusionOk="0" h="6424" w="7977">
                  <a:moveTo>
                    <a:pt x="7700" y="0"/>
                  </a:moveTo>
                  <a:cubicBezTo>
                    <a:pt x="7236" y="1062"/>
                    <a:pt x="6584" y="1981"/>
                    <a:pt x="5773" y="2677"/>
                  </a:cubicBezTo>
                  <a:cubicBezTo>
                    <a:pt x="4952" y="3381"/>
                    <a:pt x="3944" y="3881"/>
                    <a:pt x="2980" y="4363"/>
                  </a:cubicBezTo>
                  <a:cubicBezTo>
                    <a:pt x="2802" y="4452"/>
                    <a:pt x="2615" y="4541"/>
                    <a:pt x="2436" y="4630"/>
                  </a:cubicBezTo>
                  <a:cubicBezTo>
                    <a:pt x="1589" y="5058"/>
                    <a:pt x="723" y="5549"/>
                    <a:pt x="1" y="6191"/>
                  </a:cubicBezTo>
                  <a:cubicBezTo>
                    <a:pt x="99" y="6272"/>
                    <a:pt x="197" y="6343"/>
                    <a:pt x="295" y="6423"/>
                  </a:cubicBezTo>
                  <a:cubicBezTo>
                    <a:pt x="982" y="5826"/>
                    <a:pt x="1794" y="5371"/>
                    <a:pt x="2606" y="4960"/>
                  </a:cubicBezTo>
                  <a:cubicBezTo>
                    <a:pt x="2784" y="4871"/>
                    <a:pt x="2962" y="4782"/>
                    <a:pt x="3141" y="4693"/>
                  </a:cubicBezTo>
                  <a:cubicBezTo>
                    <a:pt x="4131" y="4193"/>
                    <a:pt x="5148" y="3685"/>
                    <a:pt x="6013" y="2953"/>
                  </a:cubicBezTo>
                  <a:cubicBezTo>
                    <a:pt x="6834" y="2248"/>
                    <a:pt x="7503" y="1329"/>
                    <a:pt x="7976" y="268"/>
                  </a:cubicBezTo>
                  <a:cubicBezTo>
                    <a:pt x="7887" y="179"/>
                    <a:pt x="7789" y="89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36"/>
            <p:cNvSpPr/>
            <p:nvPr/>
          </p:nvSpPr>
          <p:spPr>
            <a:xfrm>
              <a:off x="2488000" y="3362525"/>
              <a:ext cx="177775" cy="173075"/>
            </a:xfrm>
            <a:custGeom>
              <a:rect b="b" l="l" r="r" t="t"/>
              <a:pathLst>
                <a:path extrusionOk="0" h="6923" w="7111">
                  <a:moveTo>
                    <a:pt x="6870" y="0"/>
                  </a:moveTo>
                  <a:cubicBezTo>
                    <a:pt x="6111" y="1196"/>
                    <a:pt x="5335" y="2436"/>
                    <a:pt x="4292" y="3417"/>
                  </a:cubicBezTo>
                  <a:cubicBezTo>
                    <a:pt x="3640" y="4023"/>
                    <a:pt x="2891" y="4541"/>
                    <a:pt x="2168" y="5032"/>
                  </a:cubicBezTo>
                  <a:cubicBezTo>
                    <a:pt x="1446" y="5522"/>
                    <a:pt x="696" y="6031"/>
                    <a:pt x="45" y="6637"/>
                  </a:cubicBezTo>
                  <a:cubicBezTo>
                    <a:pt x="27" y="6646"/>
                    <a:pt x="18" y="6664"/>
                    <a:pt x="1" y="6673"/>
                  </a:cubicBezTo>
                  <a:cubicBezTo>
                    <a:pt x="99" y="6762"/>
                    <a:pt x="188" y="6843"/>
                    <a:pt x="286" y="6923"/>
                  </a:cubicBezTo>
                  <a:cubicBezTo>
                    <a:pt x="286" y="6914"/>
                    <a:pt x="295" y="6914"/>
                    <a:pt x="295" y="6905"/>
                  </a:cubicBezTo>
                  <a:cubicBezTo>
                    <a:pt x="928" y="6316"/>
                    <a:pt x="1660" y="5817"/>
                    <a:pt x="2374" y="5335"/>
                  </a:cubicBezTo>
                  <a:cubicBezTo>
                    <a:pt x="3114" y="4835"/>
                    <a:pt x="3872" y="4309"/>
                    <a:pt x="4541" y="3684"/>
                  </a:cubicBezTo>
                  <a:cubicBezTo>
                    <a:pt x="5585" y="2703"/>
                    <a:pt x="6370" y="1490"/>
                    <a:pt x="7111" y="303"/>
                  </a:cubicBezTo>
                  <a:cubicBezTo>
                    <a:pt x="7030" y="196"/>
                    <a:pt x="6950" y="98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2" name="Google Shape;5362;p36"/>
          <p:cNvSpPr/>
          <p:nvPr/>
        </p:nvSpPr>
        <p:spPr>
          <a:xfrm rot="961900">
            <a:off x="6214533" y="4776863"/>
            <a:ext cx="254679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3" name="Google Shape;5363;p36"/>
          <p:cNvSpPr/>
          <p:nvPr/>
        </p:nvSpPr>
        <p:spPr>
          <a:xfrm rot="-3020781">
            <a:off x="8659200" y="2040848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4" name="Google Shape;5364;p36"/>
          <p:cNvGrpSpPr/>
          <p:nvPr/>
        </p:nvGrpSpPr>
        <p:grpSpPr>
          <a:xfrm rot="1282807">
            <a:off x="8443052" y="254004"/>
            <a:ext cx="686975" cy="829256"/>
            <a:chOff x="1907900" y="2408850"/>
            <a:chExt cx="365125" cy="440725"/>
          </a:xfrm>
        </p:grpSpPr>
        <p:sp>
          <p:nvSpPr>
            <p:cNvPr id="5365" name="Google Shape;5365;p36"/>
            <p:cNvSpPr/>
            <p:nvPr/>
          </p:nvSpPr>
          <p:spPr>
            <a:xfrm>
              <a:off x="1950725" y="2408850"/>
              <a:ext cx="315400" cy="440725"/>
            </a:xfrm>
            <a:custGeom>
              <a:rect b="b" l="l" r="r" t="t"/>
              <a:pathLst>
                <a:path extrusionOk="0" h="17629" w="12616">
                  <a:moveTo>
                    <a:pt x="12231" y="14105"/>
                  </a:moveTo>
                  <a:cubicBezTo>
                    <a:pt x="11732" y="13739"/>
                    <a:pt x="11214" y="13418"/>
                    <a:pt x="10670" y="13150"/>
                  </a:cubicBezTo>
                  <a:cubicBezTo>
                    <a:pt x="10884" y="12285"/>
                    <a:pt x="10983" y="11340"/>
                    <a:pt x="10974" y="10349"/>
                  </a:cubicBezTo>
                  <a:cubicBezTo>
                    <a:pt x="10956" y="9261"/>
                    <a:pt x="10795" y="8119"/>
                    <a:pt x="10492" y="7057"/>
                  </a:cubicBezTo>
                  <a:cubicBezTo>
                    <a:pt x="10412" y="6763"/>
                    <a:pt x="10189" y="6522"/>
                    <a:pt x="9894" y="6424"/>
                  </a:cubicBezTo>
                  <a:cubicBezTo>
                    <a:pt x="9796" y="6388"/>
                    <a:pt x="9689" y="6371"/>
                    <a:pt x="9591" y="6371"/>
                  </a:cubicBezTo>
                  <a:cubicBezTo>
                    <a:pt x="9493" y="6371"/>
                    <a:pt x="9395" y="6388"/>
                    <a:pt x="9305" y="6415"/>
                  </a:cubicBezTo>
                  <a:cubicBezTo>
                    <a:pt x="9207" y="6112"/>
                    <a:pt x="9109" y="5800"/>
                    <a:pt x="9002" y="5496"/>
                  </a:cubicBezTo>
                  <a:cubicBezTo>
                    <a:pt x="9002" y="5487"/>
                    <a:pt x="9002" y="5487"/>
                    <a:pt x="8993" y="5478"/>
                  </a:cubicBezTo>
                  <a:cubicBezTo>
                    <a:pt x="8752" y="4756"/>
                    <a:pt x="8476" y="4042"/>
                    <a:pt x="8181" y="3346"/>
                  </a:cubicBezTo>
                  <a:cubicBezTo>
                    <a:pt x="8146" y="3257"/>
                    <a:pt x="8110" y="3177"/>
                    <a:pt x="8074" y="3097"/>
                  </a:cubicBezTo>
                  <a:cubicBezTo>
                    <a:pt x="8074" y="3097"/>
                    <a:pt x="8065" y="3088"/>
                    <a:pt x="8065" y="3088"/>
                  </a:cubicBezTo>
                  <a:cubicBezTo>
                    <a:pt x="7673" y="2178"/>
                    <a:pt x="7280" y="1393"/>
                    <a:pt x="6986" y="938"/>
                  </a:cubicBezTo>
                  <a:cubicBezTo>
                    <a:pt x="6611" y="349"/>
                    <a:pt x="6156" y="135"/>
                    <a:pt x="5844" y="54"/>
                  </a:cubicBezTo>
                  <a:cubicBezTo>
                    <a:pt x="5835" y="54"/>
                    <a:pt x="5835" y="46"/>
                    <a:pt x="5826" y="46"/>
                  </a:cubicBezTo>
                  <a:cubicBezTo>
                    <a:pt x="5710" y="19"/>
                    <a:pt x="5585" y="1"/>
                    <a:pt x="5460" y="1"/>
                  </a:cubicBezTo>
                  <a:cubicBezTo>
                    <a:pt x="5389" y="1"/>
                    <a:pt x="5309" y="10"/>
                    <a:pt x="5237" y="19"/>
                  </a:cubicBezTo>
                  <a:cubicBezTo>
                    <a:pt x="5237" y="19"/>
                    <a:pt x="5228" y="19"/>
                    <a:pt x="5220" y="19"/>
                  </a:cubicBezTo>
                  <a:cubicBezTo>
                    <a:pt x="4711" y="99"/>
                    <a:pt x="4256" y="429"/>
                    <a:pt x="3944" y="947"/>
                  </a:cubicBezTo>
                  <a:cubicBezTo>
                    <a:pt x="3623" y="1464"/>
                    <a:pt x="3239" y="2231"/>
                    <a:pt x="2864" y="3105"/>
                  </a:cubicBezTo>
                  <a:cubicBezTo>
                    <a:pt x="2864" y="3105"/>
                    <a:pt x="2864" y="3114"/>
                    <a:pt x="2864" y="3114"/>
                  </a:cubicBezTo>
                  <a:cubicBezTo>
                    <a:pt x="2829" y="3195"/>
                    <a:pt x="2793" y="3275"/>
                    <a:pt x="2757" y="3364"/>
                  </a:cubicBezTo>
                  <a:cubicBezTo>
                    <a:pt x="2757" y="3364"/>
                    <a:pt x="2757" y="3364"/>
                    <a:pt x="2748" y="3364"/>
                  </a:cubicBezTo>
                  <a:cubicBezTo>
                    <a:pt x="2490" y="3989"/>
                    <a:pt x="2249" y="4631"/>
                    <a:pt x="2026" y="5282"/>
                  </a:cubicBezTo>
                  <a:lnTo>
                    <a:pt x="2017" y="5300"/>
                  </a:lnTo>
                  <a:cubicBezTo>
                    <a:pt x="1990" y="5371"/>
                    <a:pt x="1963" y="5452"/>
                    <a:pt x="1937" y="5532"/>
                  </a:cubicBezTo>
                  <a:lnTo>
                    <a:pt x="1937" y="5550"/>
                  </a:lnTo>
                  <a:cubicBezTo>
                    <a:pt x="1830" y="5862"/>
                    <a:pt x="1722" y="6183"/>
                    <a:pt x="1633" y="6495"/>
                  </a:cubicBezTo>
                  <a:cubicBezTo>
                    <a:pt x="1535" y="6469"/>
                    <a:pt x="1437" y="6451"/>
                    <a:pt x="1330" y="6451"/>
                  </a:cubicBezTo>
                  <a:cubicBezTo>
                    <a:pt x="1223" y="6451"/>
                    <a:pt x="1116" y="6469"/>
                    <a:pt x="1009" y="6504"/>
                  </a:cubicBezTo>
                  <a:cubicBezTo>
                    <a:pt x="723" y="6611"/>
                    <a:pt x="500" y="6852"/>
                    <a:pt x="420" y="7147"/>
                  </a:cubicBezTo>
                  <a:cubicBezTo>
                    <a:pt x="143" y="8217"/>
                    <a:pt x="1" y="9359"/>
                    <a:pt x="1" y="10447"/>
                  </a:cubicBezTo>
                  <a:cubicBezTo>
                    <a:pt x="10" y="12365"/>
                    <a:pt x="438" y="14043"/>
                    <a:pt x="1241" y="15300"/>
                  </a:cubicBezTo>
                  <a:cubicBezTo>
                    <a:pt x="2213" y="16826"/>
                    <a:pt x="3658" y="17629"/>
                    <a:pt x="5434" y="17629"/>
                  </a:cubicBezTo>
                  <a:cubicBezTo>
                    <a:pt x="5478" y="17629"/>
                    <a:pt x="5523" y="17629"/>
                    <a:pt x="5567" y="17629"/>
                  </a:cubicBezTo>
                  <a:lnTo>
                    <a:pt x="5567" y="17629"/>
                  </a:lnTo>
                  <a:cubicBezTo>
                    <a:pt x="5639" y="17629"/>
                    <a:pt x="5719" y="17629"/>
                    <a:pt x="5817" y="17620"/>
                  </a:cubicBezTo>
                  <a:cubicBezTo>
                    <a:pt x="5853" y="17620"/>
                    <a:pt x="5898" y="17620"/>
                    <a:pt x="5942" y="17620"/>
                  </a:cubicBezTo>
                  <a:lnTo>
                    <a:pt x="5942" y="17620"/>
                  </a:lnTo>
                  <a:cubicBezTo>
                    <a:pt x="6977" y="17620"/>
                    <a:pt x="8074" y="17433"/>
                    <a:pt x="9198" y="17067"/>
                  </a:cubicBezTo>
                  <a:cubicBezTo>
                    <a:pt x="10153" y="16755"/>
                    <a:pt x="11090" y="16326"/>
                    <a:pt x="11955" y="15782"/>
                  </a:cubicBezTo>
                  <a:cubicBezTo>
                    <a:pt x="12026" y="15738"/>
                    <a:pt x="12107" y="15693"/>
                    <a:pt x="12178" y="15648"/>
                  </a:cubicBezTo>
                  <a:cubicBezTo>
                    <a:pt x="12437" y="15479"/>
                    <a:pt x="12597" y="15202"/>
                    <a:pt x="12606" y="14890"/>
                  </a:cubicBezTo>
                  <a:cubicBezTo>
                    <a:pt x="12615" y="14578"/>
                    <a:pt x="12472" y="14283"/>
                    <a:pt x="12231" y="14105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36"/>
            <p:cNvSpPr/>
            <p:nvPr/>
          </p:nvSpPr>
          <p:spPr>
            <a:xfrm>
              <a:off x="2105725" y="2750525"/>
              <a:ext cx="136750" cy="74525"/>
            </a:xfrm>
            <a:custGeom>
              <a:rect b="b" l="l" r="r" t="t"/>
              <a:pathLst>
                <a:path extrusionOk="0" h="2981" w="5470">
                  <a:moveTo>
                    <a:pt x="3328" y="1"/>
                  </a:moveTo>
                  <a:cubicBezTo>
                    <a:pt x="2749" y="1580"/>
                    <a:pt x="1669" y="2749"/>
                    <a:pt x="1" y="2980"/>
                  </a:cubicBezTo>
                  <a:cubicBezTo>
                    <a:pt x="1785" y="2954"/>
                    <a:pt x="3792" y="2276"/>
                    <a:pt x="5469" y="1187"/>
                  </a:cubicBezTo>
                  <a:cubicBezTo>
                    <a:pt x="4783" y="688"/>
                    <a:pt x="4069" y="295"/>
                    <a:pt x="3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7" name="Google Shape;5367;p36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8" name="Google Shape;5368;p36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9" name="Google Shape;5369;p36"/>
            <p:cNvSpPr/>
            <p:nvPr/>
          </p:nvSpPr>
          <p:spPr>
            <a:xfrm>
              <a:off x="2088775" y="2780200"/>
              <a:ext cx="153700" cy="48425"/>
            </a:xfrm>
            <a:custGeom>
              <a:rect b="b" l="l" r="r" t="t"/>
              <a:pathLst>
                <a:path extrusionOk="0" h="1937" w="6148">
                  <a:moveTo>
                    <a:pt x="2302" y="1089"/>
                  </a:moveTo>
                  <a:cubicBezTo>
                    <a:pt x="1678" y="1526"/>
                    <a:pt x="920" y="1776"/>
                    <a:pt x="1" y="1776"/>
                  </a:cubicBezTo>
                  <a:lnTo>
                    <a:pt x="1" y="1820"/>
                  </a:lnTo>
                  <a:cubicBezTo>
                    <a:pt x="1955" y="1936"/>
                    <a:pt x="4247" y="1214"/>
                    <a:pt x="6147" y="0"/>
                  </a:cubicBezTo>
                  <a:cubicBezTo>
                    <a:pt x="6147" y="0"/>
                    <a:pt x="4345" y="803"/>
                    <a:pt x="2302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0" name="Google Shape;5370;p36"/>
            <p:cNvSpPr/>
            <p:nvPr/>
          </p:nvSpPr>
          <p:spPr>
            <a:xfrm>
              <a:off x="1907900" y="2427600"/>
              <a:ext cx="365125" cy="395450"/>
            </a:xfrm>
            <a:custGeom>
              <a:rect b="b" l="l" r="r" t="t"/>
              <a:pathLst>
                <a:path extrusionOk="0" h="15818" w="14605">
                  <a:moveTo>
                    <a:pt x="7334" y="15683"/>
                  </a:moveTo>
                  <a:cubicBezTo>
                    <a:pt x="1" y="15817"/>
                    <a:pt x="4774" y="3426"/>
                    <a:pt x="6460" y="687"/>
                  </a:cubicBezTo>
                  <a:cubicBezTo>
                    <a:pt x="6843" y="63"/>
                    <a:pt x="7459" y="0"/>
                    <a:pt x="7905" y="696"/>
                  </a:cubicBezTo>
                  <a:cubicBezTo>
                    <a:pt x="9270" y="2819"/>
                    <a:pt x="14605" y="15621"/>
                    <a:pt x="7334" y="156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1" name="Google Shape;5371;p36"/>
            <p:cNvSpPr/>
            <p:nvPr/>
          </p:nvSpPr>
          <p:spPr>
            <a:xfrm>
              <a:off x="2041275" y="2495625"/>
              <a:ext cx="92350" cy="10950"/>
            </a:xfrm>
            <a:custGeom>
              <a:rect b="b" l="l" r="r" t="t"/>
              <a:pathLst>
                <a:path extrusionOk="0" h="438" w="3694">
                  <a:moveTo>
                    <a:pt x="108" y="9"/>
                  </a:moveTo>
                  <a:cubicBezTo>
                    <a:pt x="72" y="89"/>
                    <a:pt x="36" y="179"/>
                    <a:pt x="1" y="259"/>
                  </a:cubicBezTo>
                  <a:cubicBezTo>
                    <a:pt x="1250" y="437"/>
                    <a:pt x="2490" y="437"/>
                    <a:pt x="3694" y="250"/>
                  </a:cubicBezTo>
                  <a:cubicBezTo>
                    <a:pt x="3658" y="161"/>
                    <a:pt x="3623" y="80"/>
                    <a:pt x="3587" y="0"/>
                  </a:cubicBezTo>
                  <a:cubicBezTo>
                    <a:pt x="2454" y="170"/>
                    <a:pt x="1285" y="179"/>
                    <a:pt x="108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2" name="Google Shape;5372;p36"/>
            <p:cNvSpPr/>
            <p:nvPr/>
          </p:nvSpPr>
          <p:spPr>
            <a:xfrm>
              <a:off x="2021425" y="2547575"/>
              <a:ext cx="132050" cy="12300"/>
            </a:xfrm>
            <a:custGeom>
              <a:rect b="b" l="l" r="r" t="t"/>
              <a:pathLst>
                <a:path extrusionOk="0" h="492" w="5282">
                  <a:moveTo>
                    <a:pt x="81" y="45"/>
                  </a:moveTo>
                  <a:cubicBezTo>
                    <a:pt x="54" y="126"/>
                    <a:pt x="27" y="215"/>
                    <a:pt x="1" y="295"/>
                  </a:cubicBezTo>
                  <a:cubicBezTo>
                    <a:pt x="1767" y="491"/>
                    <a:pt x="3587" y="474"/>
                    <a:pt x="5282" y="251"/>
                  </a:cubicBezTo>
                  <a:cubicBezTo>
                    <a:pt x="5255" y="161"/>
                    <a:pt x="5228" y="81"/>
                    <a:pt x="5193" y="1"/>
                  </a:cubicBezTo>
                  <a:cubicBezTo>
                    <a:pt x="3560" y="215"/>
                    <a:pt x="1794" y="233"/>
                    <a:pt x="81" y="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36"/>
            <p:cNvSpPr/>
            <p:nvPr/>
          </p:nvSpPr>
          <p:spPr>
            <a:xfrm>
              <a:off x="2005600" y="2601550"/>
              <a:ext cx="164400" cy="13850"/>
            </a:xfrm>
            <a:custGeom>
              <a:rect b="b" l="l" r="r" t="t"/>
              <a:pathLst>
                <a:path extrusionOk="0" h="554" w="6576">
                  <a:moveTo>
                    <a:pt x="63" y="63"/>
                  </a:moveTo>
                  <a:cubicBezTo>
                    <a:pt x="36" y="143"/>
                    <a:pt x="18" y="233"/>
                    <a:pt x="0" y="313"/>
                  </a:cubicBezTo>
                  <a:cubicBezTo>
                    <a:pt x="2195" y="554"/>
                    <a:pt x="4461" y="536"/>
                    <a:pt x="6575" y="250"/>
                  </a:cubicBezTo>
                  <a:cubicBezTo>
                    <a:pt x="6548" y="170"/>
                    <a:pt x="6530" y="81"/>
                    <a:pt x="6504" y="1"/>
                  </a:cubicBezTo>
                  <a:cubicBezTo>
                    <a:pt x="4434" y="268"/>
                    <a:pt x="2222" y="295"/>
                    <a:pt x="63" y="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36"/>
            <p:cNvSpPr/>
            <p:nvPr/>
          </p:nvSpPr>
          <p:spPr>
            <a:xfrm>
              <a:off x="1995325" y="2664450"/>
              <a:ext cx="184925" cy="13350"/>
            </a:xfrm>
            <a:custGeom>
              <a:rect b="b" l="l" r="r" t="t"/>
              <a:pathLst>
                <a:path extrusionOk="0" h="534" w="7397">
                  <a:moveTo>
                    <a:pt x="7352" y="0"/>
                  </a:moveTo>
                  <a:cubicBezTo>
                    <a:pt x="6100" y="182"/>
                    <a:pt x="4791" y="271"/>
                    <a:pt x="3470" y="271"/>
                  </a:cubicBezTo>
                  <a:cubicBezTo>
                    <a:pt x="2325" y="271"/>
                    <a:pt x="1171" y="204"/>
                    <a:pt x="37" y="72"/>
                  </a:cubicBezTo>
                  <a:lnTo>
                    <a:pt x="1" y="330"/>
                  </a:lnTo>
                  <a:cubicBezTo>
                    <a:pt x="1141" y="466"/>
                    <a:pt x="2300" y="534"/>
                    <a:pt x="3450" y="534"/>
                  </a:cubicBezTo>
                  <a:cubicBezTo>
                    <a:pt x="4792" y="534"/>
                    <a:pt x="6123" y="442"/>
                    <a:pt x="7396" y="259"/>
                  </a:cubicBezTo>
                  <a:lnTo>
                    <a:pt x="7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36"/>
            <p:cNvSpPr/>
            <p:nvPr/>
          </p:nvSpPr>
          <p:spPr>
            <a:xfrm>
              <a:off x="1991775" y="2723100"/>
              <a:ext cx="192500" cy="13600"/>
            </a:xfrm>
            <a:custGeom>
              <a:rect b="b" l="l" r="r" t="t"/>
              <a:pathLst>
                <a:path extrusionOk="0" h="544" w="7700">
                  <a:moveTo>
                    <a:pt x="7663" y="1"/>
                  </a:moveTo>
                  <a:cubicBezTo>
                    <a:pt x="6354" y="188"/>
                    <a:pt x="4985" y="282"/>
                    <a:pt x="3602" y="282"/>
                  </a:cubicBezTo>
                  <a:cubicBezTo>
                    <a:pt x="2412" y="282"/>
                    <a:pt x="1211" y="212"/>
                    <a:pt x="27" y="72"/>
                  </a:cubicBezTo>
                  <a:lnTo>
                    <a:pt x="0" y="331"/>
                  </a:lnTo>
                  <a:cubicBezTo>
                    <a:pt x="1202" y="472"/>
                    <a:pt x="2421" y="544"/>
                    <a:pt x="3630" y="544"/>
                  </a:cubicBezTo>
                  <a:cubicBezTo>
                    <a:pt x="5014" y="544"/>
                    <a:pt x="6385" y="450"/>
                    <a:pt x="7699" y="259"/>
                  </a:cubicBezTo>
                  <a:lnTo>
                    <a:pt x="7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6" name="Google Shape;5376;p36"/>
            <p:cNvSpPr/>
            <p:nvPr/>
          </p:nvSpPr>
          <p:spPr>
            <a:xfrm>
              <a:off x="2044850" y="2432275"/>
              <a:ext cx="93025" cy="385650"/>
            </a:xfrm>
            <a:custGeom>
              <a:rect b="b" l="l" r="r" t="t"/>
              <a:pathLst>
                <a:path extrusionOk="0" h="15426" w="3721">
                  <a:moveTo>
                    <a:pt x="652" y="15380"/>
                  </a:moveTo>
                  <a:cubicBezTo>
                    <a:pt x="714" y="15398"/>
                    <a:pt x="777" y="15416"/>
                    <a:pt x="848" y="15425"/>
                  </a:cubicBezTo>
                  <a:lnTo>
                    <a:pt x="919" y="15407"/>
                  </a:lnTo>
                  <a:cubicBezTo>
                    <a:pt x="0" y="11750"/>
                    <a:pt x="562" y="4863"/>
                    <a:pt x="1686" y="447"/>
                  </a:cubicBezTo>
                  <a:cubicBezTo>
                    <a:pt x="3007" y="5246"/>
                    <a:pt x="3444" y="11982"/>
                    <a:pt x="2641" y="15389"/>
                  </a:cubicBezTo>
                  <a:lnTo>
                    <a:pt x="2757" y="15416"/>
                  </a:lnTo>
                  <a:cubicBezTo>
                    <a:pt x="2811" y="15398"/>
                    <a:pt x="2864" y="15389"/>
                    <a:pt x="2918" y="15380"/>
                  </a:cubicBezTo>
                  <a:cubicBezTo>
                    <a:pt x="3720" y="11830"/>
                    <a:pt x="3230" y="4845"/>
                    <a:pt x="1838" y="27"/>
                  </a:cubicBezTo>
                  <a:cubicBezTo>
                    <a:pt x="1740" y="1"/>
                    <a:pt x="1633" y="1"/>
                    <a:pt x="1526" y="27"/>
                  </a:cubicBezTo>
                  <a:cubicBezTo>
                    <a:pt x="714" y="3043"/>
                    <a:pt x="170" y="7334"/>
                    <a:pt x="206" y="10973"/>
                  </a:cubicBezTo>
                  <a:cubicBezTo>
                    <a:pt x="214" y="12651"/>
                    <a:pt x="357" y="14185"/>
                    <a:pt x="652" y="153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7" name="Google Shape;5377;p36"/>
            <p:cNvSpPr/>
            <p:nvPr/>
          </p:nvSpPr>
          <p:spPr>
            <a:xfrm>
              <a:off x="1956525" y="2593525"/>
              <a:ext cx="134725" cy="229975"/>
            </a:xfrm>
            <a:custGeom>
              <a:rect b="b" l="l" r="r" t="t"/>
              <a:pathLst>
                <a:path extrusionOk="0" h="9199" w="5389">
                  <a:moveTo>
                    <a:pt x="1098" y="1"/>
                  </a:moveTo>
                  <a:cubicBezTo>
                    <a:pt x="4292" y="2266"/>
                    <a:pt x="5389" y="5960"/>
                    <a:pt x="5309" y="9109"/>
                  </a:cubicBezTo>
                  <a:cubicBezTo>
                    <a:pt x="1178" y="9198"/>
                    <a:pt x="1" y="4167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8" name="Google Shape;5378;p36"/>
            <p:cNvSpPr/>
            <p:nvPr/>
          </p:nvSpPr>
          <p:spPr>
            <a:xfrm>
              <a:off x="1956525" y="2593525"/>
              <a:ext cx="132950" cy="234875"/>
            </a:xfrm>
            <a:custGeom>
              <a:rect b="b" l="l" r="r" t="t"/>
              <a:pathLst>
                <a:path extrusionOk="0" h="9395" w="5318">
                  <a:moveTo>
                    <a:pt x="5300" y="8359"/>
                  </a:moveTo>
                  <a:cubicBezTo>
                    <a:pt x="242" y="8342"/>
                    <a:pt x="1107" y="1"/>
                    <a:pt x="1098" y="1"/>
                  </a:cubicBezTo>
                  <a:cubicBezTo>
                    <a:pt x="1" y="4265"/>
                    <a:pt x="1178" y="9394"/>
                    <a:pt x="5309" y="9305"/>
                  </a:cubicBezTo>
                  <a:cubicBezTo>
                    <a:pt x="5318" y="8993"/>
                    <a:pt x="5318" y="8681"/>
                    <a:pt x="5300" y="83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9" name="Google Shape;5379;p36"/>
            <p:cNvSpPr/>
            <p:nvPr/>
          </p:nvSpPr>
          <p:spPr>
            <a:xfrm>
              <a:off x="2085875" y="2591750"/>
              <a:ext cx="133850" cy="229950"/>
            </a:xfrm>
            <a:custGeom>
              <a:rect b="b" l="l" r="r" t="t"/>
              <a:pathLst>
                <a:path extrusionOk="0" h="9198" w="5354">
                  <a:moveTo>
                    <a:pt x="4185" y="0"/>
                  </a:moveTo>
                  <a:cubicBezTo>
                    <a:pt x="1027" y="2320"/>
                    <a:pt x="1" y="6040"/>
                    <a:pt x="135" y="9180"/>
                  </a:cubicBezTo>
                  <a:cubicBezTo>
                    <a:pt x="4265" y="9198"/>
                    <a:pt x="5353" y="4148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0" name="Google Shape;5380;p36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1" name="Google Shape;538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2" name="Google Shape;5382;p36"/>
          <p:cNvSpPr txBox="1"/>
          <p:nvPr>
            <p:ph idx="2" type="title"/>
          </p:nvPr>
        </p:nvSpPr>
        <p:spPr>
          <a:xfrm>
            <a:off x="713100" y="1998525"/>
            <a:ext cx="1929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83" name="Google Shape;5383;p36"/>
          <p:cNvSpPr txBox="1"/>
          <p:nvPr>
            <p:ph idx="1" type="subTitle"/>
          </p:nvPr>
        </p:nvSpPr>
        <p:spPr>
          <a:xfrm>
            <a:off x="713100" y="2352525"/>
            <a:ext cx="1929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4" name="Google Shape;5384;p36"/>
          <p:cNvSpPr txBox="1"/>
          <p:nvPr>
            <p:ph idx="3" type="title"/>
          </p:nvPr>
        </p:nvSpPr>
        <p:spPr>
          <a:xfrm>
            <a:off x="4572003" y="1998525"/>
            <a:ext cx="1929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85" name="Google Shape;5385;p36"/>
          <p:cNvSpPr txBox="1"/>
          <p:nvPr>
            <p:ph idx="4" type="subTitle"/>
          </p:nvPr>
        </p:nvSpPr>
        <p:spPr>
          <a:xfrm>
            <a:off x="4571999" y="2352525"/>
            <a:ext cx="1929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6" name="Google Shape;5386;p36"/>
          <p:cNvSpPr txBox="1"/>
          <p:nvPr>
            <p:ph idx="5" type="title"/>
          </p:nvPr>
        </p:nvSpPr>
        <p:spPr>
          <a:xfrm>
            <a:off x="2642550" y="2876025"/>
            <a:ext cx="1929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87" name="Google Shape;5387;p36"/>
          <p:cNvSpPr txBox="1"/>
          <p:nvPr>
            <p:ph idx="6" type="subTitle"/>
          </p:nvPr>
        </p:nvSpPr>
        <p:spPr>
          <a:xfrm>
            <a:off x="2642550" y="3230000"/>
            <a:ext cx="1929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8" name="Google Shape;5388;p36"/>
          <p:cNvSpPr txBox="1"/>
          <p:nvPr>
            <p:ph idx="7" type="title"/>
          </p:nvPr>
        </p:nvSpPr>
        <p:spPr>
          <a:xfrm>
            <a:off x="6501450" y="2876025"/>
            <a:ext cx="1929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89" name="Google Shape;5389;p36"/>
          <p:cNvSpPr txBox="1"/>
          <p:nvPr>
            <p:ph idx="8" type="subTitle"/>
          </p:nvPr>
        </p:nvSpPr>
        <p:spPr>
          <a:xfrm>
            <a:off x="6501450" y="3230000"/>
            <a:ext cx="1929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90" name="Google Shape;5390;p36"/>
          <p:cNvSpPr/>
          <p:nvPr/>
        </p:nvSpPr>
        <p:spPr>
          <a:xfrm rot="961900">
            <a:off x="8788208" y="3948513"/>
            <a:ext cx="254679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1" name="Google Shape;5391;p36"/>
          <p:cNvSpPr/>
          <p:nvPr/>
        </p:nvSpPr>
        <p:spPr>
          <a:xfrm rot="6697237">
            <a:off x="3334464" y="4637415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392" name="Shape 5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3" name="Google Shape;5393;p37"/>
          <p:cNvSpPr/>
          <p:nvPr/>
        </p:nvSpPr>
        <p:spPr>
          <a:xfrm flipH="1" rot="10800000">
            <a:off x="6392463" y="-103374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4" name="Google Shape;5394;p37"/>
          <p:cNvGrpSpPr/>
          <p:nvPr/>
        </p:nvGrpSpPr>
        <p:grpSpPr>
          <a:xfrm flipH="1">
            <a:off x="6496617" y="-1033763"/>
            <a:ext cx="3836998" cy="2198307"/>
            <a:chOff x="-9376871" y="-61513"/>
            <a:chExt cx="3836998" cy="2198307"/>
          </a:xfrm>
        </p:grpSpPr>
        <p:sp>
          <p:nvSpPr>
            <p:cNvPr id="5395" name="Google Shape;5395;p37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6" name="Google Shape;5396;p37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7" name="Google Shape;5397;p37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8" name="Google Shape;5398;p37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9" name="Google Shape;5399;p37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0" name="Google Shape;5400;p37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1" name="Google Shape;5401;p37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37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3" name="Google Shape;5403;p37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4" name="Google Shape;5404;p37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5" name="Google Shape;5405;p37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6" name="Google Shape;5406;p37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7" name="Google Shape;5407;p37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8" name="Google Shape;5408;p37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9" name="Google Shape;5409;p37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0" name="Google Shape;5410;p37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1" name="Google Shape;5411;p37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2" name="Google Shape;5412;p37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3" name="Google Shape;5413;p37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4" name="Google Shape;5414;p37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5" name="Google Shape;5415;p37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6" name="Google Shape;5416;p37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7" name="Google Shape;5417;p37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37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9" name="Google Shape;5419;p37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37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37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37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37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4" name="Google Shape;5424;p37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5" name="Google Shape;5425;p37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37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37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8" name="Google Shape;5428;p37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9" name="Google Shape;5429;p37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0" name="Google Shape;5430;p37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37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37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37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37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5" name="Google Shape;5435;p37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6" name="Google Shape;5436;p37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7" name="Google Shape;5437;p37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37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37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37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37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2" name="Google Shape;5442;p37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3" name="Google Shape;5443;p37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4" name="Google Shape;5444;p37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5" name="Google Shape;5445;p37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6" name="Google Shape;5446;p37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37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8" name="Google Shape;5448;p37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9" name="Google Shape;5449;p37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0" name="Google Shape;5450;p37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1" name="Google Shape;5451;p37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2" name="Google Shape;5452;p37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37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4" name="Google Shape;5454;p37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5" name="Google Shape;5455;p37"/>
          <p:cNvSpPr/>
          <p:nvPr/>
        </p:nvSpPr>
        <p:spPr>
          <a:xfrm flipH="1">
            <a:off x="-1153899" y="386936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6" name="Google Shape;5456;p37"/>
          <p:cNvGrpSpPr/>
          <p:nvPr/>
        </p:nvGrpSpPr>
        <p:grpSpPr>
          <a:xfrm flipH="1" rot="10800000">
            <a:off x="-1018171" y="4006595"/>
            <a:ext cx="3836998" cy="2198307"/>
            <a:chOff x="-9376871" y="-61513"/>
            <a:chExt cx="3836998" cy="2198307"/>
          </a:xfrm>
        </p:grpSpPr>
        <p:sp>
          <p:nvSpPr>
            <p:cNvPr id="5457" name="Google Shape;5457;p37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8" name="Google Shape;5458;p37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9" name="Google Shape;5459;p37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0" name="Google Shape;5460;p37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1" name="Google Shape;5461;p37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2" name="Google Shape;5462;p37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3" name="Google Shape;5463;p37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4" name="Google Shape;5464;p37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5" name="Google Shape;5465;p37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6" name="Google Shape;5466;p37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7" name="Google Shape;5467;p37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8" name="Google Shape;5468;p37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9" name="Google Shape;5469;p37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0" name="Google Shape;5470;p37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1" name="Google Shape;5471;p37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2" name="Google Shape;5472;p37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3" name="Google Shape;5473;p37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4" name="Google Shape;5474;p37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5" name="Google Shape;5475;p37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6" name="Google Shape;5476;p37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7" name="Google Shape;5477;p37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8" name="Google Shape;5478;p37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9" name="Google Shape;5479;p37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0" name="Google Shape;5480;p37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1" name="Google Shape;5481;p37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2" name="Google Shape;5482;p37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3" name="Google Shape;5483;p37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4" name="Google Shape;5484;p37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5" name="Google Shape;5485;p37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6" name="Google Shape;5486;p37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7" name="Google Shape;5487;p37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8" name="Google Shape;5488;p37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9" name="Google Shape;5489;p37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0" name="Google Shape;5490;p37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1" name="Google Shape;5491;p37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2" name="Google Shape;5492;p37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3" name="Google Shape;5493;p37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4" name="Google Shape;5494;p37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5" name="Google Shape;5495;p37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6" name="Google Shape;5496;p37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7" name="Google Shape;5497;p37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8" name="Google Shape;5498;p37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9" name="Google Shape;5499;p37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0" name="Google Shape;5500;p37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1" name="Google Shape;5501;p37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2" name="Google Shape;5502;p37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3" name="Google Shape;5503;p37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4" name="Google Shape;5504;p37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5" name="Google Shape;5505;p37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6" name="Google Shape;5506;p37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7" name="Google Shape;5507;p37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8" name="Google Shape;5508;p37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9" name="Google Shape;5509;p37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0" name="Google Shape;5510;p37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1" name="Google Shape;5511;p37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2" name="Google Shape;5512;p37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3" name="Google Shape;5513;p37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4" name="Google Shape;5514;p37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5" name="Google Shape;5515;p37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6" name="Google Shape;5516;p37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7" name="Google Shape;5517;p37"/>
          <p:cNvGrpSpPr/>
          <p:nvPr/>
        </p:nvGrpSpPr>
        <p:grpSpPr>
          <a:xfrm rot="-1748891">
            <a:off x="129919" y="4133665"/>
            <a:ext cx="452645" cy="413179"/>
            <a:chOff x="6878645" y="4321800"/>
            <a:chExt cx="521329" cy="475799"/>
          </a:xfrm>
        </p:grpSpPr>
        <p:sp>
          <p:nvSpPr>
            <p:cNvPr id="5518" name="Google Shape;5518;p37"/>
            <p:cNvSpPr/>
            <p:nvPr/>
          </p:nvSpPr>
          <p:spPr>
            <a:xfrm>
              <a:off x="6878645" y="4321800"/>
              <a:ext cx="521329" cy="475799"/>
            </a:xfrm>
            <a:custGeom>
              <a:rect b="b" l="l" r="r" t="t"/>
              <a:pathLst>
                <a:path extrusionOk="0" h="7263" w="7958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9" name="Google Shape;5519;p37"/>
            <p:cNvSpPr/>
            <p:nvPr/>
          </p:nvSpPr>
          <p:spPr>
            <a:xfrm>
              <a:off x="6931840" y="4376108"/>
              <a:ext cx="409110" cy="367511"/>
            </a:xfrm>
            <a:custGeom>
              <a:rect b="b" l="l" r="r" t="t"/>
              <a:pathLst>
                <a:path extrusionOk="0" h="5610" w="6245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0" name="Google Shape;5520;p37"/>
          <p:cNvGrpSpPr/>
          <p:nvPr/>
        </p:nvGrpSpPr>
        <p:grpSpPr>
          <a:xfrm rot="7003708">
            <a:off x="8447357" y="332160"/>
            <a:ext cx="647309" cy="619837"/>
            <a:chOff x="4550100" y="3128775"/>
            <a:chExt cx="315150" cy="301775"/>
          </a:xfrm>
        </p:grpSpPr>
        <p:sp>
          <p:nvSpPr>
            <p:cNvPr id="5521" name="Google Shape;5521;p37"/>
            <p:cNvSpPr/>
            <p:nvPr/>
          </p:nvSpPr>
          <p:spPr>
            <a:xfrm>
              <a:off x="4554125" y="3128775"/>
              <a:ext cx="311125" cy="301775"/>
            </a:xfrm>
            <a:custGeom>
              <a:rect b="b" l="l" r="r" t="t"/>
              <a:pathLst>
                <a:path extrusionOk="0" h="12071" w="12445">
                  <a:moveTo>
                    <a:pt x="5460" y="1"/>
                  </a:moveTo>
                  <a:cubicBezTo>
                    <a:pt x="5023" y="1"/>
                    <a:pt x="4630" y="117"/>
                    <a:pt x="4309" y="358"/>
                  </a:cubicBezTo>
                  <a:cubicBezTo>
                    <a:pt x="4291" y="367"/>
                    <a:pt x="4273" y="384"/>
                    <a:pt x="4255" y="393"/>
                  </a:cubicBezTo>
                  <a:cubicBezTo>
                    <a:pt x="4238" y="402"/>
                    <a:pt x="4220" y="420"/>
                    <a:pt x="4211" y="429"/>
                  </a:cubicBezTo>
                  <a:cubicBezTo>
                    <a:pt x="2641" y="1562"/>
                    <a:pt x="1436" y="2998"/>
                    <a:pt x="812" y="4479"/>
                  </a:cubicBezTo>
                  <a:cubicBezTo>
                    <a:pt x="0" y="6388"/>
                    <a:pt x="187" y="8244"/>
                    <a:pt x="1356" y="9859"/>
                  </a:cubicBezTo>
                  <a:cubicBezTo>
                    <a:pt x="2400" y="11304"/>
                    <a:pt x="3916" y="12071"/>
                    <a:pt x="5718" y="12071"/>
                  </a:cubicBezTo>
                  <a:cubicBezTo>
                    <a:pt x="7369" y="12071"/>
                    <a:pt x="9278" y="11402"/>
                    <a:pt x="10973" y="10233"/>
                  </a:cubicBezTo>
                  <a:cubicBezTo>
                    <a:pt x="11098" y="10180"/>
                    <a:pt x="11223" y="10108"/>
                    <a:pt x="11330" y="10028"/>
                  </a:cubicBezTo>
                  <a:cubicBezTo>
                    <a:pt x="11767" y="9716"/>
                    <a:pt x="12445" y="8895"/>
                    <a:pt x="12026" y="7040"/>
                  </a:cubicBezTo>
                  <a:cubicBezTo>
                    <a:pt x="11767" y="5907"/>
                    <a:pt x="11142" y="4613"/>
                    <a:pt x="10268" y="3418"/>
                  </a:cubicBezTo>
                  <a:cubicBezTo>
                    <a:pt x="8769" y="1339"/>
                    <a:pt x="6878" y="1"/>
                    <a:pt x="546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2" name="Google Shape;5522;p37"/>
            <p:cNvSpPr/>
            <p:nvPr/>
          </p:nvSpPr>
          <p:spPr>
            <a:xfrm>
              <a:off x="4550100" y="3156225"/>
              <a:ext cx="271900" cy="253500"/>
            </a:xfrm>
            <a:custGeom>
              <a:rect b="b" l="l" r="r" t="t"/>
              <a:pathLst>
                <a:path extrusionOk="0" h="10140" w="10876">
                  <a:moveTo>
                    <a:pt x="4854" y="0"/>
                  </a:moveTo>
                  <a:cubicBezTo>
                    <a:pt x="2275" y="1874"/>
                    <a:pt x="0" y="5255"/>
                    <a:pt x="2186" y="8270"/>
                  </a:cubicBezTo>
                  <a:cubicBezTo>
                    <a:pt x="3162" y="9617"/>
                    <a:pt x="4486" y="10140"/>
                    <a:pt x="5881" y="10140"/>
                  </a:cubicBezTo>
                  <a:cubicBezTo>
                    <a:pt x="7610" y="10140"/>
                    <a:pt x="9449" y="9337"/>
                    <a:pt x="10875" y="8306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3" name="Google Shape;5523;p37"/>
            <p:cNvSpPr/>
            <p:nvPr/>
          </p:nvSpPr>
          <p:spPr>
            <a:xfrm>
              <a:off x="4649350" y="3149500"/>
              <a:ext cx="200525" cy="218200"/>
            </a:xfrm>
            <a:custGeom>
              <a:rect b="b" l="l" r="r" t="t"/>
              <a:pathLst>
                <a:path extrusionOk="0" h="8728" w="8021">
                  <a:moveTo>
                    <a:pt x="1649" y="1"/>
                  </a:moveTo>
                  <a:cubicBezTo>
                    <a:pt x="1393" y="1"/>
                    <a:pt x="1167" y="64"/>
                    <a:pt x="982" y="198"/>
                  </a:cubicBezTo>
                  <a:cubicBezTo>
                    <a:pt x="0" y="911"/>
                    <a:pt x="553" y="3356"/>
                    <a:pt x="2222" y="5657"/>
                  </a:cubicBezTo>
                  <a:cubicBezTo>
                    <a:pt x="3585" y="7528"/>
                    <a:pt x="5261" y="8727"/>
                    <a:pt x="6367" y="8727"/>
                  </a:cubicBezTo>
                  <a:cubicBezTo>
                    <a:pt x="6622" y="8727"/>
                    <a:pt x="6846" y="8664"/>
                    <a:pt x="7030" y="8530"/>
                  </a:cubicBezTo>
                  <a:cubicBezTo>
                    <a:pt x="8020" y="7816"/>
                    <a:pt x="7467" y="5372"/>
                    <a:pt x="5790" y="3070"/>
                  </a:cubicBezTo>
                  <a:cubicBezTo>
                    <a:pt x="4434" y="1200"/>
                    <a:pt x="2760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4" name="Google Shape;5524;p37"/>
            <p:cNvSpPr/>
            <p:nvPr/>
          </p:nvSpPr>
          <p:spPr>
            <a:xfrm>
              <a:off x="4695525" y="3191350"/>
              <a:ext cx="110850" cy="132950"/>
            </a:xfrm>
            <a:custGeom>
              <a:rect b="b" l="l" r="r" t="t"/>
              <a:pathLst>
                <a:path extrusionOk="0" h="5318" w="4434">
                  <a:moveTo>
                    <a:pt x="422" y="0"/>
                  </a:moveTo>
                  <a:cubicBezTo>
                    <a:pt x="379" y="0"/>
                    <a:pt x="342" y="10"/>
                    <a:pt x="312" y="31"/>
                  </a:cubicBezTo>
                  <a:cubicBezTo>
                    <a:pt x="0" y="254"/>
                    <a:pt x="607" y="1619"/>
                    <a:pt x="1650" y="3065"/>
                  </a:cubicBezTo>
                  <a:cubicBezTo>
                    <a:pt x="2603" y="4381"/>
                    <a:pt x="3600" y="5317"/>
                    <a:pt x="4012" y="5317"/>
                  </a:cubicBezTo>
                  <a:cubicBezTo>
                    <a:pt x="4055" y="5317"/>
                    <a:pt x="4092" y="5307"/>
                    <a:pt x="4122" y="5286"/>
                  </a:cubicBezTo>
                  <a:cubicBezTo>
                    <a:pt x="4434" y="5054"/>
                    <a:pt x="3836" y="3698"/>
                    <a:pt x="2783" y="2244"/>
                  </a:cubicBezTo>
                  <a:cubicBezTo>
                    <a:pt x="1830" y="936"/>
                    <a:pt x="834" y="0"/>
                    <a:pt x="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5" name="Google Shape;5525;p37"/>
            <p:cNvSpPr/>
            <p:nvPr/>
          </p:nvSpPr>
          <p:spPr>
            <a:xfrm>
              <a:off x="4733200" y="3207525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6" name="Google Shape;5526;p37"/>
            <p:cNvSpPr/>
            <p:nvPr/>
          </p:nvSpPr>
          <p:spPr>
            <a:xfrm>
              <a:off x="4753050" y="3230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7" name="Google Shape;5527;p37"/>
            <p:cNvSpPr/>
            <p:nvPr/>
          </p:nvSpPr>
          <p:spPr>
            <a:xfrm>
              <a:off x="4770675" y="3257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8" name="Google Shape;5528;p37"/>
            <p:cNvSpPr/>
            <p:nvPr/>
          </p:nvSpPr>
          <p:spPr>
            <a:xfrm>
              <a:off x="4785625" y="3286025"/>
              <a:ext cx="14725" cy="11400"/>
            </a:xfrm>
            <a:custGeom>
              <a:rect b="b" l="l" r="r" t="t"/>
              <a:pathLst>
                <a:path extrusionOk="0" h="456" w="589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9" name="Google Shape;5529;p37"/>
            <p:cNvSpPr/>
            <p:nvPr/>
          </p:nvSpPr>
          <p:spPr>
            <a:xfrm>
              <a:off x="4793650" y="33143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0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0" name="Google Shape;5530;p37"/>
            <p:cNvSpPr/>
            <p:nvPr/>
          </p:nvSpPr>
          <p:spPr>
            <a:xfrm>
              <a:off x="4768225" y="33065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1" name="Google Shape;5531;p37"/>
            <p:cNvSpPr/>
            <p:nvPr/>
          </p:nvSpPr>
          <p:spPr>
            <a:xfrm>
              <a:off x="4744350" y="32806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90" y="455"/>
                    <a:pt x="59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2" name="Google Shape;5532;p37"/>
            <p:cNvSpPr/>
            <p:nvPr/>
          </p:nvSpPr>
          <p:spPr>
            <a:xfrm>
              <a:off x="4728075" y="32590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3" name="Google Shape;5533;p37"/>
            <p:cNvSpPr/>
            <p:nvPr/>
          </p:nvSpPr>
          <p:spPr>
            <a:xfrm>
              <a:off x="4711125" y="32340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4" name="Google Shape;5534;p37"/>
            <p:cNvSpPr/>
            <p:nvPr/>
          </p:nvSpPr>
          <p:spPr>
            <a:xfrm>
              <a:off x="4698850" y="32088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90" y="456"/>
                    <a:pt x="590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5" name="Google Shape;5535;p37"/>
            <p:cNvSpPr/>
            <p:nvPr/>
          </p:nvSpPr>
          <p:spPr>
            <a:xfrm>
              <a:off x="4711350" y="31892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6" name="Google Shape;5536;p37"/>
            <p:cNvSpPr/>
            <p:nvPr/>
          </p:nvSpPr>
          <p:spPr>
            <a:xfrm>
              <a:off x="4691725" y="3182100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7" name="Google Shape;5537;p37"/>
          <p:cNvGrpSpPr/>
          <p:nvPr/>
        </p:nvGrpSpPr>
        <p:grpSpPr>
          <a:xfrm flipH="1" rot="4419708">
            <a:off x="136061" y="134377"/>
            <a:ext cx="786248" cy="872408"/>
            <a:chOff x="4420450" y="4081750"/>
            <a:chExt cx="854955" cy="948644"/>
          </a:xfrm>
        </p:grpSpPr>
        <p:sp>
          <p:nvSpPr>
            <p:cNvPr id="5538" name="Google Shape;5538;p37"/>
            <p:cNvSpPr/>
            <p:nvPr/>
          </p:nvSpPr>
          <p:spPr>
            <a:xfrm>
              <a:off x="4420450" y="4081750"/>
              <a:ext cx="854955" cy="948644"/>
            </a:xfrm>
            <a:custGeom>
              <a:rect b="b" l="l" r="r" t="t"/>
              <a:pathLst>
                <a:path extrusionOk="0" h="18155" w="16362">
                  <a:moveTo>
                    <a:pt x="10920" y="1"/>
                  </a:moveTo>
                  <a:cubicBezTo>
                    <a:pt x="9662" y="1"/>
                    <a:pt x="8324" y="384"/>
                    <a:pt x="6932" y="1151"/>
                  </a:cubicBezTo>
                  <a:cubicBezTo>
                    <a:pt x="4809" y="2320"/>
                    <a:pt x="2882" y="4220"/>
                    <a:pt x="1642" y="6361"/>
                  </a:cubicBezTo>
                  <a:cubicBezTo>
                    <a:pt x="402" y="8511"/>
                    <a:pt x="1" y="10688"/>
                    <a:pt x="491" y="12659"/>
                  </a:cubicBezTo>
                  <a:cubicBezTo>
                    <a:pt x="946" y="14506"/>
                    <a:pt x="2186" y="16085"/>
                    <a:pt x="3971" y="17120"/>
                  </a:cubicBezTo>
                  <a:cubicBezTo>
                    <a:pt x="5157" y="17798"/>
                    <a:pt x="6451" y="18155"/>
                    <a:pt x="7717" y="18155"/>
                  </a:cubicBezTo>
                  <a:cubicBezTo>
                    <a:pt x="8351" y="18155"/>
                    <a:pt x="8975" y="18074"/>
                    <a:pt x="9582" y="17896"/>
                  </a:cubicBezTo>
                  <a:cubicBezTo>
                    <a:pt x="11527" y="17334"/>
                    <a:pt x="13213" y="15898"/>
                    <a:pt x="14453" y="13748"/>
                  </a:cubicBezTo>
                  <a:cubicBezTo>
                    <a:pt x="15684" y="11598"/>
                    <a:pt x="16362" y="8975"/>
                    <a:pt x="16308" y="6549"/>
                  </a:cubicBezTo>
                  <a:cubicBezTo>
                    <a:pt x="16246" y="3765"/>
                    <a:pt x="15238" y="1669"/>
                    <a:pt x="13463" y="652"/>
                  </a:cubicBezTo>
                  <a:cubicBezTo>
                    <a:pt x="12713" y="215"/>
                    <a:pt x="11857" y="1"/>
                    <a:pt x="1092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9" name="Google Shape;5539;p37"/>
            <p:cNvSpPr/>
            <p:nvPr/>
          </p:nvSpPr>
          <p:spPr>
            <a:xfrm>
              <a:off x="4443284" y="4146909"/>
              <a:ext cx="802337" cy="818744"/>
            </a:xfrm>
            <a:custGeom>
              <a:rect b="b" l="l" r="r" t="t"/>
              <a:pathLst>
                <a:path extrusionOk="0" h="15669" w="15355">
                  <a:moveTo>
                    <a:pt x="10489" y="0"/>
                  </a:moveTo>
                  <a:cubicBezTo>
                    <a:pt x="7645" y="0"/>
                    <a:pt x="4114" y="2561"/>
                    <a:pt x="2285" y="5739"/>
                  </a:cubicBezTo>
                  <a:cubicBezTo>
                    <a:pt x="1" y="9691"/>
                    <a:pt x="1214" y="13098"/>
                    <a:pt x="4158" y="14793"/>
                  </a:cubicBezTo>
                  <a:cubicBezTo>
                    <a:pt x="5151" y="15365"/>
                    <a:pt x="6214" y="15669"/>
                    <a:pt x="7274" y="15669"/>
                  </a:cubicBezTo>
                  <a:cubicBezTo>
                    <a:pt x="9357" y="15669"/>
                    <a:pt x="11429" y="14496"/>
                    <a:pt x="12936" y="11876"/>
                  </a:cubicBezTo>
                  <a:cubicBezTo>
                    <a:pt x="15220" y="7924"/>
                    <a:pt x="15354" y="2179"/>
                    <a:pt x="12410" y="484"/>
                  </a:cubicBezTo>
                  <a:cubicBezTo>
                    <a:pt x="11833" y="152"/>
                    <a:pt x="11181" y="0"/>
                    <a:pt x="10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0" name="Google Shape;5540;p37"/>
            <p:cNvSpPr/>
            <p:nvPr/>
          </p:nvSpPr>
          <p:spPr>
            <a:xfrm>
              <a:off x="4465230" y="4124859"/>
              <a:ext cx="766858" cy="862480"/>
            </a:xfrm>
            <a:custGeom>
              <a:rect b="b" l="l" r="r" t="t"/>
              <a:pathLst>
                <a:path extrusionOk="0" h="16506" w="14676">
                  <a:moveTo>
                    <a:pt x="10064" y="836"/>
                  </a:moveTo>
                  <a:cubicBezTo>
                    <a:pt x="10708" y="836"/>
                    <a:pt x="11291" y="977"/>
                    <a:pt x="11785" y="1263"/>
                  </a:cubicBezTo>
                  <a:cubicBezTo>
                    <a:pt x="13016" y="1968"/>
                    <a:pt x="13748" y="3609"/>
                    <a:pt x="13801" y="5768"/>
                  </a:cubicBezTo>
                  <a:cubicBezTo>
                    <a:pt x="13846" y="7865"/>
                    <a:pt x="13230" y="10229"/>
                    <a:pt x="12160" y="12093"/>
                  </a:cubicBezTo>
                  <a:cubicBezTo>
                    <a:pt x="10812" y="14429"/>
                    <a:pt x="8881" y="15676"/>
                    <a:pt x="6827" y="15676"/>
                  </a:cubicBezTo>
                  <a:cubicBezTo>
                    <a:pt x="5877" y="15676"/>
                    <a:pt x="4900" y="15409"/>
                    <a:pt x="3943" y="14859"/>
                  </a:cubicBezTo>
                  <a:cubicBezTo>
                    <a:pt x="928" y="13119"/>
                    <a:pt x="250" y="9783"/>
                    <a:pt x="2222" y="6366"/>
                  </a:cubicBezTo>
                  <a:cubicBezTo>
                    <a:pt x="3292" y="4501"/>
                    <a:pt x="5032" y="2789"/>
                    <a:pt x="6878" y="1772"/>
                  </a:cubicBezTo>
                  <a:cubicBezTo>
                    <a:pt x="8006" y="1151"/>
                    <a:pt x="9102" y="836"/>
                    <a:pt x="10064" y="836"/>
                  </a:cubicBezTo>
                  <a:close/>
                  <a:moveTo>
                    <a:pt x="10064" y="0"/>
                  </a:moveTo>
                  <a:cubicBezTo>
                    <a:pt x="8967" y="0"/>
                    <a:pt x="7746" y="352"/>
                    <a:pt x="6477" y="1049"/>
                  </a:cubicBezTo>
                  <a:cubicBezTo>
                    <a:pt x="4479" y="2146"/>
                    <a:pt x="2668" y="3930"/>
                    <a:pt x="1499" y="5955"/>
                  </a:cubicBezTo>
                  <a:cubicBezTo>
                    <a:pt x="375" y="7909"/>
                    <a:pt x="0" y="9881"/>
                    <a:pt x="437" y="11638"/>
                  </a:cubicBezTo>
                  <a:cubicBezTo>
                    <a:pt x="839" y="13262"/>
                    <a:pt x="1936" y="14662"/>
                    <a:pt x="3533" y="15581"/>
                  </a:cubicBezTo>
                  <a:cubicBezTo>
                    <a:pt x="4598" y="16192"/>
                    <a:pt x="5744" y="16505"/>
                    <a:pt x="6868" y="16505"/>
                  </a:cubicBezTo>
                  <a:cubicBezTo>
                    <a:pt x="7419" y="16505"/>
                    <a:pt x="7965" y="16430"/>
                    <a:pt x="8493" y="16277"/>
                  </a:cubicBezTo>
                  <a:cubicBezTo>
                    <a:pt x="10233" y="15769"/>
                    <a:pt x="11749" y="14466"/>
                    <a:pt x="12873" y="12503"/>
                  </a:cubicBezTo>
                  <a:cubicBezTo>
                    <a:pt x="14042" y="10487"/>
                    <a:pt x="14675" y="8025"/>
                    <a:pt x="14622" y="5750"/>
                  </a:cubicBezTo>
                  <a:cubicBezTo>
                    <a:pt x="14568" y="3261"/>
                    <a:pt x="13703" y="1415"/>
                    <a:pt x="12195" y="540"/>
                  </a:cubicBezTo>
                  <a:cubicBezTo>
                    <a:pt x="11567" y="180"/>
                    <a:pt x="10847" y="0"/>
                    <a:pt x="10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37"/>
            <p:cNvSpPr/>
            <p:nvPr/>
          </p:nvSpPr>
          <p:spPr>
            <a:xfrm>
              <a:off x="4605997" y="4494391"/>
              <a:ext cx="407935" cy="357250"/>
            </a:xfrm>
            <a:custGeom>
              <a:rect b="b" l="l" r="r" t="t"/>
              <a:pathLst>
                <a:path extrusionOk="0" h="6837" w="7807">
                  <a:moveTo>
                    <a:pt x="3909" y="0"/>
                  </a:moveTo>
                  <a:cubicBezTo>
                    <a:pt x="2724" y="0"/>
                    <a:pt x="1573" y="614"/>
                    <a:pt x="937" y="1711"/>
                  </a:cubicBezTo>
                  <a:cubicBezTo>
                    <a:pt x="0" y="3344"/>
                    <a:pt x="562" y="5440"/>
                    <a:pt x="2195" y="6377"/>
                  </a:cubicBezTo>
                  <a:cubicBezTo>
                    <a:pt x="2733" y="6689"/>
                    <a:pt x="3321" y="6836"/>
                    <a:pt x="3901" y="6836"/>
                  </a:cubicBezTo>
                  <a:cubicBezTo>
                    <a:pt x="5083" y="6836"/>
                    <a:pt x="6232" y="6223"/>
                    <a:pt x="6861" y="5128"/>
                  </a:cubicBezTo>
                  <a:cubicBezTo>
                    <a:pt x="7806" y="3487"/>
                    <a:pt x="7244" y="1399"/>
                    <a:pt x="5612" y="454"/>
                  </a:cubicBezTo>
                  <a:cubicBezTo>
                    <a:pt x="5074" y="146"/>
                    <a:pt x="4487" y="0"/>
                    <a:pt x="3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2" name="Google Shape;5542;p37"/>
          <p:cNvGrpSpPr/>
          <p:nvPr/>
        </p:nvGrpSpPr>
        <p:grpSpPr>
          <a:xfrm flipH="1">
            <a:off x="8226630" y="4176244"/>
            <a:ext cx="745479" cy="788919"/>
            <a:chOff x="2276450" y="3715925"/>
            <a:chExt cx="689875" cy="730075"/>
          </a:xfrm>
        </p:grpSpPr>
        <p:sp>
          <p:nvSpPr>
            <p:cNvPr id="5543" name="Google Shape;5543;p37"/>
            <p:cNvSpPr/>
            <p:nvPr/>
          </p:nvSpPr>
          <p:spPr>
            <a:xfrm>
              <a:off x="2276450" y="3715925"/>
              <a:ext cx="689875" cy="730075"/>
            </a:xfrm>
            <a:custGeom>
              <a:rect b="b" l="l" r="r" t="t"/>
              <a:pathLst>
                <a:path extrusionOk="0" h="29203" w="27595">
                  <a:moveTo>
                    <a:pt x="11163" y="0"/>
                  </a:moveTo>
                  <a:cubicBezTo>
                    <a:pt x="11059" y="0"/>
                    <a:pt x="10955" y="12"/>
                    <a:pt x="10853" y="37"/>
                  </a:cubicBezTo>
                  <a:cubicBezTo>
                    <a:pt x="10302" y="162"/>
                    <a:pt x="9750" y="287"/>
                    <a:pt x="9224" y="438"/>
                  </a:cubicBezTo>
                  <a:cubicBezTo>
                    <a:pt x="8647" y="588"/>
                    <a:pt x="8121" y="1315"/>
                    <a:pt x="8372" y="1916"/>
                  </a:cubicBezTo>
                  <a:cubicBezTo>
                    <a:pt x="8798" y="2994"/>
                    <a:pt x="9249" y="4072"/>
                    <a:pt x="9675" y="5124"/>
                  </a:cubicBezTo>
                  <a:cubicBezTo>
                    <a:pt x="9575" y="5200"/>
                    <a:pt x="9449" y="5275"/>
                    <a:pt x="9324" y="5375"/>
                  </a:cubicBezTo>
                  <a:cubicBezTo>
                    <a:pt x="8920" y="5265"/>
                    <a:pt x="8512" y="5208"/>
                    <a:pt x="8104" y="5208"/>
                  </a:cubicBezTo>
                  <a:cubicBezTo>
                    <a:pt x="7398" y="5208"/>
                    <a:pt x="6689" y="5377"/>
                    <a:pt x="5991" y="5726"/>
                  </a:cubicBezTo>
                  <a:cubicBezTo>
                    <a:pt x="4888" y="6277"/>
                    <a:pt x="4061" y="7480"/>
                    <a:pt x="3810" y="8683"/>
                  </a:cubicBezTo>
                  <a:cubicBezTo>
                    <a:pt x="1" y="12493"/>
                    <a:pt x="2256" y="19134"/>
                    <a:pt x="4337" y="23270"/>
                  </a:cubicBezTo>
                  <a:cubicBezTo>
                    <a:pt x="5414" y="25400"/>
                    <a:pt x="6943" y="27531"/>
                    <a:pt x="9149" y="28558"/>
                  </a:cubicBezTo>
                  <a:cubicBezTo>
                    <a:pt x="10047" y="28983"/>
                    <a:pt x="11006" y="29203"/>
                    <a:pt x="11953" y="29203"/>
                  </a:cubicBezTo>
                  <a:cubicBezTo>
                    <a:pt x="13015" y="29203"/>
                    <a:pt x="14061" y="28927"/>
                    <a:pt x="14988" y="28358"/>
                  </a:cubicBezTo>
                  <a:cubicBezTo>
                    <a:pt x="15479" y="28488"/>
                    <a:pt x="15988" y="28551"/>
                    <a:pt x="16499" y="28551"/>
                  </a:cubicBezTo>
                  <a:cubicBezTo>
                    <a:pt x="18052" y="28551"/>
                    <a:pt x="19628" y="27972"/>
                    <a:pt x="20778" y="26954"/>
                  </a:cubicBezTo>
                  <a:cubicBezTo>
                    <a:pt x="20795" y="26954"/>
                    <a:pt x="20812" y="26954"/>
                    <a:pt x="20829" y="26954"/>
                  </a:cubicBezTo>
                  <a:cubicBezTo>
                    <a:pt x="23811" y="26954"/>
                    <a:pt x="26071" y="24758"/>
                    <a:pt x="27019" y="21942"/>
                  </a:cubicBezTo>
                  <a:cubicBezTo>
                    <a:pt x="27545" y="20312"/>
                    <a:pt x="27595" y="18508"/>
                    <a:pt x="27520" y="16804"/>
                  </a:cubicBezTo>
                  <a:cubicBezTo>
                    <a:pt x="27445" y="14899"/>
                    <a:pt x="27119" y="12969"/>
                    <a:pt x="26592" y="11114"/>
                  </a:cubicBezTo>
                  <a:cubicBezTo>
                    <a:pt x="25790" y="8282"/>
                    <a:pt x="24312" y="5550"/>
                    <a:pt x="21455" y="4473"/>
                  </a:cubicBezTo>
                  <a:cubicBezTo>
                    <a:pt x="20427" y="3282"/>
                    <a:pt x="19049" y="2725"/>
                    <a:pt x="17658" y="2725"/>
                  </a:cubicBezTo>
                  <a:cubicBezTo>
                    <a:pt x="16267" y="2725"/>
                    <a:pt x="14863" y="3282"/>
                    <a:pt x="13785" y="4322"/>
                  </a:cubicBezTo>
                  <a:cubicBezTo>
                    <a:pt x="13585" y="4297"/>
                    <a:pt x="13384" y="4247"/>
                    <a:pt x="13184" y="4247"/>
                  </a:cubicBezTo>
                  <a:cubicBezTo>
                    <a:pt x="12883" y="3119"/>
                    <a:pt x="12607" y="1992"/>
                    <a:pt x="12357" y="864"/>
                  </a:cubicBezTo>
                  <a:cubicBezTo>
                    <a:pt x="12231" y="318"/>
                    <a:pt x="11700" y="0"/>
                    <a:pt x="1116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4" name="Google Shape;5544;p37"/>
            <p:cNvSpPr/>
            <p:nvPr/>
          </p:nvSpPr>
          <p:spPr>
            <a:xfrm>
              <a:off x="2399275" y="3813275"/>
              <a:ext cx="417300" cy="139175"/>
            </a:xfrm>
            <a:custGeom>
              <a:rect b="b" l="l" r="r" t="t"/>
              <a:pathLst>
                <a:path extrusionOk="0" h="5567" w="16692">
                  <a:moveTo>
                    <a:pt x="12701" y="0"/>
                  </a:moveTo>
                  <a:cubicBezTo>
                    <a:pt x="11296" y="0"/>
                    <a:pt x="9878" y="741"/>
                    <a:pt x="9148" y="1957"/>
                  </a:cubicBezTo>
                  <a:cubicBezTo>
                    <a:pt x="8678" y="1644"/>
                    <a:pt x="8121" y="1497"/>
                    <a:pt x="7558" y="1497"/>
                  </a:cubicBezTo>
                  <a:cubicBezTo>
                    <a:pt x="6499" y="1497"/>
                    <a:pt x="5419" y="2018"/>
                    <a:pt x="4862" y="2935"/>
                  </a:cubicBezTo>
                  <a:cubicBezTo>
                    <a:pt x="4364" y="2633"/>
                    <a:pt x="3784" y="2483"/>
                    <a:pt x="3205" y="2483"/>
                  </a:cubicBezTo>
                  <a:cubicBezTo>
                    <a:pt x="2675" y="2483"/>
                    <a:pt x="2146" y="2608"/>
                    <a:pt x="1679" y="2859"/>
                  </a:cubicBezTo>
                  <a:cubicBezTo>
                    <a:pt x="727" y="3411"/>
                    <a:pt x="50" y="4463"/>
                    <a:pt x="0" y="5566"/>
                  </a:cubicBezTo>
                  <a:lnTo>
                    <a:pt x="16692" y="3987"/>
                  </a:lnTo>
                  <a:cubicBezTo>
                    <a:pt x="16667" y="2233"/>
                    <a:pt x="15389" y="579"/>
                    <a:pt x="13684" y="128"/>
                  </a:cubicBezTo>
                  <a:cubicBezTo>
                    <a:pt x="13363" y="41"/>
                    <a:pt x="13032" y="0"/>
                    <a:pt x="1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5" name="Google Shape;5545;p37"/>
            <p:cNvSpPr/>
            <p:nvPr/>
          </p:nvSpPr>
          <p:spPr>
            <a:xfrm>
              <a:off x="2478850" y="3745650"/>
              <a:ext cx="214925" cy="195125"/>
            </a:xfrm>
            <a:custGeom>
              <a:rect b="b" l="l" r="r" t="t"/>
              <a:pathLst>
                <a:path extrusionOk="0" h="7805" w="8597">
                  <a:moveTo>
                    <a:pt x="3083" y="1"/>
                  </a:moveTo>
                  <a:cubicBezTo>
                    <a:pt x="2531" y="126"/>
                    <a:pt x="1980" y="276"/>
                    <a:pt x="1429" y="427"/>
                  </a:cubicBezTo>
                  <a:lnTo>
                    <a:pt x="3208" y="4712"/>
                  </a:lnTo>
                  <a:cubicBezTo>
                    <a:pt x="1654" y="4988"/>
                    <a:pt x="326" y="6266"/>
                    <a:pt x="0" y="7795"/>
                  </a:cubicBezTo>
                  <a:cubicBezTo>
                    <a:pt x="211" y="7801"/>
                    <a:pt x="423" y="7804"/>
                    <a:pt x="634" y="7804"/>
                  </a:cubicBezTo>
                  <a:cubicBezTo>
                    <a:pt x="2126" y="7804"/>
                    <a:pt x="3614" y="7648"/>
                    <a:pt x="5063" y="7319"/>
                  </a:cubicBezTo>
                  <a:cubicBezTo>
                    <a:pt x="5038" y="7269"/>
                    <a:pt x="5038" y="7219"/>
                    <a:pt x="5013" y="7168"/>
                  </a:cubicBezTo>
                  <a:cubicBezTo>
                    <a:pt x="6241" y="6968"/>
                    <a:pt x="7444" y="6667"/>
                    <a:pt x="8597" y="6216"/>
                  </a:cubicBezTo>
                  <a:cubicBezTo>
                    <a:pt x="8171" y="5389"/>
                    <a:pt x="7394" y="4737"/>
                    <a:pt x="6491" y="4487"/>
                  </a:cubicBezTo>
                  <a:cubicBezTo>
                    <a:pt x="6188" y="4393"/>
                    <a:pt x="5872" y="4347"/>
                    <a:pt x="5556" y="4347"/>
                  </a:cubicBezTo>
                  <a:cubicBezTo>
                    <a:pt x="5113" y="4347"/>
                    <a:pt x="4670" y="4437"/>
                    <a:pt x="4261" y="4612"/>
                  </a:cubicBezTo>
                  <a:cubicBezTo>
                    <a:pt x="3835" y="3083"/>
                    <a:pt x="3434" y="1554"/>
                    <a:pt x="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6" name="Google Shape;5546;p37"/>
            <p:cNvSpPr/>
            <p:nvPr/>
          </p:nvSpPr>
          <p:spPr>
            <a:xfrm>
              <a:off x="2344750" y="3914150"/>
              <a:ext cx="304550" cy="502025"/>
            </a:xfrm>
            <a:custGeom>
              <a:rect b="b" l="l" r="r" t="t"/>
              <a:pathLst>
                <a:path extrusionOk="0" h="20081" w="12182">
                  <a:moveTo>
                    <a:pt x="5853" y="0"/>
                  </a:moveTo>
                  <a:cubicBezTo>
                    <a:pt x="3936" y="0"/>
                    <a:pt x="2025" y="1046"/>
                    <a:pt x="1078" y="2734"/>
                  </a:cubicBezTo>
                  <a:cubicBezTo>
                    <a:pt x="1" y="4614"/>
                    <a:pt x="151" y="6945"/>
                    <a:pt x="602" y="9050"/>
                  </a:cubicBezTo>
                  <a:cubicBezTo>
                    <a:pt x="1078" y="11105"/>
                    <a:pt x="1805" y="13110"/>
                    <a:pt x="2783" y="14990"/>
                  </a:cubicBezTo>
                  <a:cubicBezTo>
                    <a:pt x="3685" y="16744"/>
                    <a:pt x="4888" y="18449"/>
                    <a:pt x="6642" y="19401"/>
                  </a:cubicBezTo>
                  <a:cubicBezTo>
                    <a:pt x="7437" y="19838"/>
                    <a:pt x="8368" y="20080"/>
                    <a:pt x="9282" y="20080"/>
                  </a:cubicBezTo>
                  <a:cubicBezTo>
                    <a:pt x="10358" y="20080"/>
                    <a:pt x="11409" y="19745"/>
                    <a:pt x="12181" y="19000"/>
                  </a:cubicBezTo>
                  <a:lnTo>
                    <a:pt x="7093" y="153"/>
                  </a:lnTo>
                  <a:cubicBezTo>
                    <a:pt x="6686" y="50"/>
                    <a:pt x="6269" y="0"/>
                    <a:pt x="5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7" name="Google Shape;5547;p37"/>
            <p:cNvSpPr/>
            <p:nvPr/>
          </p:nvSpPr>
          <p:spPr>
            <a:xfrm>
              <a:off x="2664300" y="3847925"/>
              <a:ext cx="271325" cy="512775"/>
            </a:xfrm>
            <a:custGeom>
              <a:rect b="b" l="l" r="r" t="t"/>
              <a:pathLst>
                <a:path extrusionOk="0" h="20511" w="10853">
                  <a:moveTo>
                    <a:pt x="3682" y="0"/>
                  </a:moveTo>
                  <a:cubicBezTo>
                    <a:pt x="2347" y="0"/>
                    <a:pt x="1005" y="469"/>
                    <a:pt x="1" y="1373"/>
                  </a:cubicBezTo>
                  <a:lnTo>
                    <a:pt x="4412" y="20371"/>
                  </a:lnTo>
                  <a:cubicBezTo>
                    <a:pt x="4744" y="20466"/>
                    <a:pt x="5081" y="20510"/>
                    <a:pt x="5416" y="20510"/>
                  </a:cubicBezTo>
                  <a:cubicBezTo>
                    <a:pt x="7028" y="20510"/>
                    <a:pt x="8607" y="19484"/>
                    <a:pt x="9499" y="18115"/>
                  </a:cubicBezTo>
                  <a:cubicBezTo>
                    <a:pt x="10577" y="16461"/>
                    <a:pt x="10853" y="14381"/>
                    <a:pt x="10828" y="12401"/>
                  </a:cubicBezTo>
                  <a:cubicBezTo>
                    <a:pt x="10803" y="10296"/>
                    <a:pt x="10502" y="8190"/>
                    <a:pt x="9926" y="6160"/>
                  </a:cubicBezTo>
                  <a:cubicBezTo>
                    <a:pt x="9324" y="4055"/>
                    <a:pt x="8372" y="1950"/>
                    <a:pt x="6517" y="797"/>
                  </a:cubicBezTo>
                  <a:cubicBezTo>
                    <a:pt x="5671" y="261"/>
                    <a:pt x="4678" y="0"/>
                    <a:pt x="3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8" name="Google Shape;5548;p37"/>
            <p:cNvSpPr/>
            <p:nvPr/>
          </p:nvSpPr>
          <p:spPr>
            <a:xfrm>
              <a:off x="2472575" y="3873350"/>
              <a:ext cx="348400" cy="526400"/>
            </a:xfrm>
            <a:custGeom>
              <a:rect b="b" l="l" r="r" t="t"/>
              <a:pathLst>
                <a:path extrusionOk="0" h="21056" w="13936">
                  <a:moveTo>
                    <a:pt x="7561" y="0"/>
                  </a:moveTo>
                  <a:cubicBezTo>
                    <a:pt x="7213" y="0"/>
                    <a:pt x="6849" y="32"/>
                    <a:pt x="6467" y="81"/>
                  </a:cubicBezTo>
                  <a:cubicBezTo>
                    <a:pt x="5915" y="156"/>
                    <a:pt x="5389" y="281"/>
                    <a:pt x="4863" y="431"/>
                  </a:cubicBezTo>
                  <a:cubicBezTo>
                    <a:pt x="4311" y="557"/>
                    <a:pt x="3785" y="682"/>
                    <a:pt x="3259" y="883"/>
                  </a:cubicBezTo>
                  <a:cubicBezTo>
                    <a:pt x="1980" y="1384"/>
                    <a:pt x="1003" y="1960"/>
                    <a:pt x="452" y="3314"/>
                  </a:cubicBezTo>
                  <a:cubicBezTo>
                    <a:pt x="0" y="4441"/>
                    <a:pt x="0" y="5695"/>
                    <a:pt x="201" y="6898"/>
                  </a:cubicBezTo>
                  <a:cubicBezTo>
                    <a:pt x="627" y="9228"/>
                    <a:pt x="1304" y="11534"/>
                    <a:pt x="2231" y="13715"/>
                  </a:cubicBezTo>
                  <a:cubicBezTo>
                    <a:pt x="3108" y="15795"/>
                    <a:pt x="4236" y="18527"/>
                    <a:pt x="5940" y="20081"/>
                  </a:cubicBezTo>
                  <a:cubicBezTo>
                    <a:pt x="6672" y="20752"/>
                    <a:pt x="7659" y="21056"/>
                    <a:pt x="8673" y="21056"/>
                  </a:cubicBezTo>
                  <a:cubicBezTo>
                    <a:pt x="10576" y="21056"/>
                    <a:pt x="12579" y="19984"/>
                    <a:pt x="13184" y="18251"/>
                  </a:cubicBezTo>
                  <a:cubicBezTo>
                    <a:pt x="13935" y="16096"/>
                    <a:pt x="13660" y="13138"/>
                    <a:pt x="13459" y="10908"/>
                  </a:cubicBezTo>
                  <a:cubicBezTo>
                    <a:pt x="13234" y="8527"/>
                    <a:pt x="12732" y="6196"/>
                    <a:pt x="12006" y="3915"/>
                  </a:cubicBezTo>
                  <a:cubicBezTo>
                    <a:pt x="11630" y="2787"/>
                    <a:pt x="11028" y="1659"/>
                    <a:pt x="10076" y="883"/>
                  </a:cubicBezTo>
                  <a:cubicBezTo>
                    <a:pt x="9279" y="213"/>
                    <a:pt x="8469" y="0"/>
                    <a:pt x="7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9" name="Google Shape;5549;p37"/>
          <p:cNvSpPr/>
          <p:nvPr/>
        </p:nvSpPr>
        <p:spPr>
          <a:xfrm flipH="1" rot="1029107">
            <a:off x="320667" y="2060989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0" name="Google Shape;5550;p37"/>
          <p:cNvSpPr/>
          <p:nvPr/>
        </p:nvSpPr>
        <p:spPr>
          <a:xfrm flipH="1" rot="1029107">
            <a:off x="8753392" y="3062264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1" name="Google Shape;555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52" name="Google Shape;5552;p37"/>
          <p:cNvSpPr txBox="1"/>
          <p:nvPr>
            <p:ph idx="2" type="title"/>
          </p:nvPr>
        </p:nvSpPr>
        <p:spPr>
          <a:xfrm>
            <a:off x="1101175" y="1934563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53" name="Google Shape;5553;p37"/>
          <p:cNvSpPr txBox="1"/>
          <p:nvPr>
            <p:ph idx="1" type="subTitle"/>
          </p:nvPr>
        </p:nvSpPr>
        <p:spPr>
          <a:xfrm>
            <a:off x="1101175" y="22840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54" name="Google Shape;5554;p37"/>
          <p:cNvSpPr txBox="1"/>
          <p:nvPr>
            <p:ph idx="3" type="title"/>
          </p:nvPr>
        </p:nvSpPr>
        <p:spPr>
          <a:xfrm>
            <a:off x="3578947" y="1934563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55" name="Google Shape;5555;p37"/>
          <p:cNvSpPr txBox="1"/>
          <p:nvPr>
            <p:ph idx="4" type="subTitle"/>
          </p:nvPr>
        </p:nvSpPr>
        <p:spPr>
          <a:xfrm>
            <a:off x="3579000" y="22840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56" name="Google Shape;5556;p37"/>
          <p:cNvSpPr txBox="1"/>
          <p:nvPr>
            <p:ph idx="5" type="title"/>
          </p:nvPr>
        </p:nvSpPr>
        <p:spPr>
          <a:xfrm>
            <a:off x="1101175" y="3726900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57" name="Google Shape;5557;p37"/>
          <p:cNvSpPr txBox="1"/>
          <p:nvPr>
            <p:ph idx="6" type="subTitle"/>
          </p:nvPr>
        </p:nvSpPr>
        <p:spPr>
          <a:xfrm>
            <a:off x="1101175" y="4076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58" name="Google Shape;5558;p37"/>
          <p:cNvSpPr txBox="1"/>
          <p:nvPr>
            <p:ph idx="7" type="title"/>
          </p:nvPr>
        </p:nvSpPr>
        <p:spPr>
          <a:xfrm>
            <a:off x="3578947" y="3726900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59" name="Google Shape;5559;p37"/>
          <p:cNvSpPr txBox="1"/>
          <p:nvPr>
            <p:ph idx="8" type="subTitle"/>
          </p:nvPr>
        </p:nvSpPr>
        <p:spPr>
          <a:xfrm>
            <a:off x="3578947" y="4076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60" name="Google Shape;5560;p37"/>
          <p:cNvSpPr txBox="1"/>
          <p:nvPr>
            <p:ph idx="9" type="title"/>
          </p:nvPr>
        </p:nvSpPr>
        <p:spPr>
          <a:xfrm>
            <a:off x="6056725" y="1934563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61" name="Google Shape;5561;p37"/>
          <p:cNvSpPr txBox="1"/>
          <p:nvPr>
            <p:ph idx="13" type="subTitle"/>
          </p:nvPr>
        </p:nvSpPr>
        <p:spPr>
          <a:xfrm>
            <a:off x="6056725" y="22840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62" name="Google Shape;5562;p37"/>
          <p:cNvSpPr txBox="1"/>
          <p:nvPr>
            <p:ph idx="14" type="title"/>
          </p:nvPr>
        </p:nvSpPr>
        <p:spPr>
          <a:xfrm>
            <a:off x="6056725" y="3726900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63" name="Google Shape;5563;p37"/>
          <p:cNvSpPr txBox="1"/>
          <p:nvPr>
            <p:ph idx="15" type="subTitle"/>
          </p:nvPr>
        </p:nvSpPr>
        <p:spPr>
          <a:xfrm>
            <a:off x="6056725" y="4076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5564" name="Shape 5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5" name="Google Shape;5565;p38"/>
          <p:cNvSpPr/>
          <p:nvPr/>
        </p:nvSpPr>
        <p:spPr>
          <a:xfrm>
            <a:off x="-1503372" y="-66180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6" name="Google Shape;5566;p38"/>
          <p:cNvGrpSpPr/>
          <p:nvPr/>
        </p:nvGrpSpPr>
        <p:grpSpPr>
          <a:xfrm>
            <a:off x="-1503372" y="-820950"/>
            <a:ext cx="3704019" cy="2121973"/>
            <a:chOff x="-1389150" y="804800"/>
            <a:chExt cx="971750" cy="556700"/>
          </a:xfrm>
        </p:grpSpPr>
        <p:sp>
          <p:nvSpPr>
            <p:cNvPr id="5567" name="Google Shape;5567;p38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8" name="Google Shape;5568;p38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9" name="Google Shape;5569;p38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38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1" name="Google Shape;5571;p38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2" name="Google Shape;5572;p38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3" name="Google Shape;5573;p38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4" name="Google Shape;5574;p38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5" name="Google Shape;5575;p38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6" name="Google Shape;5576;p38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7" name="Google Shape;5577;p38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8" name="Google Shape;5578;p38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9" name="Google Shape;5579;p38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0" name="Google Shape;5580;p38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1" name="Google Shape;5581;p38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2" name="Google Shape;5582;p38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3" name="Google Shape;5583;p38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4" name="Google Shape;5584;p38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5" name="Google Shape;5585;p38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6" name="Google Shape;5586;p38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7" name="Google Shape;5587;p38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38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9" name="Google Shape;5589;p38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0" name="Google Shape;5590;p38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1" name="Google Shape;5591;p38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2" name="Google Shape;5592;p38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3" name="Google Shape;5593;p38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4" name="Google Shape;5594;p38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5" name="Google Shape;5595;p38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6" name="Google Shape;5596;p38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7" name="Google Shape;5597;p38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8" name="Google Shape;5598;p38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9" name="Google Shape;5599;p38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0" name="Google Shape;5600;p38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1" name="Google Shape;5601;p38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38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3" name="Google Shape;5603;p38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4" name="Google Shape;5604;p38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5" name="Google Shape;5605;p38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6" name="Google Shape;5606;p38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7" name="Google Shape;5607;p38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8" name="Google Shape;5608;p38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9" name="Google Shape;5609;p38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0" name="Google Shape;5610;p38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1" name="Google Shape;5611;p38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2" name="Google Shape;5612;p38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3" name="Google Shape;5613;p38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4" name="Google Shape;5614;p38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5" name="Google Shape;5615;p38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38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38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8" name="Google Shape;5618;p38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9" name="Google Shape;5619;p38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0" name="Google Shape;5620;p38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1" name="Google Shape;5621;p38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38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3" name="Google Shape;5623;p38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4" name="Google Shape;5624;p38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38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6" name="Google Shape;5626;p38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7" name="Google Shape;5627;p38"/>
          <p:cNvSpPr/>
          <p:nvPr/>
        </p:nvSpPr>
        <p:spPr>
          <a:xfrm flipH="1" rot="10800000">
            <a:off x="6570476" y="-99229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8" name="Google Shape;5628;p38"/>
          <p:cNvGrpSpPr/>
          <p:nvPr/>
        </p:nvGrpSpPr>
        <p:grpSpPr>
          <a:xfrm flipH="1">
            <a:off x="6674629" y="-992313"/>
            <a:ext cx="3836998" cy="2198307"/>
            <a:chOff x="-9376871" y="-61513"/>
            <a:chExt cx="3836998" cy="2198307"/>
          </a:xfrm>
        </p:grpSpPr>
        <p:sp>
          <p:nvSpPr>
            <p:cNvPr id="5629" name="Google Shape;5629;p38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0" name="Google Shape;5630;p38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1" name="Google Shape;5631;p38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2" name="Google Shape;5632;p38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3" name="Google Shape;5633;p38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4" name="Google Shape;5634;p38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5" name="Google Shape;5635;p38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6" name="Google Shape;5636;p38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7" name="Google Shape;5637;p38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8" name="Google Shape;5638;p38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9" name="Google Shape;5639;p38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0" name="Google Shape;5640;p38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1" name="Google Shape;5641;p38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2" name="Google Shape;5642;p38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3" name="Google Shape;5643;p38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4" name="Google Shape;5644;p38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5" name="Google Shape;5645;p38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6" name="Google Shape;5646;p38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7" name="Google Shape;5647;p38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8" name="Google Shape;5648;p38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9" name="Google Shape;5649;p38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0" name="Google Shape;5650;p38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1" name="Google Shape;5651;p38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2" name="Google Shape;5652;p38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3" name="Google Shape;5653;p38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4" name="Google Shape;5654;p38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5" name="Google Shape;5655;p38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6" name="Google Shape;5656;p38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7" name="Google Shape;5657;p38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8" name="Google Shape;5658;p38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9" name="Google Shape;5659;p38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0" name="Google Shape;5660;p38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1" name="Google Shape;5661;p38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2" name="Google Shape;5662;p38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3" name="Google Shape;5663;p38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4" name="Google Shape;5664;p38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5" name="Google Shape;5665;p38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6" name="Google Shape;5666;p38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7" name="Google Shape;5667;p38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8" name="Google Shape;5668;p38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9" name="Google Shape;5669;p38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0" name="Google Shape;5670;p38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1" name="Google Shape;5671;p38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2" name="Google Shape;5672;p38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3" name="Google Shape;5673;p38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4" name="Google Shape;5674;p38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5" name="Google Shape;5675;p38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6" name="Google Shape;5676;p38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7" name="Google Shape;5677;p38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8" name="Google Shape;5678;p38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9" name="Google Shape;5679;p38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0" name="Google Shape;5680;p38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1" name="Google Shape;5681;p38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2" name="Google Shape;5682;p38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3" name="Google Shape;5683;p38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4" name="Google Shape;5684;p38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5" name="Google Shape;5685;p38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6" name="Google Shape;5686;p38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7" name="Google Shape;5687;p38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8" name="Google Shape;5688;p38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9" name="Google Shape;5689;p38"/>
          <p:cNvSpPr/>
          <p:nvPr/>
        </p:nvSpPr>
        <p:spPr>
          <a:xfrm rot="1481800">
            <a:off x="221313" y="1898014"/>
            <a:ext cx="254670" cy="26936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0" name="Google Shape;5690;p38"/>
          <p:cNvSpPr/>
          <p:nvPr/>
        </p:nvSpPr>
        <p:spPr>
          <a:xfrm rot="6167499">
            <a:off x="8584439" y="2628526"/>
            <a:ext cx="254669" cy="26936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1" name="Google Shape;5691;p38"/>
          <p:cNvGrpSpPr/>
          <p:nvPr/>
        </p:nvGrpSpPr>
        <p:grpSpPr>
          <a:xfrm flipH="1">
            <a:off x="8268100" y="4183188"/>
            <a:ext cx="681655" cy="841818"/>
            <a:chOff x="484550" y="4183188"/>
            <a:chExt cx="681655" cy="841818"/>
          </a:xfrm>
        </p:grpSpPr>
        <p:sp>
          <p:nvSpPr>
            <p:cNvPr id="5692" name="Google Shape;5692;p38"/>
            <p:cNvSpPr/>
            <p:nvPr/>
          </p:nvSpPr>
          <p:spPr>
            <a:xfrm>
              <a:off x="484550" y="4183188"/>
              <a:ext cx="681655" cy="841818"/>
            </a:xfrm>
            <a:custGeom>
              <a:rect b="b" l="l" r="r" t="t"/>
              <a:pathLst>
                <a:path extrusionOk="0" h="17308" w="14015">
                  <a:moveTo>
                    <a:pt x="5237" y="1"/>
                  </a:moveTo>
                  <a:cubicBezTo>
                    <a:pt x="4951" y="1"/>
                    <a:pt x="4666" y="81"/>
                    <a:pt x="4416" y="242"/>
                  </a:cubicBezTo>
                  <a:cubicBezTo>
                    <a:pt x="3854" y="589"/>
                    <a:pt x="3479" y="1107"/>
                    <a:pt x="3238" y="1651"/>
                  </a:cubicBezTo>
                  <a:cubicBezTo>
                    <a:pt x="3131" y="1633"/>
                    <a:pt x="3033" y="1624"/>
                    <a:pt x="2935" y="1624"/>
                  </a:cubicBezTo>
                  <a:cubicBezTo>
                    <a:pt x="2444" y="1624"/>
                    <a:pt x="1972" y="1847"/>
                    <a:pt x="1668" y="2267"/>
                  </a:cubicBezTo>
                  <a:cubicBezTo>
                    <a:pt x="1526" y="2463"/>
                    <a:pt x="1436" y="2686"/>
                    <a:pt x="1401" y="2909"/>
                  </a:cubicBezTo>
                  <a:cubicBezTo>
                    <a:pt x="1195" y="3052"/>
                    <a:pt x="1017" y="3248"/>
                    <a:pt x="901" y="3480"/>
                  </a:cubicBezTo>
                  <a:cubicBezTo>
                    <a:pt x="571" y="4113"/>
                    <a:pt x="723" y="4889"/>
                    <a:pt x="1258" y="5362"/>
                  </a:cubicBezTo>
                  <a:lnTo>
                    <a:pt x="1267" y="5362"/>
                  </a:lnTo>
                  <a:cubicBezTo>
                    <a:pt x="1267" y="5371"/>
                    <a:pt x="1276" y="5389"/>
                    <a:pt x="1285" y="5398"/>
                  </a:cubicBezTo>
                  <a:cubicBezTo>
                    <a:pt x="1320" y="5469"/>
                    <a:pt x="1383" y="5639"/>
                    <a:pt x="1383" y="5933"/>
                  </a:cubicBezTo>
                  <a:cubicBezTo>
                    <a:pt x="1383" y="6076"/>
                    <a:pt x="1365" y="6236"/>
                    <a:pt x="1329" y="6415"/>
                  </a:cubicBezTo>
                  <a:cubicBezTo>
                    <a:pt x="1267" y="6745"/>
                    <a:pt x="1142" y="7120"/>
                    <a:pt x="964" y="7521"/>
                  </a:cubicBezTo>
                  <a:cubicBezTo>
                    <a:pt x="580" y="8386"/>
                    <a:pt x="303" y="9234"/>
                    <a:pt x="152" y="10055"/>
                  </a:cubicBezTo>
                  <a:cubicBezTo>
                    <a:pt x="125" y="10197"/>
                    <a:pt x="98" y="10340"/>
                    <a:pt x="80" y="10492"/>
                  </a:cubicBezTo>
                  <a:lnTo>
                    <a:pt x="71" y="10527"/>
                  </a:lnTo>
                  <a:cubicBezTo>
                    <a:pt x="36" y="10822"/>
                    <a:pt x="9" y="11125"/>
                    <a:pt x="0" y="11411"/>
                  </a:cubicBezTo>
                  <a:cubicBezTo>
                    <a:pt x="0" y="11411"/>
                    <a:pt x="0" y="11464"/>
                    <a:pt x="0" y="11464"/>
                  </a:cubicBezTo>
                  <a:cubicBezTo>
                    <a:pt x="0" y="11491"/>
                    <a:pt x="0" y="11527"/>
                    <a:pt x="0" y="11553"/>
                  </a:cubicBezTo>
                  <a:cubicBezTo>
                    <a:pt x="0" y="11669"/>
                    <a:pt x="0" y="11785"/>
                    <a:pt x="9" y="11901"/>
                  </a:cubicBezTo>
                  <a:cubicBezTo>
                    <a:pt x="9" y="11901"/>
                    <a:pt x="9" y="11910"/>
                    <a:pt x="9" y="11910"/>
                  </a:cubicBezTo>
                  <a:cubicBezTo>
                    <a:pt x="9" y="11999"/>
                    <a:pt x="18" y="12080"/>
                    <a:pt x="18" y="12169"/>
                  </a:cubicBezTo>
                  <a:cubicBezTo>
                    <a:pt x="27" y="12214"/>
                    <a:pt x="27" y="12258"/>
                    <a:pt x="36" y="12294"/>
                  </a:cubicBezTo>
                  <a:lnTo>
                    <a:pt x="45" y="12383"/>
                  </a:lnTo>
                  <a:cubicBezTo>
                    <a:pt x="45" y="12419"/>
                    <a:pt x="45" y="12454"/>
                    <a:pt x="54" y="12472"/>
                  </a:cubicBezTo>
                  <a:cubicBezTo>
                    <a:pt x="62" y="12588"/>
                    <a:pt x="80" y="12695"/>
                    <a:pt x="107" y="12811"/>
                  </a:cubicBezTo>
                  <a:cubicBezTo>
                    <a:pt x="107" y="12811"/>
                    <a:pt x="107" y="12829"/>
                    <a:pt x="107" y="12829"/>
                  </a:cubicBezTo>
                  <a:cubicBezTo>
                    <a:pt x="125" y="12918"/>
                    <a:pt x="143" y="12999"/>
                    <a:pt x="161" y="13088"/>
                  </a:cubicBezTo>
                  <a:cubicBezTo>
                    <a:pt x="170" y="13123"/>
                    <a:pt x="178" y="13159"/>
                    <a:pt x="187" y="13204"/>
                  </a:cubicBezTo>
                  <a:lnTo>
                    <a:pt x="214" y="13293"/>
                  </a:lnTo>
                  <a:cubicBezTo>
                    <a:pt x="250" y="13445"/>
                    <a:pt x="286" y="13561"/>
                    <a:pt x="321" y="13685"/>
                  </a:cubicBezTo>
                  <a:cubicBezTo>
                    <a:pt x="330" y="13685"/>
                    <a:pt x="339" y="13721"/>
                    <a:pt x="339" y="13730"/>
                  </a:cubicBezTo>
                  <a:cubicBezTo>
                    <a:pt x="384" y="13846"/>
                    <a:pt x="428" y="13971"/>
                    <a:pt x="482" y="14096"/>
                  </a:cubicBezTo>
                  <a:cubicBezTo>
                    <a:pt x="482" y="14096"/>
                    <a:pt x="509" y="14158"/>
                    <a:pt x="517" y="14167"/>
                  </a:cubicBezTo>
                  <a:cubicBezTo>
                    <a:pt x="526" y="14203"/>
                    <a:pt x="544" y="14230"/>
                    <a:pt x="553" y="14265"/>
                  </a:cubicBezTo>
                  <a:cubicBezTo>
                    <a:pt x="598" y="14355"/>
                    <a:pt x="651" y="14453"/>
                    <a:pt x="705" y="14560"/>
                  </a:cubicBezTo>
                  <a:cubicBezTo>
                    <a:pt x="705" y="14569"/>
                    <a:pt x="714" y="14578"/>
                    <a:pt x="723" y="14587"/>
                  </a:cubicBezTo>
                  <a:cubicBezTo>
                    <a:pt x="776" y="14694"/>
                    <a:pt x="839" y="14801"/>
                    <a:pt x="919" y="14934"/>
                  </a:cubicBezTo>
                  <a:lnTo>
                    <a:pt x="972" y="15006"/>
                  </a:lnTo>
                  <a:cubicBezTo>
                    <a:pt x="1053" y="15131"/>
                    <a:pt x="1133" y="15247"/>
                    <a:pt x="1213" y="15354"/>
                  </a:cubicBezTo>
                  <a:cubicBezTo>
                    <a:pt x="1213" y="15354"/>
                    <a:pt x="1231" y="15372"/>
                    <a:pt x="1240" y="15389"/>
                  </a:cubicBezTo>
                  <a:cubicBezTo>
                    <a:pt x="1320" y="15479"/>
                    <a:pt x="1401" y="15577"/>
                    <a:pt x="1490" y="15684"/>
                  </a:cubicBezTo>
                  <a:cubicBezTo>
                    <a:pt x="1517" y="15702"/>
                    <a:pt x="1543" y="15728"/>
                    <a:pt x="1561" y="15755"/>
                  </a:cubicBezTo>
                  <a:cubicBezTo>
                    <a:pt x="1668" y="15871"/>
                    <a:pt x="1766" y="15969"/>
                    <a:pt x="1873" y="16067"/>
                  </a:cubicBezTo>
                  <a:cubicBezTo>
                    <a:pt x="1873" y="16067"/>
                    <a:pt x="1882" y="16076"/>
                    <a:pt x="1891" y="16085"/>
                  </a:cubicBezTo>
                  <a:cubicBezTo>
                    <a:pt x="1989" y="16166"/>
                    <a:pt x="2088" y="16255"/>
                    <a:pt x="2204" y="16353"/>
                  </a:cubicBezTo>
                  <a:cubicBezTo>
                    <a:pt x="2230" y="16371"/>
                    <a:pt x="2266" y="16397"/>
                    <a:pt x="2293" y="16415"/>
                  </a:cubicBezTo>
                  <a:cubicBezTo>
                    <a:pt x="2418" y="16513"/>
                    <a:pt x="2534" y="16603"/>
                    <a:pt x="2650" y="16683"/>
                  </a:cubicBezTo>
                  <a:cubicBezTo>
                    <a:pt x="3247" y="17075"/>
                    <a:pt x="3943" y="17281"/>
                    <a:pt x="4719" y="17281"/>
                  </a:cubicBezTo>
                  <a:cubicBezTo>
                    <a:pt x="5460" y="17281"/>
                    <a:pt x="6209" y="17084"/>
                    <a:pt x="6851" y="16835"/>
                  </a:cubicBezTo>
                  <a:cubicBezTo>
                    <a:pt x="7146" y="17111"/>
                    <a:pt x="7529" y="17272"/>
                    <a:pt x="7940" y="17272"/>
                  </a:cubicBezTo>
                  <a:cubicBezTo>
                    <a:pt x="8109" y="17272"/>
                    <a:pt x="8261" y="17254"/>
                    <a:pt x="8395" y="17218"/>
                  </a:cubicBezTo>
                  <a:cubicBezTo>
                    <a:pt x="8564" y="17281"/>
                    <a:pt x="8743" y="17307"/>
                    <a:pt x="8930" y="17307"/>
                  </a:cubicBezTo>
                  <a:cubicBezTo>
                    <a:pt x="8984" y="17307"/>
                    <a:pt x="9037" y="17307"/>
                    <a:pt x="9091" y="17298"/>
                  </a:cubicBezTo>
                  <a:cubicBezTo>
                    <a:pt x="9724" y="17236"/>
                    <a:pt x="10250" y="16790"/>
                    <a:pt x="10420" y="16183"/>
                  </a:cubicBezTo>
                  <a:lnTo>
                    <a:pt x="10527" y="16183"/>
                  </a:lnTo>
                  <a:cubicBezTo>
                    <a:pt x="11223" y="16183"/>
                    <a:pt x="11847" y="15711"/>
                    <a:pt x="12026" y="15024"/>
                  </a:cubicBezTo>
                  <a:cubicBezTo>
                    <a:pt x="12079" y="14810"/>
                    <a:pt x="12088" y="14587"/>
                    <a:pt x="12052" y="14381"/>
                  </a:cubicBezTo>
                  <a:cubicBezTo>
                    <a:pt x="12266" y="14239"/>
                    <a:pt x="12490" y="14078"/>
                    <a:pt x="12713" y="13900"/>
                  </a:cubicBezTo>
                  <a:cubicBezTo>
                    <a:pt x="12793" y="13837"/>
                    <a:pt x="12873" y="13775"/>
                    <a:pt x="12944" y="13703"/>
                  </a:cubicBezTo>
                  <a:cubicBezTo>
                    <a:pt x="12971" y="13677"/>
                    <a:pt x="12998" y="13650"/>
                    <a:pt x="13025" y="13614"/>
                  </a:cubicBezTo>
                  <a:cubicBezTo>
                    <a:pt x="13069" y="13570"/>
                    <a:pt x="13114" y="13525"/>
                    <a:pt x="13150" y="13480"/>
                  </a:cubicBezTo>
                  <a:cubicBezTo>
                    <a:pt x="13176" y="13445"/>
                    <a:pt x="13203" y="13418"/>
                    <a:pt x="13230" y="13382"/>
                  </a:cubicBezTo>
                  <a:cubicBezTo>
                    <a:pt x="13266" y="13338"/>
                    <a:pt x="13301" y="13284"/>
                    <a:pt x="13337" y="13248"/>
                  </a:cubicBezTo>
                  <a:cubicBezTo>
                    <a:pt x="13364" y="13213"/>
                    <a:pt x="13382" y="13177"/>
                    <a:pt x="13408" y="13141"/>
                  </a:cubicBezTo>
                  <a:lnTo>
                    <a:pt x="13417" y="13123"/>
                  </a:lnTo>
                  <a:cubicBezTo>
                    <a:pt x="13444" y="13079"/>
                    <a:pt x="13471" y="13043"/>
                    <a:pt x="13498" y="12999"/>
                  </a:cubicBezTo>
                  <a:cubicBezTo>
                    <a:pt x="13515" y="12963"/>
                    <a:pt x="13533" y="12918"/>
                    <a:pt x="13560" y="12883"/>
                  </a:cubicBezTo>
                  <a:cubicBezTo>
                    <a:pt x="13587" y="12829"/>
                    <a:pt x="13605" y="12784"/>
                    <a:pt x="13631" y="12740"/>
                  </a:cubicBezTo>
                  <a:cubicBezTo>
                    <a:pt x="13649" y="12695"/>
                    <a:pt x="13667" y="12651"/>
                    <a:pt x="13685" y="12615"/>
                  </a:cubicBezTo>
                  <a:cubicBezTo>
                    <a:pt x="13703" y="12570"/>
                    <a:pt x="13721" y="12526"/>
                    <a:pt x="13738" y="12481"/>
                  </a:cubicBezTo>
                  <a:cubicBezTo>
                    <a:pt x="13756" y="12437"/>
                    <a:pt x="13774" y="12392"/>
                    <a:pt x="13792" y="12347"/>
                  </a:cubicBezTo>
                  <a:cubicBezTo>
                    <a:pt x="13801" y="12312"/>
                    <a:pt x="13819" y="12267"/>
                    <a:pt x="13828" y="12222"/>
                  </a:cubicBezTo>
                  <a:cubicBezTo>
                    <a:pt x="13846" y="12178"/>
                    <a:pt x="13854" y="12133"/>
                    <a:pt x="13872" y="12080"/>
                  </a:cubicBezTo>
                  <a:cubicBezTo>
                    <a:pt x="13881" y="12044"/>
                    <a:pt x="13890" y="11999"/>
                    <a:pt x="13899" y="11964"/>
                  </a:cubicBezTo>
                  <a:cubicBezTo>
                    <a:pt x="13908" y="11910"/>
                    <a:pt x="13917" y="11866"/>
                    <a:pt x="13926" y="11821"/>
                  </a:cubicBezTo>
                  <a:cubicBezTo>
                    <a:pt x="13935" y="11785"/>
                    <a:pt x="13944" y="11741"/>
                    <a:pt x="13953" y="11696"/>
                  </a:cubicBezTo>
                  <a:cubicBezTo>
                    <a:pt x="13961" y="11652"/>
                    <a:pt x="13961" y="11607"/>
                    <a:pt x="13970" y="11553"/>
                  </a:cubicBezTo>
                  <a:cubicBezTo>
                    <a:pt x="13979" y="11518"/>
                    <a:pt x="13979" y="11482"/>
                    <a:pt x="13988" y="11446"/>
                  </a:cubicBezTo>
                  <a:lnTo>
                    <a:pt x="12436" y="11295"/>
                  </a:lnTo>
                  <a:lnTo>
                    <a:pt x="12436" y="11295"/>
                  </a:lnTo>
                  <a:lnTo>
                    <a:pt x="13988" y="11428"/>
                  </a:lnTo>
                  <a:cubicBezTo>
                    <a:pt x="13988" y="11384"/>
                    <a:pt x="13997" y="11339"/>
                    <a:pt x="13997" y="11286"/>
                  </a:cubicBezTo>
                  <a:cubicBezTo>
                    <a:pt x="13997" y="11250"/>
                    <a:pt x="14006" y="11223"/>
                    <a:pt x="14006" y="11197"/>
                  </a:cubicBezTo>
                  <a:cubicBezTo>
                    <a:pt x="14006" y="11134"/>
                    <a:pt x="14006" y="11081"/>
                    <a:pt x="14015" y="11018"/>
                  </a:cubicBezTo>
                  <a:cubicBezTo>
                    <a:pt x="14015" y="11000"/>
                    <a:pt x="14015" y="10974"/>
                    <a:pt x="14015" y="10947"/>
                  </a:cubicBezTo>
                  <a:cubicBezTo>
                    <a:pt x="14015" y="10884"/>
                    <a:pt x="14015" y="10822"/>
                    <a:pt x="14006" y="10759"/>
                  </a:cubicBezTo>
                  <a:cubicBezTo>
                    <a:pt x="14006" y="10750"/>
                    <a:pt x="14006" y="10742"/>
                    <a:pt x="14006" y="10733"/>
                  </a:cubicBezTo>
                  <a:cubicBezTo>
                    <a:pt x="13944" y="8993"/>
                    <a:pt x="13052" y="7120"/>
                    <a:pt x="11740" y="5978"/>
                  </a:cubicBezTo>
                  <a:cubicBezTo>
                    <a:pt x="11660" y="5906"/>
                    <a:pt x="11571" y="5835"/>
                    <a:pt x="11490" y="5764"/>
                  </a:cubicBezTo>
                  <a:cubicBezTo>
                    <a:pt x="11464" y="5746"/>
                    <a:pt x="11446" y="5728"/>
                    <a:pt x="11419" y="5710"/>
                  </a:cubicBezTo>
                  <a:cubicBezTo>
                    <a:pt x="11357" y="5657"/>
                    <a:pt x="11285" y="5612"/>
                    <a:pt x="11223" y="5567"/>
                  </a:cubicBezTo>
                  <a:cubicBezTo>
                    <a:pt x="11223" y="5567"/>
                    <a:pt x="11169" y="5523"/>
                    <a:pt x="11151" y="5514"/>
                  </a:cubicBezTo>
                  <a:cubicBezTo>
                    <a:pt x="11071" y="5460"/>
                    <a:pt x="10982" y="5398"/>
                    <a:pt x="10893" y="5344"/>
                  </a:cubicBezTo>
                  <a:lnTo>
                    <a:pt x="10857" y="5327"/>
                  </a:lnTo>
                  <a:cubicBezTo>
                    <a:pt x="10786" y="5282"/>
                    <a:pt x="10714" y="5237"/>
                    <a:pt x="10634" y="5193"/>
                  </a:cubicBezTo>
                  <a:lnTo>
                    <a:pt x="10554" y="5139"/>
                  </a:lnTo>
                  <a:cubicBezTo>
                    <a:pt x="10491" y="5112"/>
                    <a:pt x="10429" y="5077"/>
                    <a:pt x="10375" y="5041"/>
                  </a:cubicBezTo>
                  <a:lnTo>
                    <a:pt x="10295" y="4996"/>
                  </a:lnTo>
                  <a:cubicBezTo>
                    <a:pt x="10215" y="4961"/>
                    <a:pt x="10125" y="4916"/>
                    <a:pt x="10045" y="4872"/>
                  </a:cubicBezTo>
                  <a:lnTo>
                    <a:pt x="9974" y="4845"/>
                  </a:lnTo>
                  <a:cubicBezTo>
                    <a:pt x="9911" y="4818"/>
                    <a:pt x="9858" y="4782"/>
                    <a:pt x="9795" y="4756"/>
                  </a:cubicBezTo>
                  <a:lnTo>
                    <a:pt x="9697" y="4720"/>
                  </a:lnTo>
                  <a:cubicBezTo>
                    <a:pt x="9644" y="4693"/>
                    <a:pt x="9590" y="4666"/>
                    <a:pt x="9537" y="4649"/>
                  </a:cubicBezTo>
                  <a:lnTo>
                    <a:pt x="9447" y="4613"/>
                  </a:lnTo>
                  <a:cubicBezTo>
                    <a:pt x="9376" y="4577"/>
                    <a:pt x="9305" y="4550"/>
                    <a:pt x="9233" y="4524"/>
                  </a:cubicBezTo>
                  <a:lnTo>
                    <a:pt x="9001" y="4425"/>
                  </a:lnTo>
                  <a:lnTo>
                    <a:pt x="8787" y="4354"/>
                  </a:lnTo>
                  <a:cubicBezTo>
                    <a:pt x="8600" y="4283"/>
                    <a:pt x="8413" y="4211"/>
                    <a:pt x="8234" y="4149"/>
                  </a:cubicBezTo>
                  <a:cubicBezTo>
                    <a:pt x="8011" y="4069"/>
                    <a:pt x="7806" y="3997"/>
                    <a:pt x="7610" y="3926"/>
                  </a:cubicBezTo>
                  <a:cubicBezTo>
                    <a:pt x="7297" y="3801"/>
                    <a:pt x="7155" y="3730"/>
                    <a:pt x="7083" y="3685"/>
                  </a:cubicBezTo>
                  <a:cubicBezTo>
                    <a:pt x="7083" y="3676"/>
                    <a:pt x="7083" y="3676"/>
                    <a:pt x="7083" y="3676"/>
                  </a:cubicBezTo>
                  <a:cubicBezTo>
                    <a:pt x="7485" y="3087"/>
                    <a:pt x="7405" y="2356"/>
                    <a:pt x="6932" y="1821"/>
                  </a:cubicBezTo>
                  <a:cubicBezTo>
                    <a:pt x="6887" y="1767"/>
                    <a:pt x="6834" y="1722"/>
                    <a:pt x="6789" y="1678"/>
                  </a:cubicBezTo>
                  <a:cubicBezTo>
                    <a:pt x="6825" y="1169"/>
                    <a:pt x="6611" y="661"/>
                    <a:pt x="6200" y="340"/>
                  </a:cubicBezTo>
                  <a:cubicBezTo>
                    <a:pt x="5924" y="117"/>
                    <a:pt x="5576" y="1"/>
                    <a:pt x="5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3" name="Google Shape;5693;p38"/>
            <p:cNvSpPr/>
            <p:nvPr/>
          </p:nvSpPr>
          <p:spPr>
            <a:xfrm>
              <a:off x="537029" y="4258671"/>
              <a:ext cx="585790" cy="690847"/>
            </a:xfrm>
            <a:custGeom>
              <a:rect b="b" l="l" r="r" t="t"/>
              <a:pathLst>
                <a:path extrusionOk="0" h="14204" w="12044">
                  <a:moveTo>
                    <a:pt x="4158" y="1"/>
                  </a:moveTo>
                  <a:lnTo>
                    <a:pt x="4158" y="1"/>
                  </a:lnTo>
                  <a:cubicBezTo>
                    <a:pt x="3159" y="625"/>
                    <a:pt x="3257" y="2677"/>
                    <a:pt x="3257" y="2677"/>
                  </a:cubicBezTo>
                  <a:cubicBezTo>
                    <a:pt x="2980" y="2053"/>
                    <a:pt x="1856" y="1625"/>
                    <a:pt x="1856" y="1625"/>
                  </a:cubicBezTo>
                  <a:lnTo>
                    <a:pt x="1856" y="1625"/>
                  </a:lnTo>
                  <a:cubicBezTo>
                    <a:pt x="2373" y="2258"/>
                    <a:pt x="2962" y="3453"/>
                    <a:pt x="2962" y="3453"/>
                  </a:cubicBezTo>
                  <a:cubicBezTo>
                    <a:pt x="2605" y="3034"/>
                    <a:pt x="1205" y="2642"/>
                    <a:pt x="1205" y="2642"/>
                  </a:cubicBezTo>
                  <a:lnTo>
                    <a:pt x="1205" y="2642"/>
                  </a:lnTo>
                  <a:cubicBezTo>
                    <a:pt x="1205" y="2642"/>
                    <a:pt x="2605" y="3685"/>
                    <a:pt x="1303" y="6602"/>
                  </a:cubicBezTo>
                  <a:cubicBezTo>
                    <a:pt x="0" y="9520"/>
                    <a:pt x="125" y="12285"/>
                    <a:pt x="2436" y="13837"/>
                  </a:cubicBezTo>
                  <a:cubicBezTo>
                    <a:pt x="2796" y="14078"/>
                    <a:pt x="3210" y="14173"/>
                    <a:pt x="3637" y="14173"/>
                  </a:cubicBezTo>
                  <a:cubicBezTo>
                    <a:pt x="5190" y="14173"/>
                    <a:pt x="6923" y="12928"/>
                    <a:pt x="6923" y="12927"/>
                  </a:cubicBezTo>
                  <a:lnTo>
                    <a:pt x="6923" y="12927"/>
                  </a:lnTo>
                  <a:cubicBezTo>
                    <a:pt x="6923" y="12928"/>
                    <a:pt x="7030" y="13811"/>
                    <a:pt x="6879" y="14114"/>
                  </a:cubicBezTo>
                  <a:cubicBezTo>
                    <a:pt x="6859" y="14151"/>
                    <a:pt x="6854" y="14167"/>
                    <a:pt x="6859" y="14167"/>
                  </a:cubicBezTo>
                  <a:cubicBezTo>
                    <a:pt x="6896" y="14167"/>
                    <a:pt x="7503" y="13311"/>
                    <a:pt x="7503" y="13311"/>
                  </a:cubicBezTo>
                  <a:lnTo>
                    <a:pt x="7851" y="14203"/>
                  </a:lnTo>
                  <a:lnTo>
                    <a:pt x="8047" y="12954"/>
                  </a:lnTo>
                  <a:lnTo>
                    <a:pt x="9448" y="13079"/>
                  </a:lnTo>
                  <a:lnTo>
                    <a:pt x="8136" y="12508"/>
                  </a:lnTo>
                  <a:cubicBezTo>
                    <a:pt x="8136" y="12508"/>
                    <a:pt x="9287" y="12223"/>
                    <a:pt x="10670" y="11134"/>
                  </a:cubicBezTo>
                  <a:cubicBezTo>
                    <a:pt x="12044" y="10046"/>
                    <a:pt x="11268" y="7013"/>
                    <a:pt x="9635" y="5585"/>
                  </a:cubicBezTo>
                  <a:cubicBezTo>
                    <a:pt x="8012" y="4167"/>
                    <a:pt x="5540" y="3989"/>
                    <a:pt x="4809" y="3150"/>
                  </a:cubicBezTo>
                  <a:cubicBezTo>
                    <a:pt x="4086" y="2312"/>
                    <a:pt x="4648" y="1357"/>
                    <a:pt x="4648" y="1357"/>
                  </a:cubicBezTo>
                  <a:lnTo>
                    <a:pt x="4648" y="1357"/>
                  </a:lnTo>
                  <a:cubicBezTo>
                    <a:pt x="4086" y="1669"/>
                    <a:pt x="3926" y="2731"/>
                    <a:pt x="3926" y="2731"/>
                  </a:cubicBezTo>
                  <a:cubicBezTo>
                    <a:pt x="3533" y="1857"/>
                    <a:pt x="4158" y="1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4" name="Google Shape;5694;p38"/>
            <p:cNvSpPr/>
            <p:nvPr/>
          </p:nvSpPr>
          <p:spPr>
            <a:xfrm>
              <a:off x="537029" y="4387120"/>
              <a:ext cx="585790" cy="562395"/>
            </a:xfrm>
            <a:custGeom>
              <a:rect b="b" l="l" r="r" t="t"/>
              <a:pathLst>
                <a:path extrusionOk="0" h="11563" w="12044">
                  <a:moveTo>
                    <a:pt x="1205" y="1"/>
                  </a:moveTo>
                  <a:cubicBezTo>
                    <a:pt x="1205" y="1"/>
                    <a:pt x="2605" y="1044"/>
                    <a:pt x="1303" y="3961"/>
                  </a:cubicBezTo>
                  <a:cubicBezTo>
                    <a:pt x="0" y="6879"/>
                    <a:pt x="125" y="9644"/>
                    <a:pt x="2436" y="11196"/>
                  </a:cubicBezTo>
                  <a:cubicBezTo>
                    <a:pt x="2796" y="11437"/>
                    <a:pt x="3210" y="11532"/>
                    <a:pt x="3637" y="11532"/>
                  </a:cubicBezTo>
                  <a:cubicBezTo>
                    <a:pt x="5190" y="11532"/>
                    <a:pt x="6923" y="10287"/>
                    <a:pt x="6923" y="10286"/>
                  </a:cubicBezTo>
                  <a:lnTo>
                    <a:pt x="6923" y="10286"/>
                  </a:lnTo>
                  <a:cubicBezTo>
                    <a:pt x="6923" y="10287"/>
                    <a:pt x="7030" y="11170"/>
                    <a:pt x="6879" y="11473"/>
                  </a:cubicBezTo>
                  <a:cubicBezTo>
                    <a:pt x="6859" y="11510"/>
                    <a:pt x="6854" y="11526"/>
                    <a:pt x="6859" y="11526"/>
                  </a:cubicBezTo>
                  <a:cubicBezTo>
                    <a:pt x="6896" y="11526"/>
                    <a:pt x="7503" y="10670"/>
                    <a:pt x="7503" y="10670"/>
                  </a:cubicBezTo>
                  <a:lnTo>
                    <a:pt x="7851" y="11562"/>
                  </a:lnTo>
                  <a:lnTo>
                    <a:pt x="8047" y="10313"/>
                  </a:lnTo>
                  <a:lnTo>
                    <a:pt x="9448" y="10438"/>
                  </a:lnTo>
                  <a:lnTo>
                    <a:pt x="8136" y="9867"/>
                  </a:lnTo>
                  <a:cubicBezTo>
                    <a:pt x="8136" y="9867"/>
                    <a:pt x="9287" y="9582"/>
                    <a:pt x="10670" y="8493"/>
                  </a:cubicBezTo>
                  <a:cubicBezTo>
                    <a:pt x="12044" y="7405"/>
                    <a:pt x="11268" y="4372"/>
                    <a:pt x="9635" y="2944"/>
                  </a:cubicBezTo>
                  <a:cubicBezTo>
                    <a:pt x="8538" y="1981"/>
                    <a:pt x="7048" y="1588"/>
                    <a:pt x="5978" y="1178"/>
                  </a:cubicBezTo>
                  <a:lnTo>
                    <a:pt x="5978" y="1178"/>
                  </a:lnTo>
                  <a:cubicBezTo>
                    <a:pt x="6477" y="1874"/>
                    <a:pt x="7164" y="2891"/>
                    <a:pt x="7289" y="3052"/>
                  </a:cubicBezTo>
                  <a:cubicBezTo>
                    <a:pt x="7119" y="2918"/>
                    <a:pt x="5674" y="2302"/>
                    <a:pt x="5674" y="2302"/>
                  </a:cubicBezTo>
                  <a:lnTo>
                    <a:pt x="5674" y="2302"/>
                  </a:lnTo>
                  <a:cubicBezTo>
                    <a:pt x="5674" y="2302"/>
                    <a:pt x="5781" y="2534"/>
                    <a:pt x="6549" y="3765"/>
                  </a:cubicBezTo>
                  <a:cubicBezTo>
                    <a:pt x="7307" y="4996"/>
                    <a:pt x="6709" y="6584"/>
                    <a:pt x="6709" y="6584"/>
                  </a:cubicBezTo>
                  <a:cubicBezTo>
                    <a:pt x="6709" y="6584"/>
                    <a:pt x="4791" y="6049"/>
                    <a:pt x="3961" y="5317"/>
                  </a:cubicBezTo>
                  <a:cubicBezTo>
                    <a:pt x="3132" y="4586"/>
                    <a:pt x="2980" y="2971"/>
                    <a:pt x="2980" y="2971"/>
                  </a:cubicBezTo>
                  <a:cubicBezTo>
                    <a:pt x="2980" y="2971"/>
                    <a:pt x="2846" y="3783"/>
                    <a:pt x="2900" y="5184"/>
                  </a:cubicBezTo>
                  <a:cubicBezTo>
                    <a:pt x="2962" y="6584"/>
                    <a:pt x="4033" y="7316"/>
                    <a:pt x="4033" y="7316"/>
                  </a:cubicBezTo>
                  <a:cubicBezTo>
                    <a:pt x="4033" y="7316"/>
                    <a:pt x="2891" y="6905"/>
                    <a:pt x="2481" y="5844"/>
                  </a:cubicBezTo>
                  <a:cubicBezTo>
                    <a:pt x="2070" y="4773"/>
                    <a:pt x="2668" y="3792"/>
                    <a:pt x="2347" y="1972"/>
                  </a:cubicBezTo>
                  <a:cubicBezTo>
                    <a:pt x="2079" y="402"/>
                    <a:pt x="1419" y="72"/>
                    <a:pt x="1249" y="9"/>
                  </a:cubicBezTo>
                  <a:cubicBezTo>
                    <a:pt x="1223" y="1"/>
                    <a:pt x="1205" y="1"/>
                    <a:pt x="1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5" name="Google Shape;5695;p38"/>
            <p:cNvSpPr/>
            <p:nvPr/>
          </p:nvSpPr>
          <p:spPr>
            <a:xfrm>
              <a:off x="546999" y="4682149"/>
              <a:ext cx="548485" cy="267360"/>
            </a:xfrm>
            <a:custGeom>
              <a:rect b="b" l="l" r="r" t="t"/>
              <a:pathLst>
                <a:path extrusionOk="0" h="5497" w="11277">
                  <a:moveTo>
                    <a:pt x="11116" y="1"/>
                  </a:moveTo>
                  <a:lnTo>
                    <a:pt x="11116" y="1"/>
                  </a:lnTo>
                  <a:cubicBezTo>
                    <a:pt x="10759" y="483"/>
                    <a:pt x="10340" y="1018"/>
                    <a:pt x="9858" y="1580"/>
                  </a:cubicBezTo>
                  <a:cubicBezTo>
                    <a:pt x="8639" y="3017"/>
                    <a:pt x="6720" y="3813"/>
                    <a:pt x="5008" y="3813"/>
                  </a:cubicBezTo>
                  <a:cubicBezTo>
                    <a:pt x="4328" y="3813"/>
                    <a:pt x="3681" y="3688"/>
                    <a:pt x="3123" y="3426"/>
                  </a:cubicBezTo>
                  <a:cubicBezTo>
                    <a:pt x="2070" y="2936"/>
                    <a:pt x="1080" y="1401"/>
                    <a:pt x="393" y="81"/>
                  </a:cubicBezTo>
                  <a:lnTo>
                    <a:pt x="393" y="81"/>
                  </a:lnTo>
                  <a:cubicBezTo>
                    <a:pt x="1" y="2142"/>
                    <a:pt x="509" y="3980"/>
                    <a:pt x="2231" y="5130"/>
                  </a:cubicBezTo>
                  <a:cubicBezTo>
                    <a:pt x="2591" y="5371"/>
                    <a:pt x="3005" y="5466"/>
                    <a:pt x="3432" y="5466"/>
                  </a:cubicBezTo>
                  <a:cubicBezTo>
                    <a:pt x="4985" y="5466"/>
                    <a:pt x="6718" y="4221"/>
                    <a:pt x="6718" y="4220"/>
                  </a:cubicBezTo>
                  <a:lnTo>
                    <a:pt x="6718" y="4220"/>
                  </a:lnTo>
                  <a:cubicBezTo>
                    <a:pt x="6718" y="4221"/>
                    <a:pt x="6825" y="5104"/>
                    <a:pt x="6674" y="5407"/>
                  </a:cubicBezTo>
                  <a:cubicBezTo>
                    <a:pt x="6654" y="5444"/>
                    <a:pt x="6649" y="5460"/>
                    <a:pt x="6654" y="5460"/>
                  </a:cubicBezTo>
                  <a:cubicBezTo>
                    <a:pt x="6691" y="5460"/>
                    <a:pt x="7298" y="4604"/>
                    <a:pt x="7298" y="4604"/>
                  </a:cubicBezTo>
                  <a:lnTo>
                    <a:pt x="7646" y="5496"/>
                  </a:lnTo>
                  <a:lnTo>
                    <a:pt x="7842" y="4247"/>
                  </a:lnTo>
                  <a:lnTo>
                    <a:pt x="9243" y="4372"/>
                  </a:lnTo>
                  <a:lnTo>
                    <a:pt x="7931" y="3801"/>
                  </a:lnTo>
                  <a:cubicBezTo>
                    <a:pt x="7931" y="3801"/>
                    <a:pt x="9082" y="3516"/>
                    <a:pt x="10465" y="2427"/>
                  </a:cubicBezTo>
                  <a:cubicBezTo>
                    <a:pt x="11107" y="1919"/>
                    <a:pt x="11277" y="991"/>
                    <a:pt x="11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6" name="Google Shape;5696;p38"/>
          <p:cNvGrpSpPr/>
          <p:nvPr/>
        </p:nvGrpSpPr>
        <p:grpSpPr>
          <a:xfrm flipH="1" rot="1242530">
            <a:off x="184252" y="398896"/>
            <a:ext cx="642517" cy="657102"/>
            <a:chOff x="71200" y="203713"/>
            <a:chExt cx="656476" cy="671378"/>
          </a:xfrm>
        </p:grpSpPr>
        <p:sp>
          <p:nvSpPr>
            <p:cNvPr id="5697" name="Google Shape;5697;p38"/>
            <p:cNvSpPr/>
            <p:nvPr/>
          </p:nvSpPr>
          <p:spPr>
            <a:xfrm>
              <a:off x="71200" y="203713"/>
              <a:ext cx="656476" cy="671378"/>
            </a:xfrm>
            <a:custGeom>
              <a:rect b="b" l="l" r="r" t="t"/>
              <a:pathLst>
                <a:path extrusionOk="0" h="18066" w="17665">
                  <a:moveTo>
                    <a:pt x="14818" y="8217"/>
                  </a:moveTo>
                  <a:cubicBezTo>
                    <a:pt x="14836" y="8217"/>
                    <a:pt x="14845" y="8225"/>
                    <a:pt x="14854" y="8225"/>
                  </a:cubicBezTo>
                  <a:lnTo>
                    <a:pt x="14810" y="8225"/>
                  </a:lnTo>
                  <a:cubicBezTo>
                    <a:pt x="14810" y="8225"/>
                    <a:pt x="14810" y="8217"/>
                    <a:pt x="14810" y="8217"/>
                  </a:cubicBezTo>
                  <a:close/>
                  <a:moveTo>
                    <a:pt x="13275" y="0"/>
                  </a:moveTo>
                  <a:cubicBezTo>
                    <a:pt x="13025" y="0"/>
                    <a:pt x="12776" y="81"/>
                    <a:pt x="12561" y="232"/>
                  </a:cubicBezTo>
                  <a:lnTo>
                    <a:pt x="10608" y="1660"/>
                  </a:lnTo>
                  <a:cubicBezTo>
                    <a:pt x="10188" y="1963"/>
                    <a:pt x="10019" y="2507"/>
                    <a:pt x="10179" y="3007"/>
                  </a:cubicBezTo>
                  <a:cubicBezTo>
                    <a:pt x="10179" y="3016"/>
                    <a:pt x="10188" y="3042"/>
                    <a:pt x="10171" y="3060"/>
                  </a:cubicBezTo>
                  <a:cubicBezTo>
                    <a:pt x="10162" y="3069"/>
                    <a:pt x="10153" y="3087"/>
                    <a:pt x="10117" y="3087"/>
                  </a:cubicBezTo>
                  <a:cubicBezTo>
                    <a:pt x="10099" y="3087"/>
                    <a:pt x="10090" y="3078"/>
                    <a:pt x="10081" y="3078"/>
                  </a:cubicBezTo>
                  <a:cubicBezTo>
                    <a:pt x="9876" y="2917"/>
                    <a:pt x="9626" y="2846"/>
                    <a:pt x="9377" y="2846"/>
                  </a:cubicBezTo>
                  <a:cubicBezTo>
                    <a:pt x="9127" y="2846"/>
                    <a:pt x="8877" y="2917"/>
                    <a:pt x="8663" y="3078"/>
                  </a:cubicBezTo>
                  <a:lnTo>
                    <a:pt x="3524" y="6825"/>
                  </a:lnTo>
                  <a:cubicBezTo>
                    <a:pt x="3275" y="7003"/>
                    <a:pt x="3114" y="7262"/>
                    <a:pt x="3052" y="7556"/>
                  </a:cubicBezTo>
                  <a:cubicBezTo>
                    <a:pt x="3007" y="7547"/>
                    <a:pt x="2962" y="7547"/>
                    <a:pt x="2927" y="7547"/>
                  </a:cubicBezTo>
                  <a:cubicBezTo>
                    <a:pt x="2677" y="7547"/>
                    <a:pt x="2427" y="7628"/>
                    <a:pt x="2213" y="7779"/>
                  </a:cubicBezTo>
                  <a:lnTo>
                    <a:pt x="518" y="9011"/>
                  </a:lnTo>
                  <a:cubicBezTo>
                    <a:pt x="233" y="9216"/>
                    <a:pt x="54" y="9537"/>
                    <a:pt x="27" y="9885"/>
                  </a:cubicBezTo>
                  <a:cubicBezTo>
                    <a:pt x="1" y="10224"/>
                    <a:pt x="117" y="10572"/>
                    <a:pt x="357" y="10821"/>
                  </a:cubicBezTo>
                  <a:lnTo>
                    <a:pt x="4408" y="15041"/>
                  </a:lnTo>
                  <a:cubicBezTo>
                    <a:pt x="4541" y="15184"/>
                    <a:pt x="4711" y="15282"/>
                    <a:pt x="4889" y="15344"/>
                  </a:cubicBezTo>
                  <a:lnTo>
                    <a:pt x="7860" y="16370"/>
                  </a:lnTo>
                  <a:cubicBezTo>
                    <a:pt x="7994" y="16415"/>
                    <a:pt x="8119" y="16442"/>
                    <a:pt x="8253" y="16442"/>
                  </a:cubicBezTo>
                  <a:cubicBezTo>
                    <a:pt x="8458" y="16442"/>
                    <a:pt x="8663" y="16388"/>
                    <a:pt x="8850" y="16281"/>
                  </a:cubicBezTo>
                  <a:cubicBezTo>
                    <a:pt x="9154" y="16112"/>
                    <a:pt x="9359" y="15817"/>
                    <a:pt x="9430" y="15478"/>
                  </a:cubicBezTo>
                  <a:cubicBezTo>
                    <a:pt x="9439" y="15460"/>
                    <a:pt x="9439" y="15451"/>
                    <a:pt x="9439" y="15451"/>
                  </a:cubicBezTo>
                  <a:cubicBezTo>
                    <a:pt x="9457" y="15434"/>
                    <a:pt x="9475" y="15425"/>
                    <a:pt x="9493" y="15425"/>
                  </a:cubicBezTo>
                  <a:cubicBezTo>
                    <a:pt x="9510" y="15425"/>
                    <a:pt x="9519" y="15434"/>
                    <a:pt x="9528" y="15443"/>
                  </a:cubicBezTo>
                  <a:cubicBezTo>
                    <a:pt x="9555" y="15460"/>
                    <a:pt x="9555" y="15496"/>
                    <a:pt x="9546" y="15514"/>
                  </a:cubicBezTo>
                  <a:cubicBezTo>
                    <a:pt x="9394" y="15826"/>
                    <a:pt x="9377" y="16183"/>
                    <a:pt x="9510" y="16504"/>
                  </a:cubicBezTo>
                  <a:cubicBezTo>
                    <a:pt x="9644" y="16825"/>
                    <a:pt x="9903" y="17075"/>
                    <a:pt x="10233" y="17191"/>
                  </a:cubicBezTo>
                  <a:lnTo>
                    <a:pt x="12570" y="17994"/>
                  </a:lnTo>
                  <a:cubicBezTo>
                    <a:pt x="12704" y="18039"/>
                    <a:pt x="12829" y="18065"/>
                    <a:pt x="12963" y="18065"/>
                  </a:cubicBezTo>
                  <a:cubicBezTo>
                    <a:pt x="13159" y="18065"/>
                    <a:pt x="13364" y="18012"/>
                    <a:pt x="13534" y="17914"/>
                  </a:cubicBezTo>
                  <a:cubicBezTo>
                    <a:pt x="13837" y="17753"/>
                    <a:pt x="14051" y="17477"/>
                    <a:pt x="14132" y="17146"/>
                  </a:cubicBezTo>
                  <a:lnTo>
                    <a:pt x="15987" y="9724"/>
                  </a:lnTo>
                  <a:cubicBezTo>
                    <a:pt x="16076" y="9358"/>
                    <a:pt x="15996" y="8984"/>
                    <a:pt x="15764" y="8689"/>
                  </a:cubicBezTo>
                  <a:cubicBezTo>
                    <a:pt x="15657" y="8547"/>
                    <a:pt x="15514" y="8431"/>
                    <a:pt x="15354" y="8359"/>
                  </a:cubicBezTo>
                  <a:lnTo>
                    <a:pt x="15389" y="8359"/>
                  </a:lnTo>
                  <a:cubicBezTo>
                    <a:pt x="15559" y="8359"/>
                    <a:pt x="15719" y="8324"/>
                    <a:pt x="15880" y="8252"/>
                  </a:cubicBezTo>
                  <a:cubicBezTo>
                    <a:pt x="16219" y="8101"/>
                    <a:pt x="16469" y="7806"/>
                    <a:pt x="16558" y="7449"/>
                  </a:cubicBezTo>
                  <a:lnTo>
                    <a:pt x="17539" y="3515"/>
                  </a:lnTo>
                  <a:cubicBezTo>
                    <a:pt x="17664" y="3016"/>
                    <a:pt x="17459" y="2498"/>
                    <a:pt x="17031" y="2213"/>
                  </a:cubicBezTo>
                  <a:lnTo>
                    <a:pt x="13926" y="197"/>
                  </a:lnTo>
                  <a:cubicBezTo>
                    <a:pt x="13730" y="72"/>
                    <a:pt x="13498" y="0"/>
                    <a:pt x="1327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8" name="Google Shape;5698;p38"/>
            <p:cNvSpPr/>
            <p:nvPr/>
          </p:nvSpPr>
          <p:spPr>
            <a:xfrm>
              <a:off x="116614" y="248458"/>
              <a:ext cx="562975" cy="581853"/>
            </a:xfrm>
            <a:custGeom>
              <a:rect b="b" l="l" r="r" t="t"/>
              <a:pathLst>
                <a:path extrusionOk="0" h="15657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7031" y="14033"/>
                  </a:lnTo>
                  <a:cubicBezTo>
                    <a:pt x="7066" y="13846"/>
                    <a:pt x="7147" y="13668"/>
                    <a:pt x="7271" y="13507"/>
                  </a:cubicBezTo>
                  <a:cubicBezTo>
                    <a:pt x="7520" y="13186"/>
                    <a:pt x="7893" y="13018"/>
                    <a:pt x="8270" y="13018"/>
                  </a:cubicBezTo>
                  <a:cubicBezTo>
                    <a:pt x="8541" y="13018"/>
                    <a:pt x="8815" y="13105"/>
                    <a:pt x="9047" y="13284"/>
                  </a:cubicBezTo>
                  <a:cubicBezTo>
                    <a:pt x="9528" y="13668"/>
                    <a:pt x="9662" y="14319"/>
                    <a:pt x="9404" y="14845"/>
                  </a:cubicBezTo>
                  <a:lnTo>
                    <a:pt x="11741" y="15657"/>
                  </a:lnTo>
                  <a:lnTo>
                    <a:pt x="13596" y="8226"/>
                  </a:lnTo>
                  <a:cubicBezTo>
                    <a:pt x="13338" y="8226"/>
                    <a:pt x="13070" y="8146"/>
                    <a:pt x="12856" y="7976"/>
                  </a:cubicBezTo>
                  <a:cubicBezTo>
                    <a:pt x="12321" y="7566"/>
                    <a:pt x="12232" y="6798"/>
                    <a:pt x="12642" y="6272"/>
                  </a:cubicBezTo>
                  <a:cubicBezTo>
                    <a:pt x="12879" y="5966"/>
                    <a:pt x="13235" y="5806"/>
                    <a:pt x="13595" y="5806"/>
                  </a:cubicBezTo>
                  <a:cubicBezTo>
                    <a:pt x="13791" y="5806"/>
                    <a:pt x="13988" y="5853"/>
                    <a:pt x="14167" y="5951"/>
                  </a:cubicBez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9" name="Google Shape;5699;p38"/>
            <p:cNvSpPr/>
            <p:nvPr/>
          </p:nvSpPr>
          <p:spPr>
            <a:xfrm>
              <a:off x="116614" y="248458"/>
              <a:ext cx="562975" cy="483410"/>
            </a:xfrm>
            <a:custGeom>
              <a:rect b="b" l="l" r="r" t="t"/>
              <a:pathLst>
                <a:path extrusionOk="0" h="13008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0" name="Google Shape;5700;p38"/>
            <p:cNvSpPr/>
            <p:nvPr/>
          </p:nvSpPr>
          <p:spPr>
            <a:xfrm>
              <a:off x="351340" y="456240"/>
              <a:ext cx="68676" cy="61244"/>
            </a:xfrm>
            <a:custGeom>
              <a:rect b="b" l="l" r="r" t="t"/>
              <a:pathLst>
                <a:path extrusionOk="0" h="1648" w="1848">
                  <a:moveTo>
                    <a:pt x="924" y="0"/>
                  </a:moveTo>
                  <a:cubicBezTo>
                    <a:pt x="680" y="0"/>
                    <a:pt x="438" y="108"/>
                    <a:pt x="277" y="315"/>
                  </a:cubicBezTo>
                  <a:cubicBezTo>
                    <a:pt x="1" y="681"/>
                    <a:pt x="63" y="1190"/>
                    <a:pt x="420" y="1475"/>
                  </a:cubicBezTo>
                  <a:cubicBezTo>
                    <a:pt x="570" y="1591"/>
                    <a:pt x="748" y="1647"/>
                    <a:pt x="924" y="1647"/>
                  </a:cubicBezTo>
                  <a:cubicBezTo>
                    <a:pt x="1169" y="1647"/>
                    <a:pt x="1410" y="1540"/>
                    <a:pt x="1571" y="1332"/>
                  </a:cubicBezTo>
                  <a:cubicBezTo>
                    <a:pt x="1848" y="967"/>
                    <a:pt x="1785" y="458"/>
                    <a:pt x="1428" y="173"/>
                  </a:cubicBezTo>
                  <a:cubicBezTo>
                    <a:pt x="1279" y="57"/>
                    <a:pt x="1101" y="0"/>
                    <a:pt x="924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1" name="Google Shape;5701;p38"/>
            <p:cNvSpPr/>
            <p:nvPr/>
          </p:nvSpPr>
          <p:spPr>
            <a:xfrm>
              <a:off x="571833" y="313420"/>
              <a:ext cx="44446" cy="39541"/>
            </a:xfrm>
            <a:custGeom>
              <a:rect b="b" l="l" r="r" t="t"/>
              <a:pathLst>
                <a:path extrusionOk="0" h="1064" w="1196">
                  <a:moveTo>
                    <a:pt x="598" y="1"/>
                  </a:moveTo>
                  <a:cubicBezTo>
                    <a:pt x="439" y="1"/>
                    <a:pt x="282" y="72"/>
                    <a:pt x="179" y="206"/>
                  </a:cubicBezTo>
                  <a:cubicBezTo>
                    <a:pt x="0" y="438"/>
                    <a:pt x="45" y="768"/>
                    <a:pt x="268" y="947"/>
                  </a:cubicBezTo>
                  <a:cubicBezTo>
                    <a:pt x="366" y="1026"/>
                    <a:pt x="482" y="1063"/>
                    <a:pt x="598" y="1063"/>
                  </a:cubicBezTo>
                  <a:cubicBezTo>
                    <a:pt x="757" y="1063"/>
                    <a:pt x="914" y="992"/>
                    <a:pt x="1017" y="858"/>
                  </a:cubicBezTo>
                  <a:cubicBezTo>
                    <a:pt x="1196" y="626"/>
                    <a:pt x="1151" y="296"/>
                    <a:pt x="928" y="117"/>
                  </a:cubicBezTo>
                  <a:cubicBezTo>
                    <a:pt x="831" y="38"/>
                    <a:pt x="714" y="1"/>
                    <a:pt x="598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2" name="Google Shape;5702;p38"/>
            <p:cNvSpPr/>
            <p:nvPr/>
          </p:nvSpPr>
          <p:spPr>
            <a:xfrm>
              <a:off x="262184" y="587614"/>
              <a:ext cx="75626" cy="67041"/>
            </a:xfrm>
            <a:custGeom>
              <a:rect b="b" l="l" r="r" t="t"/>
              <a:pathLst>
                <a:path extrusionOk="0" h="1804" w="2035">
                  <a:moveTo>
                    <a:pt x="1018" y="0"/>
                  </a:moveTo>
                  <a:cubicBezTo>
                    <a:pt x="748" y="0"/>
                    <a:pt x="480" y="120"/>
                    <a:pt x="303" y="349"/>
                  </a:cubicBezTo>
                  <a:cubicBezTo>
                    <a:pt x="0" y="741"/>
                    <a:pt x="71" y="1303"/>
                    <a:pt x="464" y="1616"/>
                  </a:cubicBezTo>
                  <a:cubicBezTo>
                    <a:pt x="628" y="1742"/>
                    <a:pt x="821" y="1803"/>
                    <a:pt x="1013" y="1803"/>
                  </a:cubicBezTo>
                  <a:cubicBezTo>
                    <a:pt x="1280" y="1803"/>
                    <a:pt x="1545" y="1684"/>
                    <a:pt x="1722" y="1455"/>
                  </a:cubicBezTo>
                  <a:cubicBezTo>
                    <a:pt x="2034" y="1062"/>
                    <a:pt x="1963" y="500"/>
                    <a:pt x="1570" y="188"/>
                  </a:cubicBezTo>
                  <a:cubicBezTo>
                    <a:pt x="1406" y="62"/>
                    <a:pt x="1212" y="0"/>
                    <a:pt x="101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3" name="Google Shape;5703;p38"/>
            <p:cNvSpPr/>
            <p:nvPr/>
          </p:nvSpPr>
          <p:spPr>
            <a:xfrm>
              <a:off x="483309" y="634477"/>
              <a:ext cx="64700" cy="57230"/>
            </a:xfrm>
            <a:custGeom>
              <a:rect b="b" l="l" r="r" t="t"/>
              <a:pathLst>
                <a:path extrusionOk="0" h="1540" w="1741">
                  <a:moveTo>
                    <a:pt x="872" y="1"/>
                  </a:moveTo>
                  <a:cubicBezTo>
                    <a:pt x="643" y="1"/>
                    <a:pt x="418" y="104"/>
                    <a:pt x="268" y="301"/>
                  </a:cubicBezTo>
                  <a:cubicBezTo>
                    <a:pt x="0" y="631"/>
                    <a:pt x="63" y="1113"/>
                    <a:pt x="402" y="1380"/>
                  </a:cubicBezTo>
                  <a:cubicBezTo>
                    <a:pt x="539" y="1488"/>
                    <a:pt x="702" y="1540"/>
                    <a:pt x="865" y="1540"/>
                  </a:cubicBezTo>
                  <a:cubicBezTo>
                    <a:pt x="1095" y="1540"/>
                    <a:pt x="1325" y="1436"/>
                    <a:pt x="1481" y="1238"/>
                  </a:cubicBezTo>
                  <a:cubicBezTo>
                    <a:pt x="1740" y="908"/>
                    <a:pt x="1678" y="426"/>
                    <a:pt x="1348" y="167"/>
                  </a:cubicBezTo>
                  <a:cubicBezTo>
                    <a:pt x="1205" y="55"/>
                    <a:pt x="1038" y="1"/>
                    <a:pt x="87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4" name="Google Shape;5704;p38"/>
          <p:cNvSpPr/>
          <p:nvPr/>
        </p:nvSpPr>
        <p:spPr>
          <a:xfrm rot="9405414">
            <a:off x="267160" y="4031985"/>
            <a:ext cx="254673" cy="26937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5" name="Google Shape;5705;p38"/>
          <p:cNvSpPr/>
          <p:nvPr/>
        </p:nvSpPr>
        <p:spPr>
          <a:xfrm rot="9405414">
            <a:off x="8652260" y="839685"/>
            <a:ext cx="254673" cy="26937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6" name="Google Shape;5706;p38"/>
          <p:cNvSpPr txBox="1"/>
          <p:nvPr>
            <p:ph type="title"/>
          </p:nvPr>
        </p:nvSpPr>
        <p:spPr>
          <a:xfrm>
            <a:off x="720000" y="4411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07" name="Google Shape;5707;p38"/>
          <p:cNvSpPr txBox="1"/>
          <p:nvPr>
            <p:ph idx="2" type="title"/>
          </p:nvPr>
        </p:nvSpPr>
        <p:spPr>
          <a:xfrm>
            <a:off x="2234138" y="1239488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08" name="Google Shape;5708;p38"/>
          <p:cNvSpPr txBox="1"/>
          <p:nvPr>
            <p:ph idx="1" type="subTitle"/>
          </p:nvPr>
        </p:nvSpPr>
        <p:spPr>
          <a:xfrm>
            <a:off x="2234138" y="15889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09" name="Google Shape;5709;p38"/>
          <p:cNvSpPr txBox="1"/>
          <p:nvPr>
            <p:ph idx="3" type="title"/>
          </p:nvPr>
        </p:nvSpPr>
        <p:spPr>
          <a:xfrm>
            <a:off x="6024985" y="1239488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10" name="Google Shape;5710;p38"/>
          <p:cNvSpPr txBox="1"/>
          <p:nvPr>
            <p:ph idx="4" type="subTitle"/>
          </p:nvPr>
        </p:nvSpPr>
        <p:spPr>
          <a:xfrm>
            <a:off x="6025038" y="15889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1" name="Google Shape;5711;p38"/>
          <p:cNvSpPr txBox="1"/>
          <p:nvPr>
            <p:ph idx="5" type="title"/>
          </p:nvPr>
        </p:nvSpPr>
        <p:spPr>
          <a:xfrm>
            <a:off x="2234138" y="3726900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12" name="Google Shape;5712;p38"/>
          <p:cNvSpPr txBox="1"/>
          <p:nvPr>
            <p:ph idx="6" type="subTitle"/>
          </p:nvPr>
        </p:nvSpPr>
        <p:spPr>
          <a:xfrm>
            <a:off x="2234138" y="4076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3" name="Google Shape;5713;p38"/>
          <p:cNvSpPr txBox="1"/>
          <p:nvPr>
            <p:ph idx="7" type="title"/>
          </p:nvPr>
        </p:nvSpPr>
        <p:spPr>
          <a:xfrm>
            <a:off x="6024985" y="3726900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14" name="Google Shape;5714;p38"/>
          <p:cNvSpPr txBox="1"/>
          <p:nvPr>
            <p:ph idx="8" type="subTitle"/>
          </p:nvPr>
        </p:nvSpPr>
        <p:spPr>
          <a:xfrm>
            <a:off x="6024985" y="4076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5" name="Google Shape;5715;p38"/>
          <p:cNvSpPr txBox="1"/>
          <p:nvPr>
            <p:ph idx="9" type="title"/>
          </p:nvPr>
        </p:nvSpPr>
        <p:spPr>
          <a:xfrm>
            <a:off x="2234138" y="2483188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16" name="Google Shape;5716;p38"/>
          <p:cNvSpPr txBox="1"/>
          <p:nvPr>
            <p:ph idx="13" type="subTitle"/>
          </p:nvPr>
        </p:nvSpPr>
        <p:spPr>
          <a:xfrm>
            <a:off x="2234138" y="28326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7" name="Google Shape;5717;p38"/>
          <p:cNvSpPr txBox="1"/>
          <p:nvPr>
            <p:ph idx="14" type="title"/>
          </p:nvPr>
        </p:nvSpPr>
        <p:spPr>
          <a:xfrm>
            <a:off x="6024988" y="2483175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18" name="Google Shape;5718;p38"/>
          <p:cNvSpPr txBox="1"/>
          <p:nvPr>
            <p:ph idx="15" type="subTitle"/>
          </p:nvPr>
        </p:nvSpPr>
        <p:spPr>
          <a:xfrm>
            <a:off x="6024988" y="28326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719" name="Shape 5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0" name="Google Shape;5720;p39"/>
          <p:cNvSpPr/>
          <p:nvPr/>
        </p:nvSpPr>
        <p:spPr>
          <a:xfrm>
            <a:off x="5429401" y="398561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1" name="Google Shape;5721;p39"/>
          <p:cNvGrpSpPr/>
          <p:nvPr/>
        </p:nvGrpSpPr>
        <p:grpSpPr>
          <a:xfrm rot="10800000">
            <a:off x="5533554" y="4122845"/>
            <a:ext cx="3836998" cy="2198307"/>
            <a:chOff x="-9376871" y="-61513"/>
            <a:chExt cx="3836998" cy="2198307"/>
          </a:xfrm>
        </p:grpSpPr>
        <p:sp>
          <p:nvSpPr>
            <p:cNvPr id="5722" name="Google Shape;5722;p39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3" name="Google Shape;5723;p39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4" name="Google Shape;5724;p39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5" name="Google Shape;5725;p39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6" name="Google Shape;5726;p39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7" name="Google Shape;5727;p39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8" name="Google Shape;5728;p39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9" name="Google Shape;5729;p39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0" name="Google Shape;5730;p39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1" name="Google Shape;5731;p39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2" name="Google Shape;5732;p39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3" name="Google Shape;5733;p39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4" name="Google Shape;5734;p39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5" name="Google Shape;5735;p39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6" name="Google Shape;5736;p39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7" name="Google Shape;5737;p39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8" name="Google Shape;5738;p39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9" name="Google Shape;5739;p39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0" name="Google Shape;5740;p39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1" name="Google Shape;5741;p39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2" name="Google Shape;5742;p39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3" name="Google Shape;5743;p39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4" name="Google Shape;5744;p39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5" name="Google Shape;5745;p39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6" name="Google Shape;5746;p39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7" name="Google Shape;5747;p39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8" name="Google Shape;5748;p39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9" name="Google Shape;5749;p39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0" name="Google Shape;5750;p39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1" name="Google Shape;5751;p39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2" name="Google Shape;5752;p39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3" name="Google Shape;5753;p39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4" name="Google Shape;5754;p39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5" name="Google Shape;5755;p39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6" name="Google Shape;5756;p39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7" name="Google Shape;5757;p39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8" name="Google Shape;5758;p39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9" name="Google Shape;5759;p39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0" name="Google Shape;5760;p39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1" name="Google Shape;5761;p39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2" name="Google Shape;5762;p39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3" name="Google Shape;5763;p39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4" name="Google Shape;5764;p39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5" name="Google Shape;5765;p39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6" name="Google Shape;5766;p39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7" name="Google Shape;5767;p39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8" name="Google Shape;5768;p39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9" name="Google Shape;5769;p39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0" name="Google Shape;5770;p39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1" name="Google Shape;5771;p39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2" name="Google Shape;5772;p39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3" name="Google Shape;5773;p39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4" name="Google Shape;5774;p39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5" name="Google Shape;5775;p39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6" name="Google Shape;5776;p39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7" name="Google Shape;5777;p39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8" name="Google Shape;5778;p39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9" name="Google Shape;5779;p39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0" name="Google Shape;5780;p39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1" name="Google Shape;5781;p39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2" name="Google Shape;5782;p39"/>
          <p:cNvSpPr/>
          <p:nvPr/>
        </p:nvSpPr>
        <p:spPr>
          <a:xfrm rot="10800000">
            <a:off x="-2093699" y="-1962025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3" name="Google Shape;5783;p39"/>
          <p:cNvGrpSpPr/>
          <p:nvPr/>
        </p:nvGrpSpPr>
        <p:grpSpPr>
          <a:xfrm rot="10800000">
            <a:off x="-1609067" y="-1918223"/>
            <a:ext cx="5830099" cy="3340185"/>
            <a:chOff x="-5991144" y="1964591"/>
            <a:chExt cx="5830099" cy="3340185"/>
          </a:xfrm>
        </p:grpSpPr>
        <p:sp>
          <p:nvSpPr>
            <p:cNvPr id="5784" name="Google Shape;5784;p39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5" name="Google Shape;5785;p39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6" name="Google Shape;5786;p39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7" name="Google Shape;5787;p39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8" name="Google Shape;5788;p39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9" name="Google Shape;5789;p39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0" name="Google Shape;5790;p39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1" name="Google Shape;5791;p39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2" name="Google Shape;5792;p39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3" name="Google Shape;5793;p39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4" name="Google Shape;5794;p39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5" name="Google Shape;5795;p39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6" name="Google Shape;5796;p39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7" name="Google Shape;5797;p39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8" name="Google Shape;5798;p39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9" name="Google Shape;5799;p39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0" name="Google Shape;5800;p39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1" name="Google Shape;5801;p39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2" name="Google Shape;5802;p39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3" name="Google Shape;5803;p39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4" name="Google Shape;5804;p39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5" name="Google Shape;5805;p39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6" name="Google Shape;5806;p39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7" name="Google Shape;5807;p39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8" name="Google Shape;5808;p39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9" name="Google Shape;5809;p39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0" name="Google Shape;5810;p39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1" name="Google Shape;5811;p39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2" name="Google Shape;5812;p39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3" name="Google Shape;5813;p39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4" name="Google Shape;5814;p39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5" name="Google Shape;5815;p39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6" name="Google Shape;5816;p39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7" name="Google Shape;5817;p39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8" name="Google Shape;5818;p39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9" name="Google Shape;5819;p39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0" name="Google Shape;5820;p39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1" name="Google Shape;5821;p39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2" name="Google Shape;5822;p39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3" name="Google Shape;5823;p39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4" name="Google Shape;5824;p39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5" name="Google Shape;5825;p39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6" name="Google Shape;5826;p39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7" name="Google Shape;5827;p39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8" name="Google Shape;5828;p39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9" name="Google Shape;5829;p39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0" name="Google Shape;5830;p39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1" name="Google Shape;5831;p39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2" name="Google Shape;5832;p39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3" name="Google Shape;5833;p39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4" name="Google Shape;5834;p39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5" name="Google Shape;5835;p39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6" name="Google Shape;5836;p39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7" name="Google Shape;5837;p39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8" name="Google Shape;5838;p39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9" name="Google Shape;5839;p39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0" name="Google Shape;5840;p39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1" name="Google Shape;5841;p39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2" name="Google Shape;5842;p39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3" name="Google Shape;5843;p39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4" name="Google Shape;5844;p39"/>
          <p:cNvGrpSpPr/>
          <p:nvPr/>
        </p:nvGrpSpPr>
        <p:grpSpPr>
          <a:xfrm>
            <a:off x="8218949" y="227209"/>
            <a:ext cx="676905" cy="716277"/>
            <a:chOff x="2276450" y="3715925"/>
            <a:chExt cx="689875" cy="730075"/>
          </a:xfrm>
        </p:grpSpPr>
        <p:sp>
          <p:nvSpPr>
            <p:cNvPr id="5845" name="Google Shape;5845;p39"/>
            <p:cNvSpPr/>
            <p:nvPr/>
          </p:nvSpPr>
          <p:spPr>
            <a:xfrm>
              <a:off x="2276450" y="3715925"/>
              <a:ext cx="689875" cy="730075"/>
            </a:xfrm>
            <a:custGeom>
              <a:rect b="b" l="l" r="r" t="t"/>
              <a:pathLst>
                <a:path extrusionOk="0" h="29203" w="27595">
                  <a:moveTo>
                    <a:pt x="11163" y="0"/>
                  </a:moveTo>
                  <a:cubicBezTo>
                    <a:pt x="11059" y="0"/>
                    <a:pt x="10955" y="12"/>
                    <a:pt x="10853" y="37"/>
                  </a:cubicBezTo>
                  <a:cubicBezTo>
                    <a:pt x="10302" y="162"/>
                    <a:pt x="9750" y="287"/>
                    <a:pt x="9224" y="438"/>
                  </a:cubicBezTo>
                  <a:cubicBezTo>
                    <a:pt x="8647" y="588"/>
                    <a:pt x="8121" y="1315"/>
                    <a:pt x="8372" y="1916"/>
                  </a:cubicBezTo>
                  <a:cubicBezTo>
                    <a:pt x="8798" y="2994"/>
                    <a:pt x="9249" y="4072"/>
                    <a:pt x="9675" y="5124"/>
                  </a:cubicBezTo>
                  <a:cubicBezTo>
                    <a:pt x="9575" y="5200"/>
                    <a:pt x="9449" y="5275"/>
                    <a:pt x="9324" y="5375"/>
                  </a:cubicBezTo>
                  <a:cubicBezTo>
                    <a:pt x="8920" y="5265"/>
                    <a:pt x="8512" y="5208"/>
                    <a:pt x="8104" y="5208"/>
                  </a:cubicBezTo>
                  <a:cubicBezTo>
                    <a:pt x="7398" y="5208"/>
                    <a:pt x="6689" y="5377"/>
                    <a:pt x="5991" y="5726"/>
                  </a:cubicBezTo>
                  <a:cubicBezTo>
                    <a:pt x="4888" y="6277"/>
                    <a:pt x="4061" y="7480"/>
                    <a:pt x="3810" y="8683"/>
                  </a:cubicBezTo>
                  <a:cubicBezTo>
                    <a:pt x="1" y="12493"/>
                    <a:pt x="2256" y="19134"/>
                    <a:pt x="4337" y="23270"/>
                  </a:cubicBezTo>
                  <a:cubicBezTo>
                    <a:pt x="5414" y="25400"/>
                    <a:pt x="6943" y="27531"/>
                    <a:pt x="9149" y="28558"/>
                  </a:cubicBezTo>
                  <a:cubicBezTo>
                    <a:pt x="10047" y="28983"/>
                    <a:pt x="11006" y="29203"/>
                    <a:pt x="11953" y="29203"/>
                  </a:cubicBezTo>
                  <a:cubicBezTo>
                    <a:pt x="13015" y="29203"/>
                    <a:pt x="14061" y="28927"/>
                    <a:pt x="14988" y="28358"/>
                  </a:cubicBezTo>
                  <a:cubicBezTo>
                    <a:pt x="15479" y="28488"/>
                    <a:pt x="15988" y="28551"/>
                    <a:pt x="16499" y="28551"/>
                  </a:cubicBezTo>
                  <a:cubicBezTo>
                    <a:pt x="18052" y="28551"/>
                    <a:pt x="19628" y="27972"/>
                    <a:pt x="20778" y="26954"/>
                  </a:cubicBezTo>
                  <a:cubicBezTo>
                    <a:pt x="20795" y="26954"/>
                    <a:pt x="20812" y="26954"/>
                    <a:pt x="20829" y="26954"/>
                  </a:cubicBezTo>
                  <a:cubicBezTo>
                    <a:pt x="23811" y="26954"/>
                    <a:pt x="26071" y="24758"/>
                    <a:pt x="27019" y="21942"/>
                  </a:cubicBezTo>
                  <a:cubicBezTo>
                    <a:pt x="27545" y="20312"/>
                    <a:pt x="27595" y="18508"/>
                    <a:pt x="27520" y="16804"/>
                  </a:cubicBezTo>
                  <a:cubicBezTo>
                    <a:pt x="27445" y="14899"/>
                    <a:pt x="27119" y="12969"/>
                    <a:pt x="26592" y="11114"/>
                  </a:cubicBezTo>
                  <a:cubicBezTo>
                    <a:pt x="25790" y="8282"/>
                    <a:pt x="24312" y="5550"/>
                    <a:pt x="21455" y="4473"/>
                  </a:cubicBezTo>
                  <a:cubicBezTo>
                    <a:pt x="20427" y="3282"/>
                    <a:pt x="19049" y="2725"/>
                    <a:pt x="17658" y="2725"/>
                  </a:cubicBezTo>
                  <a:cubicBezTo>
                    <a:pt x="16267" y="2725"/>
                    <a:pt x="14863" y="3282"/>
                    <a:pt x="13785" y="4322"/>
                  </a:cubicBezTo>
                  <a:cubicBezTo>
                    <a:pt x="13585" y="4297"/>
                    <a:pt x="13384" y="4247"/>
                    <a:pt x="13184" y="4247"/>
                  </a:cubicBezTo>
                  <a:cubicBezTo>
                    <a:pt x="12883" y="3119"/>
                    <a:pt x="12607" y="1992"/>
                    <a:pt x="12357" y="864"/>
                  </a:cubicBezTo>
                  <a:cubicBezTo>
                    <a:pt x="12231" y="318"/>
                    <a:pt x="11700" y="0"/>
                    <a:pt x="1116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6" name="Google Shape;5846;p39"/>
            <p:cNvSpPr/>
            <p:nvPr/>
          </p:nvSpPr>
          <p:spPr>
            <a:xfrm>
              <a:off x="2399275" y="3813275"/>
              <a:ext cx="417300" cy="139175"/>
            </a:xfrm>
            <a:custGeom>
              <a:rect b="b" l="l" r="r" t="t"/>
              <a:pathLst>
                <a:path extrusionOk="0" h="5567" w="16692">
                  <a:moveTo>
                    <a:pt x="12701" y="0"/>
                  </a:moveTo>
                  <a:cubicBezTo>
                    <a:pt x="11296" y="0"/>
                    <a:pt x="9878" y="741"/>
                    <a:pt x="9148" y="1957"/>
                  </a:cubicBezTo>
                  <a:cubicBezTo>
                    <a:pt x="8678" y="1644"/>
                    <a:pt x="8121" y="1497"/>
                    <a:pt x="7558" y="1497"/>
                  </a:cubicBezTo>
                  <a:cubicBezTo>
                    <a:pt x="6499" y="1497"/>
                    <a:pt x="5419" y="2018"/>
                    <a:pt x="4862" y="2935"/>
                  </a:cubicBezTo>
                  <a:cubicBezTo>
                    <a:pt x="4364" y="2633"/>
                    <a:pt x="3784" y="2483"/>
                    <a:pt x="3205" y="2483"/>
                  </a:cubicBezTo>
                  <a:cubicBezTo>
                    <a:pt x="2675" y="2483"/>
                    <a:pt x="2146" y="2608"/>
                    <a:pt x="1679" y="2859"/>
                  </a:cubicBezTo>
                  <a:cubicBezTo>
                    <a:pt x="727" y="3411"/>
                    <a:pt x="50" y="4463"/>
                    <a:pt x="0" y="5566"/>
                  </a:cubicBezTo>
                  <a:lnTo>
                    <a:pt x="16692" y="3987"/>
                  </a:lnTo>
                  <a:cubicBezTo>
                    <a:pt x="16667" y="2233"/>
                    <a:pt x="15389" y="579"/>
                    <a:pt x="13684" y="128"/>
                  </a:cubicBezTo>
                  <a:cubicBezTo>
                    <a:pt x="13363" y="41"/>
                    <a:pt x="13032" y="0"/>
                    <a:pt x="1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7" name="Google Shape;5847;p39"/>
            <p:cNvSpPr/>
            <p:nvPr/>
          </p:nvSpPr>
          <p:spPr>
            <a:xfrm>
              <a:off x="2478850" y="3745650"/>
              <a:ext cx="214925" cy="195125"/>
            </a:xfrm>
            <a:custGeom>
              <a:rect b="b" l="l" r="r" t="t"/>
              <a:pathLst>
                <a:path extrusionOk="0" h="7805" w="8597">
                  <a:moveTo>
                    <a:pt x="3083" y="1"/>
                  </a:moveTo>
                  <a:cubicBezTo>
                    <a:pt x="2531" y="126"/>
                    <a:pt x="1980" y="276"/>
                    <a:pt x="1429" y="427"/>
                  </a:cubicBezTo>
                  <a:lnTo>
                    <a:pt x="3208" y="4712"/>
                  </a:lnTo>
                  <a:cubicBezTo>
                    <a:pt x="1654" y="4988"/>
                    <a:pt x="326" y="6266"/>
                    <a:pt x="0" y="7795"/>
                  </a:cubicBezTo>
                  <a:cubicBezTo>
                    <a:pt x="211" y="7801"/>
                    <a:pt x="423" y="7804"/>
                    <a:pt x="634" y="7804"/>
                  </a:cubicBezTo>
                  <a:cubicBezTo>
                    <a:pt x="2126" y="7804"/>
                    <a:pt x="3614" y="7648"/>
                    <a:pt x="5063" y="7319"/>
                  </a:cubicBezTo>
                  <a:cubicBezTo>
                    <a:pt x="5038" y="7269"/>
                    <a:pt x="5038" y="7219"/>
                    <a:pt x="5013" y="7168"/>
                  </a:cubicBezTo>
                  <a:cubicBezTo>
                    <a:pt x="6241" y="6968"/>
                    <a:pt x="7444" y="6667"/>
                    <a:pt x="8597" y="6216"/>
                  </a:cubicBezTo>
                  <a:cubicBezTo>
                    <a:pt x="8171" y="5389"/>
                    <a:pt x="7394" y="4737"/>
                    <a:pt x="6491" y="4487"/>
                  </a:cubicBezTo>
                  <a:cubicBezTo>
                    <a:pt x="6188" y="4393"/>
                    <a:pt x="5872" y="4347"/>
                    <a:pt x="5556" y="4347"/>
                  </a:cubicBezTo>
                  <a:cubicBezTo>
                    <a:pt x="5113" y="4347"/>
                    <a:pt x="4670" y="4437"/>
                    <a:pt x="4261" y="4612"/>
                  </a:cubicBezTo>
                  <a:cubicBezTo>
                    <a:pt x="3835" y="3083"/>
                    <a:pt x="3434" y="1554"/>
                    <a:pt x="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8" name="Google Shape;5848;p39"/>
            <p:cNvSpPr/>
            <p:nvPr/>
          </p:nvSpPr>
          <p:spPr>
            <a:xfrm>
              <a:off x="2344750" y="3914150"/>
              <a:ext cx="304550" cy="502025"/>
            </a:xfrm>
            <a:custGeom>
              <a:rect b="b" l="l" r="r" t="t"/>
              <a:pathLst>
                <a:path extrusionOk="0" h="20081" w="12182">
                  <a:moveTo>
                    <a:pt x="5853" y="0"/>
                  </a:moveTo>
                  <a:cubicBezTo>
                    <a:pt x="3936" y="0"/>
                    <a:pt x="2025" y="1046"/>
                    <a:pt x="1078" y="2734"/>
                  </a:cubicBezTo>
                  <a:cubicBezTo>
                    <a:pt x="1" y="4614"/>
                    <a:pt x="151" y="6945"/>
                    <a:pt x="602" y="9050"/>
                  </a:cubicBezTo>
                  <a:cubicBezTo>
                    <a:pt x="1078" y="11105"/>
                    <a:pt x="1805" y="13110"/>
                    <a:pt x="2783" y="14990"/>
                  </a:cubicBezTo>
                  <a:cubicBezTo>
                    <a:pt x="3685" y="16744"/>
                    <a:pt x="4888" y="18449"/>
                    <a:pt x="6642" y="19401"/>
                  </a:cubicBezTo>
                  <a:cubicBezTo>
                    <a:pt x="7437" y="19838"/>
                    <a:pt x="8368" y="20080"/>
                    <a:pt x="9282" y="20080"/>
                  </a:cubicBezTo>
                  <a:cubicBezTo>
                    <a:pt x="10358" y="20080"/>
                    <a:pt x="11409" y="19745"/>
                    <a:pt x="12181" y="19000"/>
                  </a:cubicBezTo>
                  <a:lnTo>
                    <a:pt x="7093" y="153"/>
                  </a:lnTo>
                  <a:cubicBezTo>
                    <a:pt x="6686" y="50"/>
                    <a:pt x="6269" y="0"/>
                    <a:pt x="5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9" name="Google Shape;5849;p39"/>
            <p:cNvSpPr/>
            <p:nvPr/>
          </p:nvSpPr>
          <p:spPr>
            <a:xfrm>
              <a:off x="2664300" y="3847925"/>
              <a:ext cx="271325" cy="512775"/>
            </a:xfrm>
            <a:custGeom>
              <a:rect b="b" l="l" r="r" t="t"/>
              <a:pathLst>
                <a:path extrusionOk="0" h="20511" w="10853">
                  <a:moveTo>
                    <a:pt x="3682" y="0"/>
                  </a:moveTo>
                  <a:cubicBezTo>
                    <a:pt x="2347" y="0"/>
                    <a:pt x="1005" y="469"/>
                    <a:pt x="1" y="1373"/>
                  </a:cubicBezTo>
                  <a:lnTo>
                    <a:pt x="4412" y="20371"/>
                  </a:lnTo>
                  <a:cubicBezTo>
                    <a:pt x="4744" y="20466"/>
                    <a:pt x="5081" y="20510"/>
                    <a:pt x="5416" y="20510"/>
                  </a:cubicBezTo>
                  <a:cubicBezTo>
                    <a:pt x="7028" y="20510"/>
                    <a:pt x="8607" y="19484"/>
                    <a:pt x="9499" y="18115"/>
                  </a:cubicBezTo>
                  <a:cubicBezTo>
                    <a:pt x="10577" y="16461"/>
                    <a:pt x="10853" y="14381"/>
                    <a:pt x="10828" y="12401"/>
                  </a:cubicBezTo>
                  <a:cubicBezTo>
                    <a:pt x="10803" y="10296"/>
                    <a:pt x="10502" y="8190"/>
                    <a:pt x="9926" y="6160"/>
                  </a:cubicBezTo>
                  <a:cubicBezTo>
                    <a:pt x="9324" y="4055"/>
                    <a:pt x="8372" y="1950"/>
                    <a:pt x="6517" y="797"/>
                  </a:cubicBezTo>
                  <a:cubicBezTo>
                    <a:pt x="5671" y="261"/>
                    <a:pt x="4678" y="0"/>
                    <a:pt x="3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0" name="Google Shape;5850;p39"/>
            <p:cNvSpPr/>
            <p:nvPr/>
          </p:nvSpPr>
          <p:spPr>
            <a:xfrm>
              <a:off x="2472575" y="3873350"/>
              <a:ext cx="348400" cy="526400"/>
            </a:xfrm>
            <a:custGeom>
              <a:rect b="b" l="l" r="r" t="t"/>
              <a:pathLst>
                <a:path extrusionOk="0" h="21056" w="13936">
                  <a:moveTo>
                    <a:pt x="7561" y="0"/>
                  </a:moveTo>
                  <a:cubicBezTo>
                    <a:pt x="7213" y="0"/>
                    <a:pt x="6849" y="32"/>
                    <a:pt x="6467" y="81"/>
                  </a:cubicBezTo>
                  <a:cubicBezTo>
                    <a:pt x="5915" y="156"/>
                    <a:pt x="5389" y="281"/>
                    <a:pt x="4863" y="431"/>
                  </a:cubicBezTo>
                  <a:cubicBezTo>
                    <a:pt x="4311" y="557"/>
                    <a:pt x="3785" y="682"/>
                    <a:pt x="3259" y="883"/>
                  </a:cubicBezTo>
                  <a:cubicBezTo>
                    <a:pt x="1980" y="1384"/>
                    <a:pt x="1003" y="1960"/>
                    <a:pt x="452" y="3314"/>
                  </a:cubicBezTo>
                  <a:cubicBezTo>
                    <a:pt x="0" y="4441"/>
                    <a:pt x="0" y="5695"/>
                    <a:pt x="201" y="6898"/>
                  </a:cubicBezTo>
                  <a:cubicBezTo>
                    <a:pt x="627" y="9228"/>
                    <a:pt x="1304" y="11534"/>
                    <a:pt x="2231" y="13715"/>
                  </a:cubicBezTo>
                  <a:cubicBezTo>
                    <a:pt x="3108" y="15795"/>
                    <a:pt x="4236" y="18527"/>
                    <a:pt x="5940" y="20081"/>
                  </a:cubicBezTo>
                  <a:cubicBezTo>
                    <a:pt x="6672" y="20752"/>
                    <a:pt x="7659" y="21056"/>
                    <a:pt x="8673" y="21056"/>
                  </a:cubicBezTo>
                  <a:cubicBezTo>
                    <a:pt x="10576" y="21056"/>
                    <a:pt x="12579" y="19984"/>
                    <a:pt x="13184" y="18251"/>
                  </a:cubicBezTo>
                  <a:cubicBezTo>
                    <a:pt x="13935" y="16096"/>
                    <a:pt x="13660" y="13138"/>
                    <a:pt x="13459" y="10908"/>
                  </a:cubicBezTo>
                  <a:cubicBezTo>
                    <a:pt x="13234" y="8527"/>
                    <a:pt x="12732" y="6196"/>
                    <a:pt x="12006" y="3915"/>
                  </a:cubicBezTo>
                  <a:cubicBezTo>
                    <a:pt x="11630" y="2787"/>
                    <a:pt x="11028" y="1659"/>
                    <a:pt x="10076" y="883"/>
                  </a:cubicBezTo>
                  <a:cubicBezTo>
                    <a:pt x="9279" y="213"/>
                    <a:pt x="8469" y="0"/>
                    <a:pt x="7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1" name="Google Shape;5851;p39"/>
          <p:cNvGrpSpPr/>
          <p:nvPr/>
        </p:nvGrpSpPr>
        <p:grpSpPr>
          <a:xfrm flipH="1" rot="-467981">
            <a:off x="248265" y="4167467"/>
            <a:ext cx="786224" cy="872380"/>
            <a:chOff x="4420450" y="4081750"/>
            <a:chExt cx="854955" cy="948644"/>
          </a:xfrm>
        </p:grpSpPr>
        <p:sp>
          <p:nvSpPr>
            <p:cNvPr id="5852" name="Google Shape;5852;p39"/>
            <p:cNvSpPr/>
            <p:nvPr/>
          </p:nvSpPr>
          <p:spPr>
            <a:xfrm>
              <a:off x="4420450" y="4081750"/>
              <a:ext cx="854955" cy="948644"/>
            </a:xfrm>
            <a:custGeom>
              <a:rect b="b" l="l" r="r" t="t"/>
              <a:pathLst>
                <a:path extrusionOk="0" h="18155" w="16362">
                  <a:moveTo>
                    <a:pt x="10920" y="1"/>
                  </a:moveTo>
                  <a:cubicBezTo>
                    <a:pt x="9662" y="1"/>
                    <a:pt x="8324" y="384"/>
                    <a:pt x="6932" y="1151"/>
                  </a:cubicBezTo>
                  <a:cubicBezTo>
                    <a:pt x="4809" y="2320"/>
                    <a:pt x="2882" y="4220"/>
                    <a:pt x="1642" y="6361"/>
                  </a:cubicBezTo>
                  <a:cubicBezTo>
                    <a:pt x="402" y="8511"/>
                    <a:pt x="1" y="10688"/>
                    <a:pt x="491" y="12659"/>
                  </a:cubicBezTo>
                  <a:cubicBezTo>
                    <a:pt x="946" y="14506"/>
                    <a:pt x="2186" y="16085"/>
                    <a:pt x="3971" y="17120"/>
                  </a:cubicBezTo>
                  <a:cubicBezTo>
                    <a:pt x="5157" y="17798"/>
                    <a:pt x="6451" y="18155"/>
                    <a:pt x="7717" y="18155"/>
                  </a:cubicBezTo>
                  <a:cubicBezTo>
                    <a:pt x="8351" y="18155"/>
                    <a:pt x="8975" y="18074"/>
                    <a:pt x="9582" y="17896"/>
                  </a:cubicBezTo>
                  <a:cubicBezTo>
                    <a:pt x="11527" y="17334"/>
                    <a:pt x="13213" y="15898"/>
                    <a:pt x="14453" y="13748"/>
                  </a:cubicBezTo>
                  <a:cubicBezTo>
                    <a:pt x="15684" y="11598"/>
                    <a:pt x="16362" y="8975"/>
                    <a:pt x="16308" y="6549"/>
                  </a:cubicBezTo>
                  <a:cubicBezTo>
                    <a:pt x="16246" y="3765"/>
                    <a:pt x="15238" y="1669"/>
                    <a:pt x="13463" y="652"/>
                  </a:cubicBezTo>
                  <a:cubicBezTo>
                    <a:pt x="12713" y="215"/>
                    <a:pt x="11857" y="1"/>
                    <a:pt x="1092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3" name="Google Shape;5853;p39"/>
            <p:cNvSpPr/>
            <p:nvPr/>
          </p:nvSpPr>
          <p:spPr>
            <a:xfrm>
              <a:off x="4443284" y="4146909"/>
              <a:ext cx="802337" cy="818744"/>
            </a:xfrm>
            <a:custGeom>
              <a:rect b="b" l="l" r="r" t="t"/>
              <a:pathLst>
                <a:path extrusionOk="0" h="15669" w="15355">
                  <a:moveTo>
                    <a:pt x="10489" y="0"/>
                  </a:moveTo>
                  <a:cubicBezTo>
                    <a:pt x="7645" y="0"/>
                    <a:pt x="4114" y="2561"/>
                    <a:pt x="2285" y="5739"/>
                  </a:cubicBezTo>
                  <a:cubicBezTo>
                    <a:pt x="1" y="9691"/>
                    <a:pt x="1214" y="13098"/>
                    <a:pt x="4158" y="14793"/>
                  </a:cubicBezTo>
                  <a:cubicBezTo>
                    <a:pt x="5151" y="15365"/>
                    <a:pt x="6214" y="15669"/>
                    <a:pt x="7274" y="15669"/>
                  </a:cubicBezTo>
                  <a:cubicBezTo>
                    <a:pt x="9357" y="15669"/>
                    <a:pt x="11429" y="14496"/>
                    <a:pt x="12936" y="11876"/>
                  </a:cubicBezTo>
                  <a:cubicBezTo>
                    <a:pt x="15220" y="7924"/>
                    <a:pt x="15354" y="2179"/>
                    <a:pt x="12410" y="484"/>
                  </a:cubicBezTo>
                  <a:cubicBezTo>
                    <a:pt x="11833" y="152"/>
                    <a:pt x="11181" y="0"/>
                    <a:pt x="10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4" name="Google Shape;5854;p39"/>
            <p:cNvSpPr/>
            <p:nvPr/>
          </p:nvSpPr>
          <p:spPr>
            <a:xfrm>
              <a:off x="4465230" y="4124859"/>
              <a:ext cx="766858" cy="862480"/>
            </a:xfrm>
            <a:custGeom>
              <a:rect b="b" l="l" r="r" t="t"/>
              <a:pathLst>
                <a:path extrusionOk="0" h="16506" w="14676">
                  <a:moveTo>
                    <a:pt x="10064" y="836"/>
                  </a:moveTo>
                  <a:cubicBezTo>
                    <a:pt x="10708" y="836"/>
                    <a:pt x="11291" y="977"/>
                    <a:pt x="11785" y="1263"/>
                  </a:cubicBezTo>
                  <a:cubicBezTo>
                    <a:pt x="13016" y="1968"/>
                    <a:pt x="13748" y="3609"/>
                    <a:pt x="13801" y="5768"/>
                  </a:cubicBezTo>
                  <a:cubicBezTo>
                    <a:pt x="13846" y="7865"/>
                    <a:pt x="13230" y="10229"/>
                    <a:pt x="12160" y="12093"/>
                  </a:cubicBezTo>
                  <a:cubicBezTo>
                    <a:pt x="10812" y="14429"/>
                    <a:pt x="8881" y="15676"/>
                    <a:pt x="6827" y="15676"/>
                  </a:cubicBezTo>
                  <a:cubicBezTo>
                    <a:pt x="5877" y="15676"/>
                    <a:pt x="4900" y="15409"/>
                    <a:pt x="3943" y="14859"/>
                  </a:cubicBezTo>
                  <a:cubicBezTo>
                    <a:pt x="928" y="13119"/>
                    <a:pt x="250" y="9783"/>
                    <a:pt x="2222" y="6366"/>
                  </a:cubicBezTo>
                  <a:cubicBezTo>
                    <a:pt x="3292" y="4501"/>
                    <a:pt x="5032" y="2789"/>
                    <a:pt x="6878" y="1772"/>
                  </a:cubicBezTo>
                  <a:cubicBezTo>
                    <a:pt x="8006" y="1151"/>
                    <a:pt x="9102" y="836"/>
                    <a:pt x="10064" y="836"/>
                  </a:cubicBezTo>
                  <a:close/>
                  <a:moveTo>
                    <a:pt x="10064" y="0"/>
                  </a:moveTo>
                  <a:cubicBezTo>
                    <a:pt x="8967" y="0"/>
                    <a:pt x="7746" y="352"/>
                    <a:pt x="6477" y="1049"/>
                  </a:cubicBezTo>
                  <a:cubicBezTo>
                    <a:pt x="4479" y="2146"/>
                    <a:pt x="2668" y="3930"/>
                    <a:pt x="1499" y="5955"/>
                  </a:cubicBezTo>
                  <a:cubicBezTo>
                    <a:pt x="375" y="7909"/>
                    <a:pt x="0" y="9881"/>
                    <a:pt x="437" y="11638"/>
                  </a:cubicBezTo>
                  <a:cubicBezTo>
                    <a:pt x="839" y="13262"/>
                    <a:pt x="1936" y="14662"/>
                    <a:pt x="3533" y="15581"/>
                  </a:cubicBezTo>
                  <a:cubicBezTo>
                    <a:pt x="4598" y="16192"/>
                    <a:pt x="5744" y="16505"/>
                    <a:pt x="6868" y="16505"/>
                  </a:cubicBezTo>
                  <a:cubicBezTo>
                    <a:pt x="7419" y="16505"/>
                    <a:pt x="7965" y="16430"/>
                    <a:pt x="8493" y="16277"/>
                  </a:cubicBezTo>
                  <a:cubicBezTo>
                    <a:pt x="10233" y="15769"/>
                    <a:pt x="11749" y="14466"/>
                    <a:pt x="12873" y="12503"/>
                  </a:cubicBezTo>
                  <a:cubicBezTo>
                    <a:pt x="14042" y="10487"/>
                    <a:pt x="14675" y="8025"/>
                    <a:pt x="14622" y="5750"/>
                  </a:cubicBezTo>
                  <a:cubicBezTo>
                    <a:pt x="14568" y="3261"/>
                    <a:pt x="13703" y="1415"/>
                    <a:pt x="12195" y="540"/>
                  </a:cubicBezTo>
                  <a:cubicBezTo>
                    <a:pt x="11567" y="180"/>
                    <a:pt x="10847" y="0"/>
                    <a:pt x="10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5" name="Google Shape;5855;p39"/>
            <p:cNvSpPr/>
            <p:nvPr/>
          </p:nvSpPr>
          <p:spPr>
            <a:xfrm>
              <a:off x="4605997" y="4494391"/>
              <a:ext cx="407935" cy="357250"/>
            </a:xfrm>
            <a:custGeom>
              <a:rect b="b" l="l" r="r" t="t"/>
              <a:pathLst>
                <a:path extrusionOk="0" h="6837" w="7807">
                  <a:moveTo>
                    <a:pt x="3909" y="0"/>
                  </a:moveTo>
                  <a:cubicBezTo>
                    <a:pt x="2724" y="0"/>
                    <a:pt x="1573" y="614"/>
                    <a:pt x="937" y="1711"/>
                  </a:cubicBezTo>
                  <a:cubicBezTo>
                    <a:pt x="0" y="3344"/>
                    <a:pt x="562" y="5440"/>
                    <a:pt x="2195" y="6377"/>
                  </a:cubicBezTo>
                  <a:cubicBezTo>
                    <a:pt x="2733" y="6689"/>
                    <a:pt x="3321" y="6836"/>
                    <a:pt x="3901" y="6836"/>
                  </a:cubicBezTo>
                  <a:cubicBezTo>
                    <a:pt x="5083" y="6836"/>
                    <a:pt x="6232" y="6223"/>
                    <a:pt x="6861" y="5128"/>
                  </a:cubicBezTo>
                  <a:cubicBezTo>
                    <a:pt x="7806" y="3487"/>
                    <a:pt x="7244" y="1399"/>
                    <a:pt x="5612" y="454"/>
                  </a:cubicBezTo>
                  <a:cubicBezTo>
                    <a:pt x="5074" y="146"/>
                    <a:pt x="4487" y="0"/>
                    <a:pt x="3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6" name="Google Shape;5856;p39"/>
          <p:cNvSpPr/>
          <p:nvPr/>
        </p:nvSpPr>
        <p:spPr>
          <a:xfrm flipH="1" rot="1029107">
            <a:off x="5463467" y="168014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7" name="Google Shape;5857;p39"/>
          <p:cNvSpPr/>
          <p:nvPr/>
        </p:nvSpPr>
        <p:spPr>
          <a:xfrm flipH="1" rot="4826216">
            <a:off x="3373593" y="4718790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8" name="Google Shape;5858;p39"/>
          <p:cNvGrpSpPr/>
          <p:nvPr/>
        </p:nvGrpSpPr>
        <p:grpSpPr>
          <a:xfrm rot="-1748891">
            <a:off x="231894" y="591940"/>
            <a:ext cx="452645" cy="413179"/>
            <a:chOff x="6878645" y="4321800"/>
            <a:chExt cx="521329" cy="475799"/>
          </a:xfrm>
        </p:grpSpPr>
        <p:sp>
          <p:nvSpPr>
            <p:cNvPr id="5859" name="Google Shape;5859;p39"/>
            <p:cNvSpPr/>
            <p:nvPr/>
          </p:nvSpPr>
          <p:spPr>
            <a:xfrm>
              <a:off x="6878645" y="4321800"/>
              <a:ext cx="521329" cy="475799"/>
            </a:xfrm>
            <a:custGeom>
              <a:rect b="b" l="l" r="r" t="t"/>
              <a:pathLst>
                <a:path extrusionOk="0" h="7263" w="7958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0" name="Google Shape;5860;p39"/>
            <p:cNvSpPr/>
            <p:nvPr/>
          </p:nvSpPr>
          <p:spPr>
            <a:xfrm>
              <a:off x="6931840" y="4376108"/>
              <a:ext cx="409110" cy="367511"/>
            </a:xfrm>
            <a:custGeom>
              <a:rect b="b" l="l" r="r" t="t"/>
              <a:pathLst>
                <a:path extrusionOk="0" h="5610" w="6245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1" name="Google Shape;5861;p39"/>
          <p:cNvGrpSpPr/>
          <p:nvPr/>
        </p:nvGrpSpPr>
        <p:grpSpPr>
          <a:xfrm rot="-5835998">
            <a:off x="7680400" y="4431837"/>
            <a:ext cx="518743" cy="496728"/>
            <a:chOff x="4550100" y="3128775"/>
            <a:chExt cx="315150" cy="301775"/>
          </a:xfrm>
        </p:grpSpPr>
        <p:sp>
          <p:nvSpPr>
            <p:cNvPr id="5862" name="Google Shape;5862;p39"/>
            <p:cNvSpPr/>
            <p:nvPr/>
          </p:nvSpPr>
          <p:spPr>
            <a:xfrm>
              <a:off x="4554125" y="3128775"/>
              <a:ext cx="311125" cy="301775"/>
            </a:xfrm>
            <a:custGeom>
              <a:rect b="b" l="l" r="r" t="t"/>
              <a:pathLst>
                <a:path extrusionOk="0" h="12071" w="12445">
                  <a:moveTo>
                    <a:pt x="5460" y="1"/>
                  </a:moveTo>
                  <a:cubicBezTo>
                    <a:pt x="5023" y="1"/>
                    <a:pt x="4630" y="117"/>
                    <a:pt x="4309" y="358"/>
                  </a:cubicBezTo>
                  <a:cubicBezTo>
                    <a:pt x="4291" y="367"/>
                    <a:pt x="4273" y="384"/>
                    <a:pt x="4255" y="393"/>
                  </a:cubicBezTo>
                  <a:cubicBezTo>
                    <a:pt x="4238" y="402"/>
                    <a:pt x="4220" y="420"/>
                    <a:pt x="4211" y="429"/>
                  </a:cubicBezTo>
                  <a:cubicBezTo>
                    <a:pt x="2641" y="1562"/>
                    <a:pt x="1436" y="2998"/>
                    <a:pt x="812" y="4479"/>
                  </a:cubicBezTo>
                  <a:cubicBezTo>
                    <a:pt x="0" y="6388"/>
                    <a:pt x="187" y="8244"/>
                    <a:pt x="1356" y="9859"/>
                  </a:cubicBezTo>
                  <a:cubicBezTo>
                    <a:pt x="2400" y="11304"/>
                    <a:pt x="3916" y="12071"/>
                    <a:pt x="5718" y="12071"/>
                  </a:cubicBezTo>
                  <a:cubicBezTo>
                    <a:pt x="7369" y="12071"/>
                    <a:pt x="9278" y="11402"/>
                    <a:pt x="10973" y="10233"/>
                  </a:cubicBezTo>
                  <a:cubicBezTo>
                    <a:pt x="11098" y="10180"/>
                    <a:pt x="11223" y="10108"/>
                    <a:pt x="11330" y="10028"/>
                  </a:cubicBezTo>
                  <a:cubicBezTo>
                    <a:pt x="11767" y="9716"/>
                    <a:pt x="12445" y="8895"/>
                    <a:pt x="12026" y="7040"/>
                  </a:cubicBezTo>
                  <a:cubicBezTo>
                    <a:pt x="11767" y="5907"/>
                    <a:pt x="11142" y="4613"/>
                    <a:pt x="10268" y="3418"/>
                  </a:cubicBezTo>
                  <a:cubicBezTo>
                    <a:pt x="8769" y="1339"/>
                    <a:pt x="6878" y="1"/>
                    <a:pt x="546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3" name="Google Shape;5863;p39"/>
            <p:cNvSpPr/>
            <p:nvPr/>
          </p:nvSpPr>
          <p:spPr>
            <a:xfrm>
              <a:off x="4550100" y="3156225"/>
              <a:ext cx="271900" cy="253500"/>
            </a:xfrm>
            <a:custGeom>
              <a:rect b="b" l="l" r="r" t="t"/>
              <a:pathLst>
                <a:path extrusionOk="0" h="10140" w="10876">
                  <a:moveTo>
                    <a:pt x="4854" y="0"/>
                  </a:moveTo>
                  <a:cubicBezTo>
                    <a:pt x="2275" y="1874"/>
                    <a:pt x="0" y="5255"/>
                    <a:pt x="2186" y="8270"/>
                  </a:cubicBezTo>
                  <a:cubicBezTo>
                    <a:pt x="3162" y="9617"/>
                    <a:pt x="4486" y="10140"/>
                    <a:pt x="5881" y="10140"/>
                  </a:cubicBezTo>
                  <a:cubicBezTo>
                    <a:pt x="7610" y="10140"/>
                    <a:pt x="9449" y="9337"/>
                    <a:pt x="10875" y="8306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4" name="Google Shape;5864;p39"/>
            <p:cNvSpPr/>
            <p:nvPr/>
          </p:nvSpPr>
          <p:spPr>
            <a:xfrm>
              <a:off x="4649350" y="3149500"/>
              <a:ext cx="200525" cy="218200"/>
            </a:xfrm>
            <a:custGeom>
              <a:rect b="b" l="l" r="r" t="t"/>
              <a:pathLst>
                <a:path extrusionOk="0" h="8728" w="8021">
                  <a:moveTo>
                    <a:pt x="1649" y="1"/>
                  </a:moveTo>
                  <a:cubicBezTo>
                    <a:pt x="1393" y="1"/>
                    <a:pt x="1167" y="64"/>
                    <a:pt x="982" y="198"/>
                  </a:cubicBezTo>
                  <a:cubicBezTo>
                    <a:pt x="0" y="911"/>
                    <a:pt x="553" y="3356"/>
                    <a:pt x="2222" y="5657"/>
                  </a:cubicBezTo>
                  <a:cubicBezTo>
                    <a:pt x="3585" y="7528"/>
                    <a:pt x="5261" y="8727"/>
                    <a:pt x="6367" y="8727"/>
                  </a:cubicBezTo>
                  <a:cubicBezTo>
                    <a:pt x="6622" y="8727"/>
                    <a:pt x="6846" y="8664"/>
                    <a:pt x="7030" y="8530"/>
                  </a:cubicBezTo>
                  <a:cubicBezTo>
                    <a:pt x="8020" y="7816"/>
                    <a:pt x="7467" y="5372"/>
                    <a:pt x="5790" y="3070"/>
                  </a:cubicBezTo>
                  <a:cubicBezTo>
                    <a:pt x="4434" y="1200"/>
                    <a:pt x="2760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5" name="Google Shape;5865;p39"/>
            <p:cNvSpPr/>
            <p:nvPr/>
          </p:nvSpPr>
          <p:spPr>
            <a:xfrm>
              <a:off x="4695525" y="3191350"/>
              <a:ext cx="110850" cy="132950"/>
            </a:xfrm>
            <a:custGeom>
              <a:rect b="b" l="l" r="r" t="t"/>
              <a:pathLst>
                <a:path extrusionOk="0" h="5318" w="4434">
                  <a:moveTo>
                    <a:pt x="422" y="0"/>
                  </a:moveTo>
                  <a:cubicBezTo>
                    <a:pt x="379" y="0"/>
                    <a:pt x="342" y="10"/>
                    <a:pt x="312" y="31"/>
                  </a:cubicBezTo>
                  <a:cubicBezTo>
                    <a:pt x="0" y="254"/>
                    <a:pt x="607" y="1619"/>
                    <a:pt x="1650" y="3065"/>
                  </a:cubicBezTo>
                  <a:cubicBezTo>
                    <a:pt x="2603" y="4381"/>
                    <a:pt x="3600" y="5317"/>
                    <a:pt x="4012" y="5317"/>
                  </a:cubicBezTo>
                  <a:cubicBezTo>
                    <a:pt x="4055" y="5317"/>
                    <a:pt x="4092" y="5307"/>
                    <a:pt x="4122" y="5286"/>
                  </a:cubicBezTo>
                  <a:cubicBezTo>
                    <a:pt x="4434" y="5054"/>
                    <a:pt x="3836" y="3698"/>
                    <a:pt x="2783" y="2244"/>
                  </a:cubicBezTo>
                  <a:cubicBezTo>
                    <a:pt x="1830" y="936"/>
                    <a:pt x="834" y="0"/>
                    <a:pt x="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6" name="Google Shape;5866;p39"/>
            <p:cNvSpPr/>
            <p:nvPr/>
          </p:nvSpPr>
          <p:spPr>
            <a:xfrm>
              <a:off x="4733200" y="3207525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7" name="Google Shape;5867;p39"/>
            <p:cNvSpPr/>
            <p:nvPr/>
          </p:nvSpPr>
          <p:spPr>
            <a:xfrm>
              <a:off x="4753050" y="3230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8" name="Google Shape;5868;p39"/>
            <p:cNvSpPr/>
            <p:nvPr/>
          </p:nvSpPr>
          <p:spPr>
            <a:xfrm>
              <a:off x="4770675" y="3257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9" name="Google Shape;5869;p39"/>
            <p:cNvSpPr/>
            <p:nvPr/>
          </p:nvSpPr>
          <p:spPr>
            <a:xfrm>
              <a:off x="4785625" y="3286025"/>
              <a:ext cx="14725" cy="11400"/>
            </a:xfrm>
            <a:custGeom>
              <a:rect b="b" l="l" r="r" t="t"/>
              <a:pathLst>
                <a:path extrusionOk="0" h="456" w="589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0" name="Google Shape;5870;p39"/>
            <p:cNvSpPr/>
            <p:nvPr/>
          </p:nvSpPr>
          <p:spPr>
            <a:xfrm>
              <a:off x="4793650" y="33143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0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1" name="Google Shape;5871;p39"/>
            <p:cNvSpPr/>
            <p:nvPr/>
          </p:nvSpPr>
          <p:spPr>
            <a:xfrm>
              <a:off x="4768225" y="33065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2" name="Google Shape;5872;p39"/>
            <p:cNvSpPr/>
            <p:nvPr/>
          </p:nvSpPr>
          <p:spPr>
            <a:xfrm>
              <a:off x="4744350" y="32806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90" y="455"/>
                    <a:pt x="59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3" name="Google Shape;5873;p39"/>
            <p:cNvSpPr/>
            <p:nvPr/>
          </p:nvSpPr>
          <p:spPr>
            <a:xfrm>
              <a:off x="4728075" y="32590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4" name="Google Shape;5874;p39"/>
            <p:cNvSpPr/>
            <p:nvPr/>
          </p:nvSpPr>
          <p:spPr>
            <a:xfrm>
              <a:off x="4711125" y="32340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5" name="Google Shape;5875;p39"/>
            <p:cNvSpPr/>
            <p:nvPr/>
          </p:nvSpPr>
          <p:spPr>
            <a:xfrm>
              <a:off x="4698850" y="32088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90" y="456"/>
                    <a:pt x="590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6" name="Google Shape;5876;p39"/>
            <p:cNvSpPr/>
            <p:nvPr/>
          </p:nvSpPr>
          <p:spPr>
            <a:xfrm>
              <a:off x="4711350" y="31892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7" name="Google Shape;5877;p39"/>
            <p:cNvSpPr/>
            <p:nvPr/>
          </p:nvSpPr>
          <p:spPr>
            <a:xfrm>
              <a:off x="4691725" y="3182100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8" name="Google Shape;5878;p39"/>
          <p:cNvSpPr/>
          <p:nvPr/>
        </p:nvSpPr>
        <p:spPr>
          <a:xfrm flipH="1" rot="1029107">
            <a:off x="141492" y="2270814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9" name="Google Shape;5879;p39"/>
          <p:cNvSpPr/>
          <p:nvPr/>
        </p:nvSpPr>
        <p:spPr>
          <a:xfrm flipH="1" rot="-10477592">
            <a:off x="8803215" y="2685109"/>
            <a:ext cx="254685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0" name="Google Shape;5880;p39"/>
          <p:cNvSpPr txBox="1"/>
          <p:nvPr>
            <p:ph hasCustomPrompt="1" type="title"/>
          </p:nvPr>
        </p:nvSpPr>
        <p:spPr>
          <a:xfrm>
            <a:off x="713100" y="2686625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81" name="Google Shape;5881;p39"/>
          <p:cNvSpPr txBox="1"/>
          <p:nvPr>
            <p:ph idx="1" type="subTitle"/>
          </p:nvPr>
        </p:nvSpPr>
        <p:spPr>
          <a:xfrm>
            <a:off x="713100" y="3455527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82" name="Google Shape;5882;p39"/>
          <p:cNvSpPr txBox="1"/>
          <p:nvPr>
            <p:ph hasCustomPrompt="1" idx="2" type="title"/>
          </p:nvPr>
        </p:nvSpPr>
        <p:spPr>
          <a:xfrm>
            <a:off x="3442950" y="2686615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83" name="Google Shape;5883;p39"/>
          <p:cNvSpPr txBox="1"/>
          <p:nvPr>
            <p:ph idx="3" type="subTitle"/>
          </p:nvPr>
        </p:nvSpPr>
        <p:spPr>
          <a:xfrm>
            <a:off x="3442950" y="3455501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84" name="Google Shape;5884;p39"/>
          <p:cNvSpPr txBox="1"/>
          <p:nvPr>
            <p:ph hasCustomPrompt="1" idx="4" type="title"/>
          </p:nvPr>
        </p:nvSpPr>
        <p:spPr>
          <a:xfrm>
            <a:off x="6172800" y="2686621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85" name="Google Shape;5885;p39"/>
          <p:cNvSpPr txBox="1"/>
          <p:nvPr>
            <p:ph idx="5" type="subTitle"/>
          </p:nvPr>
        </p:nvSpPr>
        <p:spPr>
          <a:xfrm>
            <a:off x="6172800" y="3455498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886" name="Shape 5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7" name="Google Shape;5887;p40"/>
          <p:cNvGrpSpPr/>
          <p:nvPr/>
        </p:nvGrpSpPr>
        <p:grpSpPr>
          <a:xfrm>
            <a:off x="-332310" y="-425763"/>
            <a:ext cx="3704019" cy="2281123"/>
            <a:chOff x="-332310" y="-425763"/>
            <a:chExt cx="3704019" cy="2281123"/>
          </a:xfrm>
        </p:grpSpPr>
        <p:sp>
          <p:nvSpPr>
            <p:cNvPr id="5888" name="Google Shape;5888;p40"/>
            <p:cNvSpPr/>
            <p:nvPr/>
          </p:nvSpPr>
          <p:spPr>
            <a:xfrm>
              <a:off x="-332310" y="-266613"/>
              <a:ext cx="3704019" cy="2121973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9" name="Google Shape;5889;p40"/>
            <p:cNvGrpSpPr/>
            <p:nvPr/>
          </p:nvGrpSpPr>
          <p:grpSpPr>
            <a:xfrm>
              <a:off x="-332310" y="-425763"/>
              <a:ext cx="3704019" cy="2121973"/>
              <a:chOff x="-1389150" y="804800"/>
              <a:chExt cx="971750" cy="556700"/>
            </a:xfrm>
          </p:grpSpPr>
          <p:sp>
            <p:nvSpPr>
              <p:cNvPr id="5890" name="Google Shape;5890;p40"/>
              <p:cNvSpPr/>
              <p:nvPr/>
            </p:nvSpPr>
            <p:spPr>
              <a:xfrm>
                <a:off x="-1389150" y="804800"/>
                <a:ext cx="971750" cy="556700"/>
              </a:xfrm>
              <a:custGeom>
                <a:rect b="b" l="l" r="r" t="t"/>
                <a:pathLst>
                  <a:path extrusionOk="0" h="22268" w="38870">
                    <a:moveTo>
                      <a:pt x="38870" y="1"/>
                    </a:moveTo>
                    <a:lnTo>
                      <a:pt x="1" y="545"/>
                    </a:lnTo>
                    <a:lnTo>
                      <a:pt x="1" y="545"/>
                    </a:lnTo>
                    <a:lnTo>
                      <a:pt x="1" y="22268"/>
                    </a:lnTo>
                    <a:cubicBezTo>
                      <a:pt x="7218" y="22161"/>
                      <a:pt x="13257" y="16897"/>
                      <a:pt x="20198" y="14917"/>
                    </a:cubicBezTo>
                    <a:cubicBezTo>
                      <a:pt x="22598" y="14221"/>
                      <a:pt x="25122" y="13926"/>
                      <a:pt x="27469" y="13052"/>
                    </a:cubicBezTo>
                    <a:cubicBezTo>
                      <a:pt x="32687" y="11107"/>
                      <a:pt x="36604" y="5086"/>
                      <a:pt x="38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1" name="Google Shape;5891;p40"/>
              <p:cNvSpPr/>
              <p:nvPr/>
            </p:nvSpPr>
            <p:spPr>
              <a:xfrm>
                <a:off x="-437050" y="805025"/>
                <a:ext cx="2475" cy="41525"/>
              </a:xfrm>
              <a:custGeom>
                <a:rect b="b" l="l" r="r" t="t"/>
                <a:pathLst>
                  <a:path extrusionOk="0" h="1661" w="99">
                    <a:moveTo>
                      <a:pt x="1" y="1"/>
                    </a:moveTo>
                    <a:lnTo>
                      <a:pt x="1" y="1660"/>
                    </a:lnTo>
                    <a:cubicBezTo>
                      <a:pt x="36" y="1589"/>
                      <a:pt x="63" y="1526"/>
                      <a:pt x="99" y="1455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2" name="Google Shape;5892;p40"/>
              <p:cNvSpPr/>
              <p:nvPr/>
            </p:nvSpPr>
            <p:spPr>
              <a:xfrm>
                <a:off x="-524700" y="806375"/>
                <a:ext cx="2475" cy="76750"/>
              </a:xfrm>
              <a:custGeom>
                <a:rect b="b" l="l" r="r" t="t"/>
                <a:pathLst>
                  <a:path extrusionOk="0" h="3070" w="99">
                    <a:moveTo>
                      <a:pt x="1" y="0"/>
                    </a:moveTo>
                    <a:lnTo>
                      <a:pt x="1" y="3069"/>
                    </a:lnTo>
                    <a:lnTo>
                      <a:pt x="99" y="306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3" name="Google Shape;5893;p40"/>
              <p:cNvSpPr/>
              <p:nvPr/>
            </p:nvSpPr>
            <p:spPr>
              <a:xfrm>
                <a:off x="-524700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4" name="Google Shape;5894;p40"/>
              <p:cNvSpPr/>
              <p:nvPr/>
            </p:nvSpPr>
            <p:spPr>
              <a:xfrm>
                <a:off x="-524700" y="973200"/>
                <a:ext cx="2475" cy="14725"/>
              </a:xfrm>
              <a:custGeom>
                <a:rect b="b" l="l" r="r" t="t"/>
                <a:pathLst>
                  <a:path extrusionOk="0" h="589" w="99">
                    <a:moveTo>
                      <a:pt x="1" y="0"/>
                    </a:moveTo>
                    <a:lnTo>
                      <a:pt x="1" y="589"/>
                    </a:lnTo>
                    <a:cubicBezTo>
                      <a:pt x="27" y="544"/>
                      <a:pt x="63" y="500"/>
                      <a:pt x="99" y="455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5" name="Google Shape;5895;p40"/>
              <p:cNvSpPr/>
              <p:nvPr/>
            </p:nvSpPr>
            <p:spPr>
              <a:xfrm>
                <a:off x="-612575" y="8855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6" name="Google Shape;5896;p40"/>
              <p:cNvSpPr/>
              <p:nvPr/>
            </p:nvSpPr>
            <p:spPr>
              <a:xfrm>
                <a:off x="-612575" y="807475"/>
                <a:ext cx="2700" cy="75650"/>
              </a:xfrm>
              <a:custGeom>
                <a:rect b="b" l="l" r="r" t="t"/>
                <a:pathLst>
                  <a:path extrusionOk="0" h="3026" w="108">
                    <a:moveTo>
                      <a:pt x="1" y="1"/>
                    </a:moveTo>
                    <a:lnTo>
                      <a:pt x="1" y="3025"/>
                    </a:lnTo>
                    <a:lnTo>
                      <a:pt x="108" y="302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7" name="Google Shape;5897;p40"/>
              <p:cNvSpPr/>
              <p:nvPr/>
            </p:nvSpPr>
            <p:spPr>
              <a:xfrm>
                <a:off x="-612575" y="973200"/>
                <a:ext cx="2700" cy="85200"/>
              </a:xfrm>
              <a:custGeom>
                <a:rect b="b" l="l" r="r" t="t"/>
                <a:pathLst>
                  <a:path extrusionOk="0" h="3408" w="108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8" name="Google Shape;5898;p40"/>
              <p:cNvSpPr/>
              <p:nvPr/>
            </p:nvSpPr>
            <p:spPr>
              <a:xfrm>
                <a:off x="-612575" y="1061075"/>
                <a:ext cx="2700" cy="17625"/>
              </a:xfrm>
              <a:custGeom>
                <a:rect b="b" l="l" r="r" t="t"/>
                <a:pathLst>
                  <a:path extrusionOk="0" h="705" w="108">
                    <a:moveTo>
                      <a:pt x="1" y="0"/>
                    </a:moveTo>
                    <a:lnTo>
                      <a:pt x="1" y="705"/>
                    </a:lnTo>
                    <a:cubicBezTo>
                      <a:pt x="36" y="678"/>
                      <a:pt x="72" y="651"/>
                      <a:pt x="108" y="625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9" name="Google Shape;5899;p40"/>
              <p:cNvSpPr/>
              <p:nvPr/>
            </p:nvSpPr>
            <p:spPr>
              <a:xfrm>
                <a:off x="-700225" y="808825"/>
                <a:ext cx="2475" cy="74300"/>
              </a:xfrm>
              <a:custGeom>
                <a:rect b="b" l="l" r="r" t="t"/>
                <a:pathLst>
                  <a:path extrusionOk="0" h="2972" w="99">
                    <a:moveTo>
                      <a:pt x="1" y="0"/>
                    </a:moveTo>
                    <a:lnTo>
                      <a:pt x="1" y="2971"/>
                    </a:lnTo>
                    <a:lnTo>
                      <a:pt x="99" y="2971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0" name="Google Shape;5900;p40"/>
              <p:cNvSpPr/>
              <p:nvPr/>
            </p:nvSpPr>
            <p:spPr>
              <a:xfrm>
                <a:off x="-7002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1" name="Google Shape;5901;p40"/>
              <p:cNvSpPr/>
              <p:nvPr/>
            </p:nvSpPr>
            <p:spPr>
              <a:xfrm>
                <a:off x="-7002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2" name="Google Shape;5902;p40"/>
              <p:cNvSpPr/>
              <p:nvPr/>
            </p:nvSpPr>
            <p:spPr>
              <a:xfrm>
                <a:off x="-700225" y="1061075"/>
                <a:ext cx="2475" cy="69150"/>
              </a:xfrm>
              <a:custGeom>
                <a:rect b="b" l="l" r="r" t="t"/>
                <a:pathLst>
                  <a:path extrusionOk="0" h="2766" w="99">
                    <a:moveTo>
                      <a:pt x="1" y="0"/>
                    </a:moveTo>
                    <a:lnTo>
                      <a:pt x="1" y="2766"/>
                    </a:lnTo>
                    <a:cubicBezTo>
                      <a:pt x="36" y="2757"/>
                      <a:pt x="72" y="2739"/>
                      <a:pt x="99" y="2730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3" name="Google Shape;5903;p40"/>
              <p:cNvSpPr/>
              <p:nvPr/>
            </p:nvSpPr>
            <p:spPr>
              <a:xfrm>
                <a:off x="-7878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4" name="Google Shape;5904;p40"/>
              <p:cNvSpPr/>
              <p:nvPr/>
            </p:nvSpPr>
            <p:spPr>
              <a:xfrm>
                <a:off x="-7878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5" name="Google Shape;5905;p40"/>
              <p:cNvSpPr/>
              <p:nvPr/>
            </p:nvSpPr>
            <p:spPr>
              <a:xfrm>
                <a:off x="-787875" y="809950"/>
                <a:ext cx="2475" cy="73175"/>
              </a:xfrm>
              <a:custGeom>
                <a:rect b="b" l="l" r="r" t="t"/>
                <a:pathLst>
                  <a:path extrusionOk="0" h="2927" w="99">
                    <a:moveTo>
                      <a:pt x="1" y="0"/>
                    </a:moveTo>
                    <a:lnTo>
                      <a:pt x="1" y="2926"/>
                    </a:lnTo>
                    <a:lnTo>
                      <a:pt x="99" y="2926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6" name="Google Shape;5906;p40"/>
              <p:cNvSpPr/>
              <p:nvPr/>
            </p:nvSpPr>
            <p:spPr>
              <a:xfrm>
                <a:off x="-7878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7" name="Google Shape;5907;p40"/>
              <p:cNvSpPr/>
              <p:nvPr/>
            </p:nvSpPr>
            <p:spPr>
              <a:xfrm>
                <a:off x="-787875" y="1148700"/>
                <a:ext cx="2475" cy="6275"/>
              </a:xfrm>
              <a:custGeom>
                <a:rect b="b" l="l" r="r" t="t"/>
                <a:pathLst>
                  <a:path extrusionOk="0" h="251" w="99">
                    <a:moveTo>
                      <a:pt x="1" y="1"/>
                    </a:moveTo>
                    <a:lnTo>
                      <a:pt x="1" y="251"/>
                    </a:lnTo>
                    <a:cubicBezTo>
                      <a:pt x="37" y="242"/>
                      <a:pt x="63" y="242"/>
                      <a:pt x="99" y="233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8" name="Google Shape;5908;p40"/>
              <p:cNvSpPr/>
              <p:nvPr/>
            </p:nvSpPr>
            <p:spPr>
              <a:xfrm>
                <a:off x="-875525" y="1148700"/>
                <a:ext cx="2475" cy="26575"/>
              </a:xfrm>
              <a:custGeom>
                <a:rect b="b" l="l" r="r" t="t"/>
                <a:pathLst>
                  <a:path extrusionOk="0" h="1063" w="99">
                    <a:moveTo>
                      <a:pt x="1" y="1"/>
                    </a:moveTo>
                    <a:lnTo>
                      <a:pt x="1" y="1063"/>
                    </a:lnTo>
                    <a:cubicBezTo>
                      <a:pt x="28" y="1054"/>
                      <a:pt x="63" y="1045"/>
                      <a:pt x="99" y="1036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9" name="Google Shape;5909;p40"/>
              <p:cNvSpPr/>
              <p:nvPr/>
            </p:nvSpPr>
            <p:spPr>
              <a:xfrm>
                <a:off x="-8755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0" name="Google Shape;5910;p40"/>
              <p:cNvSpPr/>
              <p:nvPr/>
            </p:nvSpPr>
            <p:spPr>
              <a:xfrm>
                <a:off x="-875525" y="811050"/>
                <a:ext cx="2475" cy="72075"/>
              </a:xfrm>
              <a:custGeom>
                <a:rect b="b" l="l" r="r" t="t"/>
                <a:pathLst>
                  <a:path extrusionOk="0" h="2883" w="99">
                    <a:moveTo>
                      <a:pt x="99" y="1"/>
                    </a:moveTo>
                    <a:lnTo>
                      <a:pt x="1" y="10"/>
                    </a:lnTo>
                    <a:lnTo>
                      <a:pt x="1" y="2882"/>
                    </a:lnTo>
                    <a:lnTo>
                      <a:pt x="99" y="2882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1" name="Google Shape;5911;p40"/>
              <p:cNvSpPr/>
              <p:nvPr/>
            </p:nvSpPr>
            <p:spPr>
              <a:xfrm>
                <a:off x="-87552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2" name="Google Shape;5912;p40"/>
              <p:cNvSpPr/>
              <p:nvPr/>
            </p:nvSpPr>
            <p:spPr>
              <a:xfrm>
                <a:off x="-8755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3" name="Google Shape;5913;p40"/>
              <p:cNvSpPr/>
              <p:nvPr/>
            </p:nvSpPr>
            <p:spPr>
              <a:xfrm>
                <a:off x="-963175" y="812400"/>
                <a:ext cx="2500" cy="70725"/>
              </a:xfrm>
              <a:custGeom>
                <a:rect b="b" l="l" r="r" t="t"/>
                <a:pathLst>
                  <a:path extrusionOk="0" h="2829" w="100">
                    <a:moveTo>
                      <a:pt x="1" y="0"/>
                    </a:moveTo>
                    <a:lnTo>
                      <a:pt x="1" y="2828"/>
                    </a:lnTo>
                    <a:lnTo>
                      <a:pt x="99" y="282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4" name="Google Shape;5914;p40"/>
              <p:cNvSpPr/>
              <p:nvPr/>
            </p:nvSpPr>
            <p:spPr>
              <a:xfrm>
                <a:off x="-963175" y="8855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5" name="Google Shape;5915;p40"/>
              <p:cNvSpPr/>
              <p:nvPr/>
            </p:nvSpPr>
            <p:spPr>
              <a:xfrm>
                <a:off x="-963175" y="1061075"/>
                <a:ext cx="2500" cy="85200"/>
              </a:xfrm>
              <a:custGeom>
                <a:rect b="b" l="l" r="r" t="t"/>
                <a:pathLst>
                  <a:path extrusionOk="0" h="3408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6" name="Google Shape;5916;p40"/>
              <p:cNvSpPr/>
              <p:nvPr/>
            </p:nvSpPr>
            <p:spPr>
              <a:xfrm>
                <a:off x="-963175" y="1148700"/>
                <a:ext cx="2500" cy="57125"/>
              </a:xfrm>
              <a:custGeom>
                <a:rect b="b" l="l" r="r" t="t"/>
                <a:pathLst>
                  <a:path extrusionOk="0" h="2285" w="100">
                    <a:moveTo>
                      <a:pt x="1" y="1"/>
                    </a:moveTo>
                    <a:lnTo>
                      <a:pt x="1" y="2285"/>
                    </a:lnTo>
                    <a:cubicBezTo>
                      <a:pt x="28" y="2267"/>
                      <a:pt x="63" y="2258"/>
                      <a:pt x="99" y="224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7" name="Google Shape;5917;p40"/>
              <p:cNvSpPr/>
              <p:nvPr/>
            </p:nvSpPr>
            <p:spPr>
              <a:xfrm>
                <a:off x="-963175" y="973200"/>
                <a:ext cx="2500" cy="85200"/>
              </a:xfrm>
              <a:custGeom>
                <a:rect b="b" l="l" r="r" t="t"/>
                <a:pathLst>
                  <a:path extrusionOk="0" h="3408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8" name="Google Shape;5918;p40"/>
              <p:cNvSpPr/>
              <p:nvPr/>
            </p:nvSpPr>
            <p:spPr>
              <a:xfrm>
                <a:off x="-1051050" y="813500"/>
                <a:ext cx="2725" cy="69625"/>
              </a:xfrm>
              <a:custGeom>
                <a:rect b="b" l="l" r="r" t="t"/>
                <a:pathLst>
                  <a:path extrusionOk="0" h="2785" w="109">
                    <a:moveTo>
                      <a:pt x="108" y="1"/>
                    </a:moveTo>
                    <a:lnTo>
                      <a:pt x="1" y="10"/>
                    </a:lnTo>
                    <a:lnTo>
                      <a:pt x="1" y="2784"/>
                    </a:lnTo>
                    <a:lnTo>
                      <a:pt x="108" y="278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9" name="Google Shape;5919;p40"/>
              <p:cNvSpPr/>
              <p:nvPr/>
            </p:nvSpPr>
            <p:spPr>
              <a:xfrm>
                <a:off x="-1051050" y="1148700"/>
                <a:ext cx="2725" cy="85225"/>
              </a:xfrm>
              <a:custGeom>
                <a:rect b="b" l="l" r="r" t="t"/>
                <a:pathLst>
                  <a:path extrusionOk="0" h="3409" w="109">
                    <a:moveTo>
                      <a:pt x="1" y="1"/>
                    </a:moveTo>
                    <a:lnTo>
                      <a:pt x="1" y="3409"/>
                    </a:lnTo>
                    <a:lnTo>
                      <a:pt x="108" y="340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0" name="Google Shape;5920;p40"/>
              <p:cNvSpPr/>
              <p:nvPr/>
            </p:nvSpPr>
            <p:spPr>
              <a:xfrm>
                <a:off x="-1051050" y="1061075"/>
                <a:ext cx="2725" cy="85200"/>
              </a:xfrm>
              <a:custGeom>
                <a:rect b="b" l="l" r="r" t="t"/>
                <a:pathLst>
                  <a:path extrusionOk="0" h="3408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1" name="Google Shape;5921;p40"/>
              <p:cNvSpPr/>
              <p:nvPr/>
            </p:nvSpPr>
            <p:spPr>
              <a:xfrm>
                <a:off x="-1051050" y="1236350"/>
                <a:ext cx="2725" cy="9850"/>
              </a:xfrm>
              <a:custGeom>
                <a:rect b="b" l="l" r="r" t="t"/>
                <a:pathLst>
                  <a:path extrusionOk="0" h="394" w="109">
                    <a:moveTo>
                      <a:pt x="1" y="1"/>
                    </a:moveTo>
                    <a:lnTo>
                      <a:pt x="1" y="393"/>
                    </a:lnTo>
                    <a:cubicBezTo>
                      <a:pt x="37" y="376"/>
                      <a:pt x="72" y="358"/>
                      <a:pt x="108" y="349"/>
                    </a:cubicBez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2" name="Google Shape;5922;p40"/>
              <p:cNvSpPr/>
              <p:nvPr/>
            </p:nvSpPr>
            <p:spPr>
              <a:xfrm>
                <a:off x="-1051050" y="973200"/>
                <a:ext cx="2725" cy="85200"/>
              </a:xfrm>
              <a:custGeom>
                <a:rect b="b" l="l" r="r" t="t"/>
                <a:pathLst>
                  <a:path extrusionOk="0" h="3408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3" name="Google Shape;5923;p40"/>
              <p:cNvSpPr/>
              <p:nvPr/>
            </p:nvSpPr>
            <p:spPr>
              <a:xfrm>
                <a:off x="-1051050" y="885550"/>
                <a:ext cx="2725" cy="85225"/>
              </a:xfrm>
              <a:custGeom>
                <a:rect b="b" l="l" r="r" t="t"/>
                <a:pathLst>
                  <a:path extrusionOk="0" h="3409" w="109">
                    <a:moveTo>
                      <a:pt x="1" y="0"/>
                    </a:moveTo>
                    <a:lnTo>
                      <a:pt x="1" y="3408"/>
                    </a:lnTo>
                    <a:lnTo>
                      <a:pt x="108" y="340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4" name="Google Shape;5924;p40"/>
              <p:cNvSpPr/>
              <p:nvPr/>
            </p:nvSpPr>
            <p:spPr>
              <a:xfrm>
                <a:off x="-113867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5" name="Google Shape;5925;p40"/>
              <p:cNvSpPr/>
              <p:nvPr/>
            </p:nvSpPr>
            <p:spPr>
              <a:xfrm>
                <a:off x="-1138675" y="814850"/>
                <a:ext cx="2475" cy="68275"/>
              </a:xfrm>
              <a:custGeom>
                <a:rect b="b" l="l" r="r" t="t"/>
                <a:pathLst>
                  <a:path extrusionOk="0" h="2731" w="99">
                    <a:moveTo>
                      <a:pt x="0" y="0"/>
                    </a:moveTo>
                    <a:lnTo>
                      <a:pt x="0" y="2730"/>
                    </a:lnTo>
                    <a:lnTo>
                      <a:pt x="98" y="273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6" name="Google Shape;5926;p40"/>
              <p:cNvSpPr/>
              <p:nvPr/>
            </p:nvSpPr>
            <p:spPr>
              <a:xfrm>
                <a:off x="-1138675" y="1236350"/>
                <a:ext cx="2475" cy="53125"/>
              </a:xfrm>
              <a:custGeom>
                <a:rect b="b" l="l" r="r" t="t"/>
                <a:pathLst>
                  <a:path extrusionOk="0" h="2125" w="99">
                    <a:moveTo>
                      <a:pt x="0" y="1"/>
                    </a:moveTo>
                    <a:lnTo>
                      <a:pt x="0" y="2124"/>
                    </a:lnTo>
                    <a:cubicBezTo>
                      <a:pt x="36" y="2106"/>
                      <a:pt x="71" y="2088"/>
                      <a:pt x="98" y="2071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7" name="Google Shape;5927;p40"/>
              <p:cNvSpPr/>
              <p:nvPr/>
            </p:nvSpPr>
            <p:spPr>
              <a:xfrm>
                <a:off x="-11386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8" name="Google Shape;5928;p40"/>
              <p:cNvSpPr/>
              <p:nvPr/>
            </p:nvSpPr>
            <p:spPr>
              <a:xfrm>
                <a:off x="-11386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9" name="Google Shape;5929;p40"/>
              <p:cNvSpPr/>
              <p:nvPr/>
            </p:nvSpPr>
            <p:spPr>
              <a:xfrm>
                <a:off x="-11386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0" name="Google Shape;5930;p40"/>
              <p:cNvSpPr/>
              <p:nvPr/>
            </p:nvSpPr>
            <p:spPr>
              <a:xfrm>
                <a:off x="-1226325" y="12363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1" name="Google Shape;5931;p40"/>
              <p:cNvSpPr/>
              <p:nvPr/>
            </p:nvSpPr>
            <p:spPr>
              <a:xfrm>
                <a:off x="-1226325" y="1324000"/>
                <a:ext cx="2475" cy="3375"/>
              </a:xfrm>
              <a:custGeom>
                <a:rect b="b" l="l" r="r" t="t"/>
                <a:pathLst>
                  <a:path extrusionOk="0" h="135" w="99">
                    <a:moveTo>
                      <a:pt x="0" y="1"/>
                    </a:moveTo>
                    <a:lnTo>
                      <a:pt x="0" y="135"/>
                    </a:lnTo>
                    <a:cubicBezTo>
                      <a:pt x="36" y="126"/>
                      <a:pt x="62" y="108"/>
                      <a:pt x="98" y="99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2" name="Google Shape;5932;p40"/>
              <p:cNvSpPr/>
              <p:nvPr/>
            </p:nvSpPr>
            <p:spPr>
              <a:xfrm>
                <a:off x="-122632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3" name="Google Shape;5933;p40"/>
              <p:cNvSpPr/>
              <p:nvPr/>
            </p:nvSpPr>
            <p:spPr>
              <a:xfrm>
                <a:off x="-122632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4" name="Google Shape;5934;p40"/>
              <p:cNvSpPr/>
              <p:nvPr/>
            </p:nvSpPr>
            <p:spPr>
              <a:xfrm>
                <a:off x="-1226325" y="815950"/>
                <a:ext cx="2475" cy="67175"/>
              </a:xfrm>
              <a:custGeom>
                <a:rect b="b" l="l" r="r" t="t"/>
                <a:pathLst>
                  <a:path extrusionOk="0" h="2687" w="99">
                    <a:moveTo>
                      <a:pt x="0" y="1"/>
                    </a:moveTo>
                    <a:lnTo>
                      <a:pt x="0" y="2686"/>
                    </a:lnTo>
                    <a:lnTo>
                      <a:pt x="98" y="2686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5" name="Google Shape;5935;p40"/>
              <p:cNvSpPr/>
              <p:nvPr/>
            </p:nvSpPr>
            <p:spPr>
              <a:xfrm>
                <a:off x="-122632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6" name="Google Shape;5936;p40"/>
              <p:cNvSpPr/>
              <p:nvPr/>
            </p:nvSpPr>
            <p:spPr>
              <a:xfrm>
                <a:off x="-122632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7" name="Google Shape;5937;p40"/>
              <p:cNvSpPr/>
              <p:nvPr/>
            </p:nvSpPr>
            <p:spPr>
              <a:xfrm>
                <a:off x="-1313975" y="12363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8" name="Google Shape;5938;p40"/>
              <p:cNvSpPr/>
              <p:nvPr/>
            </p:nvSpPr>
            <p:spPr>
              <a:xfrm>
                <a:off x="-1313975" y="11487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1"/>
                    </a:moveTo>
                    <a:lnTo>
                      <a:pt x="0" y="3409"/>
                    </a:lnTo>
                    <a:lnTo>
                      <a:pt x="98" y="3409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9" name="Google Shape;5939;p40"/>
              <p:cNvSpPr/>
              <p:nvPr/>
            </p:nvSpPr>
            <p:spPr>
              <a:xfrm>
                <a:off x="-1313975" y="1061075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0" name="Google Shape;5940;p40"/>
              <p:cNvSpPr/>
              <p:nvPr/>
            </p:nvSpPr>
            <p:spPr>
              <a:xfrm>
                <a:off x="-1313975" y="817300"/>
                <a:ext cx="2475" cy="65825"/>
              </a:xfrm>
              <a:custGeom>
                <a:rect b="b" l="l" r="r" t="t"/>
                <a:pathLst>
                  <a:path extrusionOk="0" h="2633" w="99">
                    <a:moveTo>
                      <a:pt x="0" y="0"/>
                    </a:moveTo>
                    <a:lnTo>
                      <a:pt x="0" y="2632"/>
                    </a:lnTo>
                    <a:lnTo>
                      <a:pt x="98" y="263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1" name="Google Shape;5941;p40"/>
              <p:cNvSpPr/>
              <p:nvPr/>
            </p:nvSpPr>
            <p:spPr>
              <a:xfrm>
                <a:off x="-1313975" y="973200"/>
                <a:ext cx="2475" cy="85200"/>
              </a:xfrm>
              <a:custGeom>
                <a:rect b="b" l="l" r="r" t="t"/>
                <a:pathLst>
                  <a:path extrusionOk="0" h="3408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2" name="Google Shape;5942;p40"/>
              <p:cNvSpPr/>
              <p:nvPr/>
            </p:nvSpPr>
            <p:spPr>
              <a:xfrm>
                <a:off x="-1313975" y="8855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3" name="Google Shape;5943;p40"/>
              <p:cNvSpPr/>
              <p:nvPr/>
            </p:nvSpPr>
            <p:spPr>
              <a:xfrm>
                <a:off x="-1313975" y="1324000"/>
                <a:ext cx="2475" cy="29250"/>
              </a:xfrm>
              <a:custGeom>
                <a:rect b="b" l="l" r="r" t="t"/>
                <a:pathLst>
                  <a:path extrusionOk="0" h="1170" w="99">
                    <a:moveTo>
                      <a:pt x="0" y="1"/>
                    </a:moveTo>
                    <a:lnTo>
                      <a:pt x="0" y="1170"/>
                    </a:lnTo>
                    <a:cubicBezTo>
                      <a:pt x="27" y="1161"/>
                      <a:pt x="63" y="1152"/>
                      <a:pt x="98" y="1152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4" name="Google Shape;5944;p40"/>
              <p:cNvSpPr/>
              <p:nvPr/>
            </p:nvSpPr>
            <p:spPr>
              <a:xfrm>
                <a:off x="-1389150" y="1321550"/>
                <a:ext cx="178000" cy="2475"/>
              </a:xfrm>
              <a:custGeom>
                <a:rect b="b" l="l" r="r" t="t"/>
                <a:pathLst>
                  <a:path extrusionOk="0" h="99" w="7120">
                    <a:moveTo>
                      <a:pt x="1" y="1"/>
                    </a:moveTo>
                    <a:lnTo>
                      <a:pt x="1" y="99"/>
                    </a:lnTo>
                    <a:lnTo>
                      <a:pt x="6861" y="99"/>
                    </a:lnTo>
                    <a:cubicBezTo>
                      <a:pt x="6950" y="63"/>
                      <a:pt x="7030" y="36"/>
                      <a:pt x="7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5" name="Google Shape;5945;p40"/>
              <p:cNvSpPr/>
              <p:nvPr/>
            </p:nvSpPr>
            <p:spPr>
              <a:xfrm>
                <a:off x="-1389150" y="1233900"/>
                <a:ext cx="363550" cy="2475"/>
              </a:xfrm>
              <a:custGeom>
                <a:rect b="b" l="l" r="r" t="t"/>
                <a:pathLst>
                  <a:path extrusionOk="0" h="99" w="14542">
                    <a:moveTo>
                      <a:pt x="1" y="1"/>
                    </a:moveTo>
                    <a:lnTo>
                      <a:pt x="1" y="99"/>
                    </a:lnTo>
                    <a:lnTo>
                      <a:pt x="14337" y="99"/>
                    </a:lnTo>
                    <a:cubicBezTo>
                      <a:pt x="14408" y="63"/>
                      <a:pt x="14471" y="28"/>
                      <a:pt x="14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6" name="Google Shape;5946;p40"/>
              <p:cNvSpPr/>
              <p:nvPr/>
            </p:nvSpPr>
            <p:spPr>
              <a:xfrm>
                <a:off x="-1389150" y="1146250"/>
                <a:ext cx="638325" cy="2475"/>
              </a:xfrm>
              <a:custGeom>
                <a:rect b="b" l="l" r="r" t="t"/>
                <a:pathLst>
                  <a:path extrusionOk="0" h="99" w="25533">
                    <a:moveTo>
                      <a:pt x="1" y="1"/>
                    </a:moveTo>
                    <a:lnTo>
                      <a:pt x="1" y="99"/>
                    </a:lnTo>
                    <a:lnTo>
                      <a:pt x="25140" y="99"/>
                    </a:lnTo>
                    <a:cubicBezTo>
                      <a:pt x="25274" y="63"/>
                      <a:pt x="25408" y="28"/>
                      <a:pt x="25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7" name="Google Shape;5947;p40"/>
              <p:cNvSpPr/>
              <p:nvPr/>
            </p:nvSpPr>
            <p:spPr>
              <a:xfrm>
                <a:off x="-1389150" y="1058375"/>
                <a:ext cx="800250" cy="2725"/>
              </a:xfrm>
              <a:custGeom>
                <a:rect b="b" l="l" r="r" t="t"/>
                <a:pathLst>
                  <a:path extrusionOk="0" h="109" w="32010">
                    <a:moveTo>
                      <a:pt x="1" y="1"/>
                    </a:moveTo>
                    <a:lnTo>
                      <a:pt x="1" y="108"/>
                    </a:lnTo>
                    <a:lnTo>
                      <a:pt x="31902" y="108"/>
                    </a:lnTo>
                    <a:cubicBezTo>
                      <a:pt x="31938" y="72"/>
                      <a:pt x="31974" y="37"/>
                      <a:pt x="32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8" name="Google Shape;5948;p40"/>
              <p:cNvSpPr/>
              <p:nvPr/>
            </p:nvSpPr>
            <p:spPr>
              <a:xfrm>
                <a:off x="-1389150" y="970750"/>
                <a:ext cx="877200" cy="2475"/>
              </a:xfrm>
              <a:custGeom>
                <a:rect b="b" l="l" r="r" t="t"/>
                <a:pathLst>
                  <a:path extrusionOk="0" h="99" w="35088">
                    <a:moveTo>
                      <a:pt x="1" y="0"/>
                    </a:moveTo>
                    <a:lnTo>
                      <a:pt x="1" y="98"/>
                    </a:lnTo>
                    <a:lnTo>
                      <a:pt x="35016" y="98"/>
                    </a:lnTo>
                    <a:cubicBezTo>
                      <a:pt x="35043" y="71"/>
                      <a:pt x="35060" y="36"/>
                      <a:pt x="35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9" name="Google Shape;5949;p40"/>
              <p:cNvSpPr/>
              <p:nvPr/>
            </p:nvSpPr>
            <p:spPr>
              <a:xfrm>
                <a:off x="-1389150" y="883100"/>
                <a:ext cx="932725" cy="2475"/>
              </a:xfrm>
              <a:custGeom>
                <a:rect b="b" l="l" r="r" t="t"/>
                <a:pathLst>
                  <a:path extrusionOk="0" h="99" w="37309">
                    <a:moveTo>
                      <a:pt x="1" y="0"/>
                    </a:moveTo>
                    <a:lnTo>
                      <a:pt x="1" y="98"/>
                    </a:lnTo>
                    <a:lnTo>
                      <a:pt x="37255" y="98"/>
                    </a:lnTo>
                    <a:cubicBezTo>
                      <a:pt x="37273" y="63"/>
                      <a:pt x="37291" y="36"/>
                      <a:pt x="373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50" name="Google Shape;5950;p40"/>
          <p:cNvGrpSpPr/>
          <p:nvPr/>
        </p:nvGrpSpPr>
        <p:grpSpPr>
          <a:xfrm>
            <a:off x="5609858" y="3317253"/>
            <a:ext cx="3874044" cy="2121973"/>
            <a:chOff x="5609858" y="3317253"/>
            <a:chExt cx="3874044" cy="2121973"/>
          </a:xfrm>
        </p:grpSpPr>
        <p:sp>
          <p:nvSpPr>
            <p:cNvPr id="5951" name="Google Shape;5951;p40"/>
            <p:cNvSpPr/>
            <p:nvPr/>
          </p:nvSpPr>
          <p:spPr>
            <a:xfrm>
              <a:off x="5609858" y="3317253"/>
              <a:ext cx="3704019" cy="2121973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52" name="Google Shape;5952;p40"/>
            <p:cNvGrpSpPr/>
            <p:nvPr/>
          </p:nvGrpSpPr>
          <p:grpSpPr>
            <a:xfrm>
              <a:off x="5779883" y="3317253"/>
              <a:ext cx="3704019" cy="2121973"/>
              <a:chOff x="38000" y="1652300"/>
              <a:chExt cx="971750" cy="556700"/>
            </a:xfrm>
          </p:grpSpPr>
          <p:sp>
            <p:nvSpPr>
              <p:cNvPr id="5953" name="Google Shape;5953;p40"/>
              <p:cNvSpPr/>
              <p:nvPr/>
            </p:nvSpPr>
            <p:spPr>
              <a:xfrm>
                <a:off x="38000" y="1652300"/>
                <a:ext cx="971750" cy="556700"/>
              </a:xfrm>
              <a:custGeom>
                <a:rect b="b" l="l" r="r" t="t"/>
                <a:pathLst>
                  <a:path extrusionOk="0" h="22268" w="38870">
                    <a:moveTo>
                      <a:pt x="38869" y="1"/>
                    </a:moveTo>
                    <a:cubicBezTo>
                      <a:pt x="31652" y="108"/>
                      <a:pt x="25613" y="5371"/>
                      <a:pt x="18672" y="7360"/>
                    </a:cubicBezTo>
                    <a:cubicBezTo>
                      <a:pt x="16264" y="8047"/>
                      <a:pt x="13748" y="8342"/>
                      <a:pt x="11402" y="9216"/>
                    </a:cubicBezTo>
                    <a:cubicBezTo>
                      <a:pt x="6183" y="11161"/>
                      <a:pt x="2266" y="17191"/>
                      <a:pt x="0" y="22267"/>
                    </a:cubicBezTo>
                    <a:lnTo>
                      <a:pt x="38869" y="21732"/>
                    </a:lnTo>
                    <a:lnTo>
                      <a:pt x="388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4" name="Google Shape;5954;p40"/>
              <p:cNvSpPr/>
              <p:nvPr/>
            </p:nvSpPr>
            <p:spPr>
              <a:xfrm>
                <a:off x="55175" y="2167500"/>
                <a:ext cx="2475" cy="41275"/>
              </a:xfrm>
              <a:custGeom>
                <a:rect b="b" l="l" r="r" t="t"/>
                <a:pathLst>
                  <a:path extrusionOk="0" h="1651" w="99">
                    <a:moveTo>
                      <a:pt x="99" y="0"/>
                    </a:moveTo>
                    <a:cubicBezTo>
                      <a:pt x="63" y="63"/>
                      <a:pt x="36" y="134"/>
                      <a:pt x="0" y="196"/>
                    </a:cubicBezTo>
                    <a:lnTo>
                      <a:pt x="0" y="1650"/>
                    </a:lnTo>
                    <a:lnTo>
                      <a:pt x="99" y="165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5" name="Google Shape;5955;p40"/>
              <p:cNvSpPr/>
              <p:nvPr/>
            </p:nvSpPr>
            <p:spPr>
              <a:xfrm>
                <a:off x="142825" y="2025875"/>
                <a:ext cx="2475" cy="14750"/>
              </a:xfrm>
              <a:custGeom>
                <a:rect b="b" l="l" r="r" t="t"/>
                <a:pathLst>
                  <a:path extrusionOk="0" h="590" w="99">
                    <a:moveTo>
                      <a:pt x="98" y="0"/>
                    </a:moveTo>
                    <a:cubicBezTo>
                      <a:pt x="63" y="45"/>
                      <a:pt x="36" y="89"/>
                      <a:pt x="0" y="134"/>
                    </a:cubicBezTo>
                    <a:lnTo>
                      <a:pt x="0" y="589"/>
                    </a:lnTo>
                    <a:lnTo>
                      <a:pt x="98" y="58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6" name="Google Shape;5956;p40"/>
              <p:cNvSpPr/>
              <p:nvPr/>
            </p:nvSpPr>
            <p:spPr>
              <a:xfrm>
                <a:off x="142825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7" name="Google Shape;5957;p40"/>
              <p:cNvSpPr/>
              <p:nvPr/>
            </p:nvSpPr>
            <p:spPr>
              <a:xfrm>
                <a:off x="142825" y="2130700"/>
                <a:ext cx="2475" cy="76950"/>
              </a:xfrm>
              <a:custGeom>
                <a:rect b="b" l="l" r="r" t="t"/>
                <a:pathLst>
                  <a:path extrusionOk="0" h="3078" w="99">
                    <a:moveTo>
                      <a:pt x="0" y="0"/>
                    </a:moveTo>
                    <a:lnTo>
                      <a:pt x="0" y="3078"/>
                    </a:lnTo>
                    <a:lnTo>
                      <a:pt x="98" y="307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8" name="Google Shape;5958;p40"/>
              <p:cNvSpPr/>
              <p:nvPr/>
            </p:nvSpPr>
            <p:spPr>
              <a:xfrm>
                <a:off x="230475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9" name="Google Shape;5959;p40"/>
              <p:cNvSpPr/>
              <p:nvPr/>
            </p:nvSpPr>
            <p:spPr>
              <a:xfrm>
                <a:off x="230475" y="1935100"/>
                <a:ext cx="2475" cy="17875"/>
              </a:xfrm>
              <a:custGeom>
                <a:rect b="b" l="l" r="r" t="t"/>
                <a:pathLst>
                  <a:path extrusionOk="0" h="715" w="99">
                    <a:moveTo>
                      <a:pt x="98" y="0"/>
                    </a:moveTo>
                    <a:cubicBezTo>
                      <a:pt x="72" y="27"/>
                      <a:pt x="36" y="54"/>
                      <a:pt x="0" y="81"/>
                    </a:cubicBezTo>
                    <a:lnTo>
                      <a:pt x="0" y="714"/>
                    </a:lnTo>
                    <a:lnTo>
                      <a:pt x="98" y="714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0" name="Google Shape;5960;p40"/>
              <p:cNvSpPr/>
              <p:nvPr/>
            </p:nvSpPr>
            <p:spPr>
              <a:xfrm>
                <a:off x="230475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1" name="Google Shape;5961;p40"/>
              <p:cNvSpPr/>
              <p:nvPr/>
            </p:nvSpPr>
            <p:spPr>
              <a:xfrm>
                <a:off x="230475" y="2130700"/>
                <a:ext cx="2475" cy="75625"/>
              </a:xfrm>
              <a:custGeom>
                <a:rect b="b" l="l" r="r" t="t"/>
                <a:pathLst>
                  <a:path extrusionOk="0" h="3025" w="99">
                    <a:moveTo>
                      <a:pt x="0" y="0"/>
                    </a:moveTo>
                    <a:lnTo>
                      <a:pt x="0" y="3024"/>
                    </a:lnTo>
                    <a:lnTo>
                      <a:pt x="98" y="3024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2" name="Google Shape;5962;p40"/>
              <p:cNvSpPr/>
              <p:nvPr/>
            </p:nvSpPr>
            <p:spPr>
              <a:xfrm>
                <a:off x="318125" y="1883575"/>
                <a:ext cx="2700" cy="69400"/>
              </a:xfrm>
              <a:custGeom>
                <a:rect b="b" l="l" r="r" t="t"/>
                <a:pathLst>
                  <a:path extrusionOk="0" h="2776" w="108">
                    <a:moveTo>
                      <a:pt x="107" y="1"/>
                    </a:moveTo>
                    <a:cubicBezTo>
                      <a:pt x="72" y="10"/>
                      <a:pt x="36" y="27"/>
                      <a:pt x="0" y="36"/>
                    </a:cubicBezTo>
                    <a:lnTo>
                      <a:pt x="0" y="2775"/>
                    </a:lnTo>
                    <a:lnTo>
                      <a:pt x="107" y="2775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3" name="Google Shape;5963;p40"/>
              <p:cNvSpPr/>
              <p:nvPr/>
            </p:nvSpPr>
            <p:spPr>
              <a:xfrm>
                <a:off x="318125" y="2130700"/>
                <a:ext cx="2700" cy="74500"/>
              </a:xfrm>
              <a:custGeom>
                <a:rect b="b" l="l" r="r" t="t"/>
                <a:pathLst>
                  <a:path extrusionOk="0" h="2980" w="108">
                    <a:moveTo>
                      <a:pt x="0" y="0"/>
                    </a:moveTo>
                    <a:lnTo>
                      <a:pt x="0" y="2980"/>
                    </a:lnTo>
                    <a:lnTo>
                      <a:pt x="107" y="298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4" name="Google Shape;5964;p40"/>
              <p:cNvSpPr/>
              <p:nvPr/>
            </p:nvSpPr>
            <p:spPr>
              <a:xfrm>
                <a:off x="318125" y="20430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5" name="Google Shape;5965;p40"/>
              <p:cNvSpPr/>
              <p:nvPr/>
            </p:nvSpPr>
            <p:spPr>
              <a:xfrm>
                <a:off x="318125" y="195540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6" name="Google Shape;5966;p40"/>
              <p:cNvSpPr/>
              <p:nvPr/>
            </p:nvSpPr>
            <p:spPr>
              <a:xfrm>
                <a:off x="406000" y="1858825"/>
                <a:ext cx="2475" cy="6500"/>
              </a:xfrm>
              <a:custGeom>
                <a:rect b="b" l="l" r="r" t="t"/>
                <a:pathLst>
                  <a:path extrusionOk="0" h="260" w="99">
                    <a:moveTo>
                      <a:pt x="98" y="0"/>
                    </a:moveTo>
                    <a:cubicBezTo>
                      <a:pt x="63" y="9"/>
                      <a:pt x="27" y="18"/>
                      <a:pt x="0" y="27"/>
                    </a:cubicBezTo>
                    <a:lnTo>
                      <a:pt x="0" y="259"/>
                    </a:lnTo>
                    <a:lnTo>
                      <a:pt x="98" y="25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7" name="Google Shape;5967;p40"/>
              <p:cNvSpPr/>
              <p:nvPr/>
            </p:nvSpPr>
            <p:spPr>
              <a:xfrm>
                <a:off x="406000" y="2130700"/>
                <a:ext cx="2475" cy="73175"/>
              </a:xfrm>
              <a:custGeom>
                <a:rect b="b" l="l" r="r" t="t"/>
                <a:pathLst>
                  <a:path extrusionOk="0" h="2927" w="99">
                    <a:moveTo>
                      <a:pt x="0" y="0"/>
                    </a:moveTo>
                    <a:lnTo>
                      <a:pt x="0" y="2926"/>
                    </a:lnTo>
                    <a:lnTo>
                      <a:pt x="98" y="292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8" name="Google Shape;5968;p40"/>
              <p:cNvSpPr/>
              <p:nvPr/>
            </p:nvSpPr>
            <p:spPr>
              <a:xfrm>
                <a:off x="406000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9" name="Google Shape;5969;p40"/>
              <p:cNvSpPr/>
              <p:nvPr/>
            </p:nvSpPr>
            <p:spPr>
              <a:xfrm>
                <a:off x="406000" y="18677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0" name="Google Shape;5970;p40"/>
              <p:cNvSpPr/>
              <p:nvPr/>
            </p:nvSpPr>
            <p:spPr>
              <a:xfrm>
                <a:off x="406000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1" name="Google Shape;5971;p40"/>
              <p:cNvSpPr/>
              <p:nvPr/>
            </p:nvSpPr>
            <p:spPr>
              <a:xfrm>
                <a:off x="493650" y="18677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2" name="Google Shape;5972;p40"/>
              <p:cNvSpPr/>
              <p:nvPr/>
            </p:nvSpPr>
            <p:spPr>
              <a:xfrm>
                <a:off x="493650" y="1838750"/>
                <a:ext cx="2475" cy="26575"/>
              </a:xfrm>
              <a:custGeom>
                <a:rect b="b" l="l" r="r" t="t"/>
                <a:pathLst>
                  <a:path extrusionOk="0" h="1063" w="99">
                    <a:moveTo>
                      <a:pt x="98" y="1"/>
                    </a:moveTo>
                    <a:cubicBezTo>
                      <a:pt x="63" y="9"/>
                      <a:pt x="36" y="18"/>
                      <a:pt x="0" y="27"/>
                    </a:cubicBezTo>
                    <a:lnTo>
                      <a:pt x="0" y="1062"/>
                    </a:lnTo>
                    <a:lnTo>
                      <a:pt x="98" y="1062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3" name="Google Shape;5973;p40"/>
              <p:cNvSpPr/>
              <p:nvPr/>
            </p:nvSpPr>
            <p:spPr>
              <a:xfrm>
                <a:off x="493650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4" name="Google Shape;5974;p40"/>
              <p:cNvSpPr/>
              <p:nvPr/>
            </p:nvSpPr>
            <p:spPr>
              <a:xfrm>
                <a:off x="493650" y="2130700"/>
                <a:ext cx="2475" cy="72050"/>
              </a:xfrm>
              <a:custGeom>
                <a:rect b="b" l="l" r="r" t="t"/>
                <a:pathLst>
                  <a:path extrusionOk="0" h="2882" w="99">
                    <a:moveTo>
                      <a:pt x="0" y="0"/>
                    </a:moveTo>
                    <a:lnTo>
                      <a:pt x="0" y="2882"/>
                    </a:lnTo>
                    <a:lnTo>
                      <a:pt x="98" y="288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5" name="Google Shape;5975;p40"/>
              <p:cNvSpPr/>
              <p:nvPr/>
            </p:nvSpPr>
            <p:spPr>
              <a:xfrm>
                <a:off x="493650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6" name="Google Shape;5976;p40"/>
              <p:cNvSpPr/>
              <p:nvPr/>
            </p:nvSpPr>
            <p:spPr>
              <a:xfrm>
                <a:off x="581300" y="1808200"/>
                <a:ext cx="2475" cy="57125"/>
              </a:xfrm>
              <a:custGeom>
                <a:rect b="b" l="l" r="r" t="t"/>
                <a:pathLst>
                  <a:path extrusionOk="0" h="2285" w="99">
                    <a:moveTo>
                      <a:pt x="98" y="0"/>
                    </a:moveTo>
                    <a:cubicBezTo>
                      <a:pt x="71" y="9"/>
                      <a:pt x="36" y="27"/>
                      <a:pt x="0" y="36"/>
                    </a:cubicBezTo>
                    <a:lnTo>
                      <a:pt x="0" y="2284"/>
                    </a:lnTo>
                    <a:lnTo>
                      <a:pt x="98" y="2284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7" name="Google Shape;5977;p40"/>
              <p:cNvSpPr/>
              <p:nvPr/>
            </p:nvSpPr>
            <p:spPr>
              <a:xfrm>
                <a:off x="581300" y="195540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8" name="Google Shape;5978;p40"/>
              <p:cNvSpPr/>
              <p:nvPr/>
            </p:nvSpPr>
            <p:spPr>
              <a:xfrm>
                <a:off x="581300" y="20430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9" name="Google Shape;5979;p40"/>
              <p:cNvSpPr/>
              <p:nvPr/>
            </p:nvSpPr>
            <p:spPr>
              <a:xfrm>
                <a:off x="581300" y="1867750"/>
                <a:ext cx="2475" cy="85225"/>
              </a:xfrm>
              <a:custGeom>
                <a:rect b="b" l="l" r="r" t="t"/>
                <a:pathLst>
                  <a:path extrusionOk="0" h="3409" w="99">
                    <a:moveTo>
                      <a:pt x="0" y="0"/>
                    </a:moveTo>
                    <a:lnTo>
                      <a:pt x="0" y="3408"/>
                    </a:lnTo>
                    <a:lnTo>
                      <a:pt x="98" y="340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0" name="Google Shape;5980;p40"/>
              <p:cNvSpPr/>
              <p:nvPr/>
            </p:nvSpPr>
            <p:spPr>
              <a:xfrm>
                <a:off x="581300" y="2130700"/>
                <a:ext cx="2475" cy="70725"/>
              </a:xfrm>
              <a:custGeom>
                <a:rect b="b" l="l" r="r" t="t"/>
                <a:pathLst>
                  <a:path extrusionOk="0" h="2829" w="99">
                    <a:moveTo>
                      <a:pt x="0" y="0"/>
                    </a:moveTo>
                    <a:lnTo>
                      <a:pt x="0" y="2828"/>
                    </a:lnTo>
                    <a:lnTo>
                      <a:pt x="98" y="282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1" name="Google Shape;5981;p40"/>
              <p:cNvSpPr/>
              <p:nvPr/>
            </p:nvSpPr>
            <p:spPr>
              <a:xfrm>
                <a:off x="668950" y="178010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2" name="Google Shape;5982;p40"/>
              <p:cNvSpPr/>
              <p:nvPr/>
            </p:nvSpPr>
            <p:spPr>
              <a:xfrm>
                <a:off x="668950" y="195540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3" name="Google Shape;5983;p40"/>
              <p:cNvSpPr/>
              <p:nvPr/>
            </p:nvSpPr>
            <p:spPr>
              <a:xfrm>
                <a:off x="668950" y="1767600"/>
                <a:ext cx="2700" cy="9850"/>
              </a:xfrm>
              <a:custGeom>
                <a:rect b="b" l="l" r="r" t="t"/>
                <a:pathLst>
                  <a:path extrusionOk="0" h="394" w="108">
                    <a:moveTo>
                      <a:pt x="107" y="1"/>
                    </a:moveTo>
                    <a:cubicBezTo>
                      <a:pt x="71" y="19"/>
                      <a:pt x="36" y="36"/>
                      <a:pt x="0" y="54"/>
                    </a:cubicBezTo>
                    <a:lnTo>
                      <a:pt x="0" y="393"/>
                    </a:lnTo>
                    <a:lnTo>
                      <a:pt x="107" y="39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4" name="Google Shape;5984;p40"/>
              <p:cNvSpPr/>
              <p:nvPr/>
            </p:nvSpPr>
            <p:spPr>
              <a:xfrm>
                <a:off x="668950" y="2130700"/>
                <a:ext cx="2700" cy="69600"/>
              </a:xfrm>
              <a:custGeom>
                <a:rect b="b" l="l" r="r" t="t"/>
                <a:pathLst>
                  <a:path extrusionOk="0" h="2784" w="108">
                    <a:moveTo>
                      <a:pt x="0" y="0"/>
                    </a:moveTo>
                    <a:lnTo>
                      <a:pt x="0" y="2783"/>
                    </a:lnTo>
                    <a:lnTo>
                      <a:pt x="107" y="278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5" name="Google Shape;5985;p40"/>
              <p:cNvSpPr/>
              <p:nvPr/>
            </p:nvSpPr>
            <p:spPr>
              <a:xfrm>
                <a:off x="668950" y="20430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6" name="Google Shape;5986;p40"/>
              <p:cNvSpPr/>
              <p:nvPr/>
            </p:nvSpPr>
            <p:spPr>
              <a:xfrm>
                <a:off x="668950" y="1867750"/>
                <a:ext cx="2700" cy="85225"/>
              </a:xfrm>
              <a:custGeom>
                <a:rect b="b" l="l" r="r" t="t"/>
                <a:pathLst>
                  <a:path extrusionOk="0" h="3409" w="108">
                    <a:moveTo>
                      <a:pt x="0" y="0"/>
                    </a:moveTo>
                    <a:lnTo>
                      <a:pt x="0" y="3408"/>
                    </a:lnTo>
                    <a:lnTo>
                      <a:pt x="107" y="34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7" name="Google Shape;5987;p40"/>
              <p:cNvSpPr/>
              <p:nvPr/>
            </p:nvSpPr>
            <p:spPr>
              <a:xfrm>
                <a:off x="756800" y="2130700"/>
                <a:ext cx="2500" cy="68475"/>
              </a:xfrm>
              <a:custGeom>
                <a:rect b="b" l="l" r="r" t="t"/>
                <a:pathLst>
                  <a:path extrusionOk="0" h="2739" w="100">
                    <a:moveTo>
                      <a:pt x="1" y="0"/>
                    </a:moveTo>
                    <a:lnTo>
                      <a:pt x="1" y="2739"/>
                    </a:lnTo>
                    <a:lnTo>
                      <a:pt x="99" y="273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8" name="Google Shape;5988;p40"/>
              <p:cNvSpPr/>
              <p:nvPr/>
            </p:nvSpPr>
            <p:spPr>
              <a:xfrm>
                <a:off x="756800" y="19554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9" name="Google Shape;5989;p40"/>
              <p:cNvSpPr/>
              <p:nvPr/>
            </p:nvSpPr>
            <p:spPr>
              <a:xfrm>
                <a:off x="756800" y="1724575"/>
                <a:ext cx="2500" cy="52875"/>
              </a:xfrm>
              <a:custGeom>
                <a:rect b="b" l="l" r="r" t="t"/>
                <a:pathLst>
                  <a:path extrusionOk="0" h="2115" w="100">
                    <a:moveTo>
                      <a:pt x="99" y="0"/>
                    </a:moveTo>
                    <a:cubicBezTo>
                      <a:pt x="63" y="9"/>
                      <a:pt x="28" y="27"/>
                      <a:pt x="1" y="45"/>
                    </a:cubicBezTo>
                    <a:lnTo>
                      <a:pt x="1" y="2114"/>
                    </a:lnTo>
                    <a:lnTo>
                      <a:pt x="99" y="211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0" name="Google Shape;5990;p40"/>
              <p:cNvSpPr/>
              <p:nvPr/>
            </p:nvSpPr>
            <p:spPr>
              <a:xfrm>
                <a:off x="756800" y="18677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1" name="Google Shape;5991;p40"/>
              <p:cNvSpPr/>
              <p:nvPr/>
            </p:nvSpPr>
            <p:spPr>
              <a:xfrm>
                <a:off x="756800" y="20430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2" name="Google Shape;5992;p40"/>
              <p:cNvSpPr/>
              <p:nvPr/>
            </p:nvSpPr>
            <p:spPr>
              <a:xfrm>
                <a:off x="756800" y="17801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3" name="Google Shape;5993;p40"/>
              <p:cNvSpPr/>
              <p:nvPr/>
            </p:nvSpPr>
            <p:spPr>
              <a:xfrm>
                <a:off x="844450" y="2130700"/>
                <a:ext cx="2500" cy="67150"/>
              </a:xfrm>
              <a:custGeom>
                <a:rect b="b" l="l" r="r" t="t"/>
                <a:pathLst>
                  <a:path extrusionOk="0" h="2686" w="100">
                    <a:moveTo>
                      <a:pt x="1" y="0"/>
                    </a:moveTo>
                    <a:lnTo>
                      <a:pt x="1" y="2685"/>
                    </a:lnTo>
                    <a:lnTo>
                      <a:pt x="99" y="2685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4" name="Google Shape;5994;p40"/>
              <p:cNvSpPr/>
              <p:nvPr/>
            </p:nvSpPr>
            <p:spPr>
              <a:xfrm>
                <a:off x="844450" y="19554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5" name="Google Shape;5995;p40"/>
              <p:cNvSpPr/>
              <p:nvPr/>
            </p:nvSpPr>
            <p:spPr>
              <a:xfrm>
                <a:off x="844450" y="18677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6" name="Google Shape;5996;p40"/>
              <p:cNvSpPr/>
              <p:nvPr/>
            </p:nvSpPr>
            <p:spPr>
              <a:xfrm>
                <a:off x="844450" y="1692225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7" name="Google Shape;5997;p40"/>
              <p:cNvSpPr/>
              <p:nvPr/>
            </p:nvSpPr>
            <p:spPr>
              <a:xfrm>
                <a:off x="844450" y="17801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8" name="Google Shape;5998;p40"/>
              <p:cNvSpPr/>
              <p:nvPr/>
            </p:nvSpPr>
            <p:spPr>
              <a:xfrm>
                <a:off x="844450" y="1686425"/>
                <a:ext cx="2500" cy="3375"/>
              </a:xfrm>
              <a:custGeom>
                <a:rect b="b" l="l" r="r" t="t"/>
                <a:pathLst>
                  <a:path extrusionOk="0" h="135" w="100">
                    <a:moveTo>
                      <a:pt x="99" y="1"/>
                    </a:moveTo>
                    <a:cubicBezTo>
                      <a:pt x="63" y="9"/>
                      <a:pt x="37" y="27"/>
                      <a:pt x="1" y="36"/>
                    </a:cubicBezTo>
                    <a:lnTo>
                      <a:pt x="1" y="134"/>
                    </a:lnTo>
                    <a:lnTo>
                      <a:pt x="99" y="134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9" name="Google Shape;5999;p40"/>
              <p:cNvSpPr/>
              <p:nvPr/>
            </p:nvSpPr>
            <p:spPr>
              <a:xfrm>
                <a:off x="844450" y="20430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0" name="Google Shape;6000;p40"/>
              <p:cNvSpPr/>
              <p:nvPr/>
            </p:nvSpPr>
            <p:spPr>
              <a:xfrm>
                <a:off x="932100" y="19554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1" name="Google Shape;6001;p40"/>
              <p:cNvSpPr/>
              <p:nvPr/>
            </p:nvSpPr>
            <p:spPr>
              <a:xfrm>
                <a:off x="932100" y="20430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2" name="Google Shape;6002;p40"/>
              <p:cNvSpPr/>
              <p:nvPr/>
            </p:nvSpPr>
            <p:spPr>
              <a:xfrm>
                <a:off x="932100" y="2130700"/>
                <a:ext cx="2500" cy="66025"/>
              </a:xfrm>
              <a:custGeom>
                <a:rect b="b" l="l" r="r" t="t"/>
                <a:pathLst>
                  <a:path extrusionOk="0" h="2641" w="100">
                    <a:moveTo>
                      <a:pt x="1" y="0"/>
                    </a:moveTo>
                    <a:lnTo>
                      <a:pt x="1" y="2641"/>
                    </a:lnTo>
                    <a:lnTo>
                      <a:pt x="99" y="263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3" name="Google Shape;6003;p40"/>
              <p:cNvSpPr/>
              <p:nvPr/>
            </p:nvSpPr>
            <p:spPr>
              <a:xfrm>
                <a:off x="932100" y="1660550"/>
                <a:ext cx="2500" cy="29250"/>
              </a:xfrm>
              <a:custGeom>
                <a:rect b="b" l="l" r="r" t="t"/>
                <a:pathLst>
                  <a:path extrusionOk="0" h="1170" w="100">
                    <a:moveTo>
                      <a:pt x="99" y="1"/>
                    </a:moveTo>
                    <a:cubicBezTo>
                      <a:pt x="63" y="10"/>
                      <a:pt x="37" y="19"/>
                      <a:pt x="1" y="27"/>
                    </a:cubicBezTo>
                    <a:lnTo>
                      <a:pt x="1" y="1169"/>
                    </a:lnTo>
                    <a:lnTo>
                      <a:pt x="99" y="1169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4" name="Google Shape;6004;p40"/>
              <p:cNvSpPr/>
              <p:nvPr/>
            </p:nvSpPr>
            <p:spPr>
              <a:xfrm>
                <a:off x="932100" y="1692225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5" name="Google Shape;6005;p40"/>
              <p:cNvSpPr/>
              <p:nvPr/>
            </p:nvSpPr>
            <p:spPr>
              <a:xfrm>
                <a:off x="932100" y="178010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6" name="Google Shape;6006;p40"/>
              <p:cNvSpPr/>
              <p:nvPr/>
            </p:nvSpPr>
            <p:spPr>
              <a:xfrm>
                <a:off x="932100" y="1867750"/>
                <a:ext cx="2500" cy="85225"/>
              </a:xfrm>
              <a:custGeom>
                <a:rect b="b" l="l" r="r" t="t"/>
                <a:pathLst>
                  <a:path extrusionOk="0" h="3409" w="100">
                    <a:moveTo>
                      <a:pt x="1" y="0"/>
                    </a:moveTo>
                    <a:lnTo>
                      <a:pt x="1" y="3408"/>
                    </a:lnTo>
                    <a:lnTo>
                      <a:pt x="99" y="340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7" name="Google Shape;6007;p40"/>
              <p:cNvSpPr/>
              <p:nvPr/>
            </p:nvSpPr>
            <p:spPr>
              <a:xfrm>
                <a:off x="831750" y="1689775"/>
                <a:ext cx="178000" cy="2475"/>
              </a:xfrm>
              <a:custGeom>
                <a:rect b="b" l="l" r="r" t="t"/>
                <a:pathLst>
                  <a:path extrusionOk="0" h="99" w="7120">
                    <a:moveTo>
                      <a:pt x="250" y="0"/>
                    </a:moveTo>
                    <a:cubicBezTo>
                      <a:pt x="170" y="36"/>
                      <a:pt x="81" y="72"/>
                      <a:pt x="0" y="98"/>
                    </a:cubicBezTo>
                    <a:lnTo>
                      <a:pt x="7119" y="98"/>
                    </a:lnTo>
                    <a:lnTo>
                      <a:pt x="71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8" name="Google Shape;6008;p40"/>
              <p:cNvSpPr/>
              <p:nvPr/>
            </p:nvSpPr>
            <p:spPr>
              <a:xfrm>
                <a:off x="646200" y="1777425"/>
                <a:ext cx="363550" cy="2700"/>
              </a:xfrm>
              <a:custGeom>
                <a:rect b="b" l="l" r="r" t="t"/>
                <a:pathLst>
                  <a:path extrusionOk="0" h="108" w="14542">
                    <a:moveTo>
                      <a:pt x="205" y="0"/>
                    </a:moveTo>
                    <a:cubicBezTo>
                      <a:pt x="134" y="36"/>
                      <a:pt x="63" y="72"/>
                      <a:pt x="0" y="107"/>
                    </a:cubicBezTo>
                    <a:lnTo>
                      <a:pt x="14541" y="107"/>
                    </a:lnTo>
                    <a:lnTo>
                      <a:pt x="145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9" name="Google Shape;6009;p40"/>
              <p:cNvSpPr/>
              <p:nvPr/>
            </p:nvSpPr>
            <p:spPr>
              <a:xfrm>
                <a:off x="371200" y="1865300"/>
                <a:ext cx="638550" cy="2475"/>
              </a:xfrm>
              <a:custGeom>
                <a:rect b="b" l="l" r="r" t="t"/>
                <a:pathLst>
                  <a:path extrusionOk="0" h="99" w="25542">
                    <a:moveTo>
                      <a:pt x="393" y="0"/>
                    </a:moveTo>
                    <a:cubicBezTo>
                      <a:pt x="268" y="27"/>
                      <a:pt x="134" y="63"/>
                      <a:pt x="0" y="98"/>
                    </a:cubicBezTo>
                    <a:lnTo>
                      <a:pt x="25541" y="98"/>
                    </a:lnTo>
                    <a:lnTo>
                      <a:pt x="255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0" name="Google Shape;6010;p40"/>
              <p:cNvSpPr/>
              <p:nvPr/>
            </p:nvSpPr>
            <p:spPr>
              <a:xfrm>
                <a:off x="209275" y="1952950"/>
                <a:ext cx="800475" cy="2475"/>
              </a:xfrm>
              <a:custGeom>
                <a:rect b="b" l="l" r="r" t="t"/>
                <a:pathLst>
                  <a:path extrusionOk="0" h="99" w="32019">
                    <a:moveTo>
                      <a:pt x="117" y="0"/>
                    </a:moveTo>
                    <a:cubicBezTo>
                      <a:pt x="81" y="36"/>
                      <a:pt x="45" y="63"/>
                      <a:pt x="1" y="98"/>
                    </a:cubicBezTo>
                    <a:lnTo>
                      <a:pt x="32018" y="98"/>
                    </a:lnTo>
                    <a:lnTo>
                      <a:pt x="320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1" name="Google Shape;6011;p40"/>
              <p:cNvSpPr/>
              <p:nvPr/>
            </p:nvSpPr>
            <p:spPr>
              <a:xfrm>
                <a:off x="132550" y="2040600"/>
                <a:ext cx="877200" cy="2475"/>
              </a:xfrm>
              <a:custGeom>
                <a:rect b="b" l="l" r="r" t="t"/>
                <a:pathLst>
                  <a:path extrusionOk="0" h="99" w="35088">
                    <a:moveTo>
                      <a:pt x="72" y="0"/>
                    </a:moveTo>
                    <a:cubicBezTo>
                      <a:pt x="46" y="36"/>
                      <a:pt x="19" y="71"/>
                      <a:pt x="1" y="98"/>
                    </a:cubicBezTo>
                    <a:lnTo>
                      <a:pt x="35087" y="98"/>
                    </a:lnTo>
                    <a:lnTo>
                      <a:pt x="350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2" name="Google Shape;6012;p40"/>
              <p:cNvSpPr/>
              <p:nvPr/>
            </p:nvSpPr>
            <p:spPr>
              <a:xfrm>
                <a:off x="76800" y="2128250"/>
                <a:ext cx="932950" cy="2475"/>
              </a:xfrm>
              <a:custGeom>
                <a:rect b="b" l="l" r="r" t="t"/>
                <a:pathLst>
                  <a:path extrusionOk="0" h="99" w="37318">
                    <a:moveTo>
                      <a:pt x="63" y="0"/>
                    </a:moveTo>
                    <a:cubicBezTo>
                      <a:pt x="45" y="36"/>
                      <a:pt x="27" y="71"/>
                      <a:pt x="1" y="98"/>
                    </a:cubicBezTo>
                    <a:lnTo>
                      <a:pt x="37317" y="98"/>
                    </a:lnTo>
                    <a:lnTo>
                      <a:pt x="373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13" name="Google Shape;6013;p40"/>
          <p:cNvGrpSpPr/>
          <p:nvPr/>
        </p:nvGrpSpPr>
        <p:grpSpPr>
          <a:xfrm rot="8416477">
            <a:off x="995968" y="563929"/>
            <a:ext cx="888605" cy="1072559"/>
            <a:chOff x="1907900" y="2408850"/>
            <a:chExt cx="365125" cy="440725"/>
          </a:xfrm>
        </p:grpSpPr>
        <p:sp>
          <p:nvSpPr>
            <p:cNvPr id="6014" name="Google Shape;6014;p40"/>
            <p:cNvSpPr/>
            <p:nvPr/>
          </p:nvSpPr>
          <p:spPr>
            <a:xfrm>
              <a:off x="1950725" y="2408850"/>
              <a:ext cx="315400" cy="440725"/>
            </a:xfrm>
            <a:custGeom>
              <a:rect b="b" l="l" r="r" t="t"/>
              <a:pathLst>
                <a:path extrusionOk="0" h="17629" w="12616">
                  <a:moveTo>
                    <a:pt x="12231" y="14105"/>
                  </a:moveTo>
                  <a:cubicBezTo>
                    <a:pt x="11732" y="13739"/>
                    <a:pt x="11214" y="13418"/>
                    <a:pt x="10670" y="13150"/>
                  </a:cubicBezTo>
                  <a:cubicBezTo>
                    <a:pt x="10884" y="12285"/>
                    <a:pt x="10983" y="11340"/>
                    <a:pt x="10974" y="10349"/>
                  </a:cubicBezTo>
                  <a:cubicBezTo>
                    <a:pt x="10956" y="9261"/>
                    <a:pt x="10795" y="8119"/>
                    <a:pt x="10492" y="7057"/>
                  </a:cubicBezTo>
                  <a:cubicBezTo>
                    <a:pt x="10412" y="6763"/>
                    <a:pt x="10189" y="6522"/>
                    <a:pt x="9894" y="6424"/>
                  </a:cubicBezTo>
                  <a:cubicBezTo>
                    <a:pt x="9796" y="6388"/>
                    <a:pt x="9689" y="6371"/>
                    <a:pt x="9591" y="6371"/>
                  </a:cubicBezTo>
                  <a:cubicBezTo>
                    <a:pt x="9493" y="6371"/>
                    <a:pt x="9395" y="6388"/>
                    <a:pt x="9305" y="6415"/>
                  </a:cubicBezTo>
                  <a:cubicBezTo>
                    <a:pt x="9207" y="6112"/>
                    <a:pt x="9109" y="5800"/>
                    <a:pt x="9002" y="5496"/>
                  </a:cubicBezTo>
                  <a:cubicBezTo>
                    <a:pt x="9002" y="5487"/>
                    <a:pt x="9002" y="5487"/>
                    <a:pt x="8993" y="5478"/>
                  </a:cubicBezTo>
                  <a:cubicBezTo>
                    <a:pt x="8752" y="4756"/>
                    <a:pt x="8476" y="4042"/>
                    <a:pt x="8181" y="3346"/>
                  </a:cubicBezTo>
                  <a:cubicBezTo>
                    <a:pt x="8146" y="3257"/>
                    <a:pt x="8110" y="3177"/>
                    <a:pt x="8074" y="3097"/>
                  </a:cubicBezTo>
                  <a:cubicBezTo>
                    <a:pt x="8074" y="3097"/>
                    <a:pt x="8065" y="3088"/>
                    <a:pt x="8065" y="3088"/>
                  </a:cubicBezTo>
                  <a:cubicBezTo>
                    <a:pt x="7673" y="2178"/>
                    <a:pt x="7280" y="1393"/>
                    <a:pt x="6986" y="938"/>
                  </a:cubicBezTo>
                  <a:cubicBezTo>
                    <a:pt x="6611" y="349"/>
                    <a:pt x="6156" y="135"/>
                    <a:pt x="5844" y="54"/>
                  </a:cubicBezTo>
                  <a:cubicBezTo>
                    <a:pt x="5835" y="54"/>
                    <a:pt x="5835" y="46"/>
                    <a:pt x="5826" y="46"/>
                  </a:cubicBezTo>
                  <a:cubicBezTo>
                    <a:pt x="5710" y="19"/>
                    <a:pt x="5585" y="1"/>
                    <a:pt x="5460" y="1"/>
                  </a:cubicBezTo>
                  <a:cubicBezTo>
                    <a:pt x="5389" y="1"/>
                    <a:pt x="5309" y="10"/>
                    <a:pt x="5237" y="19"/>
                  </a:cubicBezTo>
                  <a:cubicBezTo>
                    <a:pt x="5237" y="19"/>
                    <a:pt x="5228" y="19"/>
                    <a:pt x="5220" y="19"/>
                  </a:cubicBezTo>
                  <a:cubicBezTo>
                    <a:pt x="4711" y="99"/>
                    <a:pt x="4256" y="429"/>
                    <a:pt x="3944" y="947"/>
                  </a:cubicBezTo>
                  <a:cubicBezTo>
                    <a:pt x="3623" y="1464"/>
                    <a:pt x="3239" y="2231"/>
                    <a:pt x="2864" y="3105"/>
                  </a:cubicBezTo>
                  <a:cubicBezTo>
                    <a:pt x="2864" y="3105"/>
                    <a:pt x="2864" y="3114"/>
                    <a:pt x="2864" y="3114"/>
                  </a:cubicBezTo>
                  <a:cubicBezTo>
                    <a:pt x="2829" y="3195"/>
                    <a:pt x="2793" y="3275"/>
                    <a:pt x="2757" y="3364"/>
                  </a:cubicBezTo>
                  <a:cubicBezTo>
                    <a:pt x="2757" y="3364"/>
                    <a:pt x="2757" y="3364"/>
                    <a:pt x="2748" y="3364"/>
                  </a:cubicBezTo>
                  <a:cubicBezTo>
                    <a:pt x="2490" y="3989"/>
                    <a:pt x="2249" y="4631"/>
                    <a:pt x="2026" y="5282"/>
                  </a:cubicBezTo>
                  <a:lnTo>
                    <a:pt x="2017" y="5300"/>
                  </a:lnTo>
                  <a:cubicBezTo>
                    <a:pt x="1990" y="5371"/>
                    <a:pt x="1963" y="5452"/>
                    <a:pt x="1937" y="5532"/>
                  </a:cubicBezTo>
                  <a:lnTo>
                    <a:pt x="1937" y="5550"/>
                  </a:lnTo>
                  <a:cubicBezTo>
                    <a:pt x="1830" y="5862"/>
                    <a:pt x="1722" y="6183"/>
                    <a:pt x="1633" y="6495"/>
                  </a:cubicBezTo>
                  <a:cubicBezTo>
                    <a:pt x="1535" y="6469"/>
                    <a:pt x="1437" y="6451"/>
                    <a:pt x="1330" y="6451"/>
                  </a:cubicBezTo>
                  <a:cubicBezTo>
                    <a:pt x="1223" y="6451"/>
                    <a:pt x="1116" y="6469"/>
                    <a:pt x="1009" y="6504"/>
                  </a:cubicBezTo>
                  <a:cubicBezTo>
                    <a:pt x="723" y="6611"/>
                    <a:pt x="500" y="6852"/>
                    <a:pt x="420" y="7147"/>
                  </a:cubicBezTo>
                  <a:cubicBezTo>
                    <a:pt x="143" y="8217"/>
                    <a:pt x="1" y="9359"/>
                    <a:pt x="1" y="10447"/>
                  </a:cubicBezTo>
                  <a:cubicBezTo>
                    <a:pt x="10" y="12365"/>
                    <a:pt x="438" y="14043"/>
                    <a:pt x="1241" y="15300"/>
                  </a:cubicBezTo>
                  <a:cubicBezTo>
                    <a:pt x="2213" y="16826"/>
                    <a:pt x="3658" y="17629"/>
                    <a:pt x="5434" y="17629"/>
                  </a:cubicBezTo>
                  <a:cubicBezTo>
                    <a:pt x="5478" y="17629"/>
                    <a:pt x="5523" y="17629"/>
                    <a:pt x="5567" y="17629"/>
                  </a:cubicBezTo>
                  <a:lnTo>
                    <a:pt x="5567" y="17629"/>
                  </a:lnTo>
                  <a:cubicBezTo>
                    <a:pt x="5639" y="17629"/>
                    <a:pt x="5719" y="17629"/>
                    <a:pt x="5817" y="17620"/>
                  </a:cubicBezTo>
                  <a:cubicBezTo>
                    <a:pt x="5853" y="17620"/>
                    <a:pt x="5898" y="17620"/>
                    <a:pt x="5942" y="17620"/>
                  </a:cubicBezTo>
                  <a:lnTo>
                    <a:pt x="5942" y="17620"/>
                  </a:lnTo>
                  <a:cubicBezTo>
                    <a:pt x="6977" y="17620"/>
                    <a:pt x="8074" y="17433"/>
                    <a:pt x="9198" y="17067"/>
                  </a:cubicBezTo>
                  <a:cubicBezTo>
                    <a:pt x="10153" y="16755"/>
                    <a:pt x="11090" y="16326"/>
                    <a:pt x="11955" y="15782"/>
                  </a:cubicBezTo>
                  <a:cubicBezTo>
                    <a:pt x="12026" y="15738"/>
                    <a:pt x="12107" y="15693"/>
                    <a:pt x="12178" y="15648"/>
                  </a:cubicBezTo>
                  <a:cubicBezTo>
                    <a:pt x="12437" y="15479"/>
                    <a:pt x="12597" y="15202"/>
                    <a:pt x="12606" y="14890"/>
                  </a:cubicBezTo>
                  <a:cubicBezTo>
                    <a:pt x="12615" y="14578"/>
                    <a:pt x="12472" y="14283"/>
                    <a:pt x="12231" y="14105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5" name="Google Shape;6015;p40"/>
            <p:cNvSpPr/>
            <p:nvPr/>
          </p:nvSpPr>
          <p:spPr>
            <a:xfrm>
              <a:off x="2105725" y="2750525"/>
              <a:ext cx="136750" cy="74525"/>
            </a:xfrm>
            <a:custGeom>
              <a:rect b="b" l="l" r="r" t="t"/>
              <a:pathLst>
                <a:path extrusionOk="0" h="2981" w="5470">
                  <a:moveTo>
                    <a:pt x="3328" y="1"/>
                  </a:moveTo>
                  <a:cubicBezTo>
                    <a:pt x="2749" y="1580"/>
                    <a:pt x="1669" y="2749"/>
                    <a:pt x="1" y="2980"/>
                  </a:cubicBezTo>
                  <a:cubicBezTo>
                    <a:pt x="1785" y="2954"/>
                    <a:pt x="3792" y="2276"/>
                    <a:pt x="5469" y="1187"/>
                  </a:cubicBezTo>
                  <a:cubicBezTo>
                    <a:pt x="4783" y="688"/>
                    <a:pt x="4069" y="295"/>
                    <a:pt x="3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6" name="Google Shape;6016;p40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7" name="Google Shape;6017;p40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8" name="Google Shape;6018;p40"/>
            <p:cNvSpPr/>
            <p:nvPr/>
          </p:nvSpPr>
          <p:spPr>
            <a:xfrm>
              <a:off x="2088775" y="2780200"/>
              <a:ext cx="153700" cy="48425"/>
            </a:xfrm>
            <a:custGeom>
              <a:rect b="b" l="l" r="r" t="t"/>
              <a:pathLst>
                <a:path extrusionOk="0" h="1937" w="6148">
                  <a:moveTo>
                    <a:pt x="2302" y="1089"/>
                  </a:moveTo>
                  <a:cubicBezTo>
                    <a:pt x="1678" y="1526"/>
                    <a:pt x="920" y="1776"/>
                    <a:pt x="1" y="1776"/>
                  </a:cubicBezTo>
                  <a:lnTo>
                    <a:pt x="1" y="1820"/>
                  </a:lnTo>
                  <a:cubicBezTo>
                    <a:pt x="1955" y="1936"/>
                    <a:pt x="4247" y="1214"/>
                    <a:pt x="6147" y="0"/>
                  </a:cubicBezTo>
                  <a:cubicBezTo>
                    <a:pt x="6147" y="0"/>
                    <a:pt x="4345" y="803"/>
                    <a:pt x="2302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9" name="Google Shape;6019;p40"/>
            <p:cNvSpPr/>
            <p:nvPr/>
          </p:nvSpPr>
          <p:spPr>
            <a:xfrm>
              <a:off x="1907900" y="2427600"/>
              <a:ext cx="365125" cy="395450"/>
            </a:xfrm>
            <a:custGeom>
              <a:rect b="b" l="l" r="r" t="t"/>
              <a:pathLst>
                <a:path extrusionOk="0" h="15818" w="14605">
                  <a:moveTo>
                    <a:pt x="7334" y="15683"/>
                  </a:moveTo>
                  <a:cubicBezTo>
                    <a:pt x="1" y="15817"/>
                    <a:pt x="4774" y="3426"/>
                    <a:pt x="6460" y="687"/>
                  </a:cubicBezTo>
                  <a:cubicBezTo>
                    <a:pt x="6843" y="63"/>
                    <a:pt x="7459" y="0"/>
                    <a:pt x="7905" y="696"/>
                  </a:cubicBezTo>
                  <a:cubicBezTo>
                    <a:pt x="9270" y="2819"/>
                    <a:pt x="14605" y="15621"/>
                    <a:pt x="7334" y="156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0" name="Google Shape;6020;p40"/>
            <p:cNvSpPr/>
            <p:nvPr/>
          </p:nvSpPr>
          <p:spPr>
            <a:xfrm>
              <a:off x="2041275" y="2495625"/>
              <a:ext cx="92350" cy="10950"/>
            </a:xfrm>
            <a:custGeom>
              <a:rect b="b" l="l" r="r" t="t"/>
              <a:pathLst>
                <a:path extrusionOk="0" h="438" w="3694">
                  <a:moveTo>
                    <a:pt x="108" y="9"/>
                  </a:moveTo>
                  <a:cubicBezTo>
                    <a:pt x="72" y="89"/>
                    <a:pt x="36" y="179"/>
                    <a:pt x="1" y="259"/>
                  </a:cubicBezTo>
                  <a:cubicBezTo>
                    <a:pt x="1250" y="437"/>
                    <a:pt x="2490" y="437"/>
                    <a:pt x="3694" y="250"/>
                  </a:cubicBezTo>
                  <a:cubicBezTo>
                    <a:pt x="3658" y="161"/>
                    <a:pt x="3623" y="80"/>
                    <a:pt x="3587" y="0"/>
                  </a:cubicBezTo>
                  <a:cubicBezTo>
                    <a:pt x="2454" y="170"/>
                    <a:pt x="1285" y="179"/>
                    <a:pt x="108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1" name="Google Shape;6021;p40"/>
            <p:cNvSpPr/>
            <p:nvPr/>
          </p:nvSpPr>
          <p:spPr>
            <a:xfrm>
              <a:off x="2021425" y="2547575"/>
              <a:ext cx="132050" cy="12300"/>
            </a:xfrm>
            <a:custGeom>
              <a:rect b="b" l="l" r="r" t="t"/>
              <a:pathLst>
                <a:path extrusionOk="0" h="492" w="5282">
                  <a:moveTo>
                    <a:pt x="81" y="45"/>
                  </a:moveTo>
                  <a:cubicBezTo>
                    <a:pt x="54" y="126"/>
                    <a:pt x="27" y="215"/>
                    <a:pt x="1" y="295"/>
                  </a:cubicBezTo>
                  <a:cubicBezTo>
                    <a:pt x="1767" y="491"/>
                    <a:pt x="3587" y="474"/>
                    <a:pt x="5282" y="251"/>
                  </a:cubicBezTo>
                  <a:cubicBezTo>
                    <a:pt x="5255" y="161"/>
                    <a:pt x="5228" y="81"/>
                    <a:pt x="5193" y="1"/>
                  </a:cubicBezTo>
                  <a:cubicBezTo>
                    <a:pt x="3560" y="215"/>
                    <a:pt x="1794" y="233"/>
                    <a:pt x="81" y="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2" name="Google Shape;6022;p40"/>
            <p:cNvSpPr/>
            <p:nvPr/>
          </p:nvSpPr>
          <p:spPr>
            <a:xfrm>
              <a:off x="2005600" y="2601550"/>
              <a:ext cx="164400" cy="13850"/>
            </a:xfrm>
            <a:custGeom>
              <a:rect b="b" l="l" r="r" t="t"/>
              <a:pathLst>
                <a:path extrusionOk="0" h="554" w="6576">
                  <a:moveTo>
                    <a:pt x="63" y="63"/>
                  </a:moveTo>
                  <a:cubicBezTo>
                    <a:pt x="36" y="143"/>
                    <a:pt x="18" y="233"/>
                    <a:pt x="0" y="313"/>
                  </a:cubicBezTo>
                  <a:cubicBezTo>
                    <a:pt x="2195" y="554"/>
                    <a:pt x="4461" y="536"/>
                    <a:pt x="6575" y="250"/>
                  </a:cubicBezTo>
                  <a:cubicBezTo>
                    <a:pt x="6548" y="170"/>
                    <a:pt x="6530" y="81"/>
                    <a:pt x="6504" y="1"/>
                  </a:cubicBezTo>
                  <a:cubicBezTo>
                    <a:pt x="4434" y="268"/>
                    <a:pt x="2222" y="295"/>
                    <a:pt x="63" y="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3" name="Google Shape;6023;p40"/>
            <p:cNvSpPr/>
            <p:nvPr/>
          </p:nvSpPr>
          <p:spPr>
            <a:xfrm>
              <a:off x="1995325" y="2664450"/>
              <a:ext cx="184925" cy="13350"/>
            </a:xfrm>
            <a:custGeom>
              <a:rect b="b" l="l" r="r" t="t"/>
              <a:pathLst>
                <a:path extrusionOk="0" h="534" w="7397">
                  <a:moveTo>
                    <a:pt x="7352" y="0"/>
                  </a:moveTo>
                  <a:cubicBezTo>
                    <a:pt x="6100" y="182"/>
                    <a:pt x="4791" y="271"/>
                    <a:pt x="3470" y="271"/>
                  </a:cubicBezTo>
                  <a:cubicBezTo>
                    <a:pt x="2325" y="271"/>
                    <a:pt x="1171" y="204"/>
                    <a:pt x="37" y="72"/>
                  </a:cubicBezTo>
                  <a:lnTo>
                    <a:pt x="1" y="330"/>
                  </a:lnTo>
                  <a:cubicBezTo>
                    <a:pt x="1141" y="466"/>
                    <a:pt x="2300" y="534"/>
                    <a:pt x="3450" y="534"/>
                  </a:cubicBezTo>
                  <a:cubicBezTo>
                    <a:pt x="4792" y="534"/>
                    <a:pt x="6123" y="442"/>
                    <a:pt x="7396" y="259"/>
                  </a:cubicBezTo>
                  <a:lnTo>
                    <a:pt x="7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4" name="Google Shape;6024;p40"/>
            <p:cNvSpPr/>
            <p:nvPr/>
          </p:nvSpPr>
          <p:spPr>
            <a:xfrm>
              <a:off x="1991775" y="2723100"/>
              <a:ext cx="192500" cy="13600"/>
            </a:xfrm>
            <a:custGeom>
              <a:rect b="b" l="l" r="r" t="t"/>
              <a:pathLst>
                <a:path extrusionOk="0" h="544" w="7700">
                  <a:moveTo>
                    <a:pt x="7663" y="1"/>
                  </a:moveTo>
                  <a:cubicBezTo>
                    <a:pt x="6354" y="188"/>
                    <a:pt x="4985" y="282"/>
                    <a:pt x="3602" y="282"/>
                  </a:cubicBezTo>
                  <a:cubicBezTo>
                    <a:pt x="2412" y="282"/>
                    <a:pt x="1211" y="212"/>
                    <a:pt x="27" y="72"/>
                  </a:cubicBezTo>
                  <a:lnTo>
                    <a:pt x="0" y="331"/>
                  </a:lnTo>
                  <a:cubicBezTo>
                    <a:pt x="1202" y="472"/>
                    <a:pt x="2421" y="544"/>
                    <a:pt x="3630" y="544"/>
                  </a:cubicBezTo>
                  <a:cubicBezTo>
                    <a:pt x="5014" y="544"/>
                    <a:pt x="6385" y="450"/>
                    <a:pt x="7699" y="259"/>
                  </a:cubicBezTo>
                  <a:lnTo>
                    <a:pt x="7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5" name="Google Shape;6025;p40"/>
            <p:cNvSpPr/>
            <p:nvPr/>
          </p:nvSpPr>
          <p:spPr>
            <a:xfrm>
              <a:off x="2044850" y="2432275"/>
              <a:ext cx="93025" cy="385650"/>
            </a:xfrm>
            <a:custGeom>
              <a:rect b="b" l="l" r="r" t="t"/>
              <a:pathLst>
                <a:path extrusionOk="0" h="15426" w="3721">
                  <a:moveTo>
                    <a:pt x="652" y="15380"/>
                  </a:moveTo>
                  <a:cubicBezTo>
                    <a:pt x="714" y="15398"/>
                    <a:pt x="777" y="15416"/>
                    <a:pt x="848" y="15425"/>
                  </a:cubicBezTo>
                  <a:lnTo>
                    <a:pt x="919" y="15407"/>
                  </a:lnTo>
                  <a:cubicBezTo>
                    <a:pt x="0" y="11750"/>
                    <a:pt x="562" y="4863"/>
                    <a:pt x="1686" y="447"/>
                  </a:cubicBezTo>
                  <a:cubicBezTo>
                    <a:pt x="3007" y="5246"/>
                    <a:pt x="3444" y="11982"/>
                    <a:pt x="2641" y="15389"/>
                  </a:cubicBezTo>
                  <a:lnTo>
                    <a:pt x="2757" y="15416"/>
                  </a:lnTo>
                  <a:cubicBezTo>
                    <a:pt x="2811" y="15398"/>
                    <a:pt x="2864" y="15389"/>
                    <a:pt x="2918" y="15380"/>
                  </a:cubicBezTo>
                  <a:cubicBezTo>
                    <a:pt x="3720" y="11830"/>
                    <a:pt x="3230" y="4845"/>
                    <a:pt x="1838" y="27"/>
                  </a:cubicBezTo>
                  <a:cubicBezTo>
                    <a:pt x="1740" y="1"/>
                    <a:pt x="1633" y="1"/>
                    <a:pt x="1526" y="27"/>
                  </a:cubicBezTo>
                  <a:cubicBezTo>
                    <a:pt x="714" y="3043"/>
                    <a:pt x="170" y="7334"/>
                    <a:pt x="206" y="10973"/>
                  </a:cubicBezTo>
                  <a:cubicBezTo>
                    <a:pt x="214" y="12651"/>
                    <a:pt x="357" y="14185"/>
                    <a:pt x="652" y="153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6" name="Google Shape;6026;p40"/>
            <p:cNvSpPr/>
            <p:nvPr/>
          </p:nvSpPr>
          <p:spPr>
            <a:xfrm>
              <a:off x="1956525" y="2593525"/>
              <a:ext cx="134725" cy="229975"/>
            </a:xfrm>
            <a:custGeom>
              <a:rect b="b" l="l" r="r" t="t"/>
              <a:pathLst>
                <a:path extrusionOk="0" h="9199" w="5389">
                  <a:moveTo>
                    <a:pt x="1098" y="1"/>
                  </a:moveTo>
                  <a:cubicBezTo>
                    <a:pt x="4292" y="2266"/>
                    <a:pt x="5389" y="5960"/>
                    <a:pt x="5309" y="9109"/>
                  </a:cubicBezTo>
                  <a:cubicBezTo>
                    <a:pt x="1178" y="9198"/>
                    <a:pt x="1" y="4167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7" name="Google Shape;6027;p40"/>
            <p:cNvSpPr/>
            <p:nvPr/>
          </p:nvSpPr>
          <p:spPr>
            <a:xfrm>
              <a:off x="1956525" y="2593525"/>
              <a:ext cx="132950" cy="234875"/>
            </a:xfrm>
            <a:custGeom>
              <a:rect b="b" l="l" r="r" t="t"/>
              <a:pathLst>
                <a:path extrusionOk="0" h="9395" w="5318">
                  <a:moveTo>
                    <a:pt x="5300" y="8359"/>
                  </a:moveTo>
                  <a:cubicBezTo>
                    <a:pt x="242" y="8342"/>
                    <a:pt x="1107" y="1"/>
                    <a:pt x="1098" y="1"/>
                  </a:cubicBezTo>
                  <a:cubicBezTo>
                    <a:pt x="1" y="4265"/>
                    <a:pt x="1178" y="9394"/>
                    <a:pt x="5309" y="9305"/>
                  </a:cubicBezTo>
                  <a:cubicBezTo>
                    <a:pt x="5318" y="8993"/>
                    <a:pt x="5318" y="8681"/>
                    <a:pt x="5300" y="83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8" name="Google Shape;6028;p40"/>
            <p:cNvSpPr/>
            <p:nvPr/>
          </p:nvSpPr>
          <p:spPr>
            <a:xfrm>
              <a:off x="2085875" y="2591750"/>
              <a:ext cx="133850" cy="229950"/>
            </a:xfrm>
            <a:custGeom>
              <a:rect b="b" l="l" r="r" t="t"/>
              <a:pathLst>
                <a:path extrusionOk="0" h="9198" w="5354">
                  <a:moveTo>
                    <a:pt x="4185" y="0"/>
                  </a:moveTo>
                  <a:cubicBezTo>
                    <a:pt x="1027" y="2320"/>
                    <a:pt x="1" y="6040"/>
                    <a:pt x="135" y="9180"/>
                  </a:cubicBezTo>
                  <a:cubicBezTo>
                    <a:pt x="4265" y="9198"/>
                    <a:pt x="5353" y="4148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9" name="Google Shape;6029;p40"/>
            <p:cNvSpPr/>
            <p:nvPr/>
          </p:nvSpPr>
          <p:spPr>
            <a:xfrm>
              <a:off x="2089000" y="2591750"/>
              <a:ext cx="130725" cy="234850"/>
            </a:xfrm>
            <a:custGeom>
              <a:rect b="b" l="l" r="r" t="t"/>
              <a:pathLst>
                <a:path extrusionOk="0" h="9394" w="5229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0" name="Google Shape;6030;p40"/>
          <p:cNvGrpSpPr/>
          <p:nvPr/>
        </p:nvGrpSpPr>
        <p:grpSpPr>
          <a:xfrm rot="3911564">
            <a:off x="7725051" y="3151908"/>
            <a:ext cx="1146253" cy="1035297"/>
            <a:chOff x="2188475" y="3168025"/>
            <a:chExt cx="557600" cy="503625"/>
          </a:xfrm>
        </p:grpSpPr>
        <p:sp>
          <p:nvSpPr>
            <p:cNvPr id="6031" name="Google Shape;6031;p40"/>
            <p:cNvSpPr/>
            <p:nvPr/>
          </p:nvSpPr>
          <p:spPr>
            <a:xfrm>
              <a:off x="2188475" y="3168025"/>
              <a:ext cx="546000" cy="503625"/>
            </a:xfrm>
            <a:custGeom>
              <a:rect b="b" l="l" r="r" t="t"/>
              <a:pathLst>
                <a:path extrusionOk="0" h="20145" w="21840">
                  <a:moveTo>
                    <a:pt x="7155" y="1"/>
                  </a:moveTo>
                  <a:cubicBezTo>
                    <a:pt x="6549" y="1"/>
                    <a:pt x="5933" y="144"/>
                    <a:pt x="5380" y="402"/>
                  </a:cubicBezTo>
                  <a:cubicBezTo>
                    <a:pt x="5023" y="563"/>
                    <a:pt x="4684" y="741"/>
                    <a:pt x="4354" y="920"/>
                  </a:cubicBezTo>
                  <a:lnTo>
                    <a:pt x="4345" y="920"/>
                  </a:lnTo>
                  <a:cubicBezTo>
                    <a:pt x="2891" y="1696"/>
                    <a:pt x="1820" y="2472"/>
                    <a:pt x="1151" y="3239"/>
                  </a:cubicBezTo>
                  <a:cubicBezTo>
                    <a:pt x="1142" y="3239"/>
                    <a:pt x="1107" y="3293"/>
                    <a:pt x="1098" y="3293"/>
                  </a:cubicBezTo>
                  <a:cubicBezTo>
                    <a:pt x="1062" y="3337"/>
                    <a:pt x="1026" y="3382"/>
                    <a:pt x="991" y="3436"/>
                  </a:cubicBezTo>
                  <a:cubicBezTo>
                    <a:pt x="991" y="3436"/>
                    <a:pt x="973" y="3453"/>
                    <a:pt x="973" y="3453"/>
                  </a:cubicBezTo>
                  <a:cubicBezTo>
                    <a:pt x="937" y="3498"/>
                    <a:pt x="902" y="3543"/>
                    <a:pt x="875" y="3587"/>
                  </a:cubicBezTo>
                  <a:lnTo>
                    <a:pt x="848" y="3623"/>
                  </a:lnTo>
                  <a:cubicBezTo>
                    <a:pt x="812" y="3668"/>
                    <a:pt x="786" y="3712"/>
                    <a:pt x="759" y="3757"/>
                  </a:cubicBezTo>
                  <a:cubicBezTo>
                    <a:pt x="759" y="3757"/>
                    <a:pt x="723" y="3810"/>
                    <a:pt x="723" y="3810"/>
                  </a:cubicBezTo>
                  <a:cubicBezTo>
                    <a:pt x="696" y="3855"/>
                    <a:pt x="670" y="3899"/>
                    <a:pt x="643" y="3935"/>
                  </a:cubicBezTo>
                  <a:cubicBezTo>
                    <a:pt x="634" y="3962"/>
                    <a:pt x="607" y="4007"/>
                    <a:pt x="607" y="4007"/>
                  </a:cubicBezTo>
                  <a:cubicBezTo>
                    <a:pt x="580" y="4051"/>
                    <a:pt x="563" y="4096"/>
                    <a:pt x="545" y="4122"/>
                  </a:cubicBezTo>
                  <a:cubicBezTo>
                    <a:pt x="527" y="4158"/>
                    <a:pt x="518" y="4185"/>
                    <a:pt x="500" y="4221"/>
                  </a:cubicBezTo>
                  <a:lnTo>
                    <a:pt x="500" y="4230"/>
                  </a:lnTo>
                  <a:cubicBezTo>
                    <a:pt x="482" y="4265"/>
                    <a:pt x="464" y="4301"/>
                    <a:pt x="456" y="4337"/>
                  </a:cubicBezTo>
                  <a:cubicBezTo>
                    <a:pt x="438" y="4372"/>
                    <a:pt x="420" y="4417"/>
                    <a:pt x="411" y="4453"/>
                  </a:cubicBezTo>
                  <a:lnTo>
                    <a:pt x="402" y="4470"/>
                  </a:lnTo>
                  <a:cubicBezTo>
                    <a:pt x="393" y="4497"/>
                    <a:pt x="384" y="4524"/>
                    <a:pt x="375" y="4551"/>
                  </a:cubicBezTo>
                  <a:cubicBezTo>
                    <a:pt x="348" y="4622"/>
                    <a:pt x="331" y="4693"/>
                    <a:pt x="313" y="4756"/>
                  </a:cubicBezTo>
                  <a:cubicBezTo>
                    <a:pt x="313" y="4765"/>
                    <a:pt x="313" y="4774"/>
                    <a:pt x="313" y="4792"/>
                  </a:cubicBezTo>
                  <a:cubicBezTo>
                    <a:pt x="1" y="6183"/>
                    <a:pt x="955" y="7325"/>
                    <a:pt x="1704" y="8066"/>
                  </a:cubicBezTo>
                  <a:cubicBezTo>
                    <a:pt x="1749" y="8110"/>
                    <a:pt x="1794" y="8155"/>
                    <a:pt x="1838" y="8199"/>
                  </a:cubicBezTo>
                  <a:cubicBezTo>
                    <a:pt x="2249" y="8583"/>
                    <a:pt x="2748" y="9011"/>
                    <a:pt x="3417" y="9520"/>
                  </a:cubicBezTo>
                  <a:cubicBezTo>
                    <a:pt x="3471" y="9564"/>
                    <a:pt x="3533" y="9609"/>
                    <a:pt x="3596" y="9654"/>
                  </a:cubicBezTo>
                  <a:cubicBezTo>
                    <a:pt x="3837" y="9850"/>
                    <a:pt x="4113" y="10046"/>
                    <a:pt x="4443" y="10296"/>
                  </a:cubicBezTo>
                  <a:cubicBezTo>
                    <a:pt x="4836" y="10581"/>
                    <a:pt x="5246" y="10885"/>
                    <a:pt x="5674" y="11188"/>
                  </a:cubicBezTo>
                  <a:lnTo>
                    <a:pt x="6370" y="11696"/>
                  </a:lnTo>
                  <a:cubicBezTo>
                    <a:pt x="7262" y="12339"/>
                    <a:pt x="8306" y="13115"/>
                    <a:pt x="9359" y="13945"/>
                  </a:cubicBezTo>
                  <a:cubicBezTo>
                    <a:pt x="9448" y="14025"/>
                    <a:pt x="9546" y="14096"/>
                    <a:pt x="9635" y="14168"/>
                  </a:cubicBezTo>
                  <a:cubicBezTo>
                    <a:pt x="9930" y="14408"/>
                    <a:pt x="10197" y="14631"/>
                    <a:pt x="10465" y="14854"/>
                  </a:cubicBezTo>
                  <a:cubicBezTo>
                    <a:pt x="10697" y="15051"/>
                    <a:pt x="10929" y="15247"/>
                    <a:pt x="11143" y="15434"/>
                  </a:cubicBezTo>
                  <a:cubicBezTo>
                    <a:pt x="11241" y="15515"/>
                    <a:pt x="11330" y="15595"/>
                    <a:pt x="11419" y="15666"/>
                  </a:cubicBezTo>
                  <a:cubicBezTo>
                    <a:pt x="12008" y="16184"/>
                    <a:pt x="12579" y="16710"/>
                    <a:pt x="13186" y="17272"/>
                  </a:cubicBezTo>
                  <a:cubicBezTo>
                    <a:pt x="13284" y="17361"/>
                    <a:pt x="13373" y="17450"/>
                    <a:pt x="13462" y="17531"/>
                  </a:cubicBezTo>
                  <a:cubicBezTo>
                    <a:pt x="13685" y="17745"/>
                    <a:pt x="13891" y="17941"/>
                    <a:pt x="14078" y="18120"/>
                  </a:cubicBezTo>
                  <a:cubicBezTo>
                    <a:pt x="14078" y="18120"/>
                    <a:pt x="14114" y="18155"/>
                    <a:pt x="14114" y="18155"/>
                  </a:cubicBezTo>
                  <a:cubicBezTo>
                    <a:pt x="14265" y="18298"/>
                    <a:pt x="14408" y="18432"/>
                    <a:pt x="14542" y="18566"/>
                  </a:cubicBezTo>
                  <a:cubicBezTo>
                    <a:pt x="14542" y="18566"/>
                    <a:pt x="14551" y="18566"/>
                    <a:pt x="14551" y="18575"/>
                  </a:cubicBezTo>
                  <a:cubicBezTo>
                    <a:pt x="14711" y="18726"/>
                    <a:pt x="14863" y="18869"/>
                    <a:pt x="15015" y="19003"/>
                  </a:cubicBezTo>
                  <a:cubicBezTo>
                    <a:pt x="15015" y="19003"/>
                    <a:pt x="15166" y="19145"/>
                    <a:pt x="15175" y="19145"/>
                  </a:cubicBezTo>
                  <a:cubicBezTo>
                    <a:pt x="15256" y="19217"/>
                    <a:pt x="15336" y="19288"/>
                    <a:pt x="15407" y="19351"/>
                  </a:cubicBezTo>
                  <a:lnTo>
                    <a:pt x="15443" y="19377"/>
                  </a:lnTo>
                  <a:cubicBezTo>
                    <a:pt x="15487" y="19422"/>
                    <a:pt x="15541" y="19458"/>
                    <a:pt x="15586" y="19493"/>
                  </a:cubicBezTo>
                  <a:cubicBezTo>
                    <a:pt x="15630" y="19529"/>
                    <a:pt x="15684" y="19565"/>
                    <a:pt x="15728" y="19600"/>
                  </a:cubicBezTo>
                  <a:cubicBezTo>
                    <a:pt x="15773" y="19636"/>
                    <a:pt x="15818" y="19663"/>
                    <a:pt x="15853" y="19690"/>
                  </a:cubicBezTo>
                  <a:cubicBezTo>
                    <a:pt x="15996" y="19788"/>
                    <a:pt x="16130" y="19868"/>
                    <a:pt x="16264" y="19930"/>
                  </a:cubicBezTo>
                  <a:cubicBezTo>
                    <a:pt x="16299" y="19948"/>
                    <a:pt x="16326" y="19957"/>
                    <a:pt x="16353" y="19975"/>
                  </a:cubicBezTo>
                  <a:cubicBezTo>
                    <a:pt x="16406" y="19993"/>
                    <a:pt x="16451" y="20011"/>
                    <a:pt x="16513" y="20029"/>
                  </a:cubicBezTo>
                  <a:cubicBezTo>
                    <a:pt x="16540" y="20046"/>
                    <a:pt x="16567" y="20055"/>
                    <a:pt x="16594" y="20055"/>
                  </a:cubicBezTo>
                  <a:cubicBezTo>
                    <a:pt x="16665" y="20082"/>
                    <a:pt x="16736" y="20100"/>
                    <a:pt x="16817" y="20118"/>
                  </a:cubicBezTo>
                  <a:lnTo>
                    <a:pt x="16861" y="20118"/>
                  </a:lnTo>
                  <a:cubicBezTo>
                    <a:pt x="16951" y="20136"/>
                    <a:pt x="17031" y="20145"/>
                    <a:pt x="17120" y="20145"/>
                  </a:cubicBezTo>
                  <a:lnTo>
                    <a:pt x="17165" y="20145"/>
                  </a:lnTo>
                  <a:cubicBezTo>
                    <a:pt x="17272" y="20145"/>
                    <a:pt x="17388" y="20127"/>
                    <a:pt x="17504" y="20109"/>
                  </a:cubicBezTo>
                  <a:cubicBezTo>
                    <a:pt x="18315" y="19939"/>
                    <a:pt x="18744" y="19253"/>
                    <a:pt x="18886" y="19029"/>
                  </a:cubicBezTo>
                  <a:cubicBezTo>
                    <a:pt x="18904" y="18994"/>
                    <a:pt x="18931" y="18949"/>
                    <a:pt x="18958" y="18914"/>
                  </a:cubicBezTo>
                  <a:cubicBezTo>
                    <a:pt x="18967" y="18905"/>
                    <a:pt x="18967" y="18896"/>
                    <a:pt x="18976" y="18896"/>
                  </a:cubicBezTo>
                  <a:cubicBezTo>
                    <a:pt x="19002" y="18851"/>
                    <a:pt x="19038" y="18798"/>
                    <a:pt x="19065" y="18762"/>
                  </a:cubicBezTo>
                  <a:lnTo>
                    <a:pt x="19083" y="18735"/>
                  </a:lnTo>
                  <a:cubicBezTo>
                    <a:pt x="19118" y="18682"/>
                    <a:pt x="19297" y="18432"/>
                    <a:pt x="19297" y="18432"/>
                  </a:cubicBezTo>
                  <a:cubicBezTo>
                    <a:pt x="19894" y="17602"/>
                    <a:pt x="20787" y="16344"/>
                    <a:pt x="21340" y="14801"/>
                  </a:cubicBezTo>
                  <a:cubicBezTo>
                    <a:pt x="21340" y="14801"/>
                    <a:pt x="21340" y="14801"/>
                    <a:pt x="21340" y="14792"/>
                  </a:cubicBezTo>
                  <a:cubicBezTo>
                    <a:pt x="21384" y="14658"/>
                    <a:pt x="21438" y="14515"/>
                    <a:pt x="21474" y="14373"/>
                  </a:cubicBezTo>
                  <a:cubicBezTo>
                    <a:pt x="21474" y="14373"/>
                    <a:pt x="21482" y="14373"/>
                    <a:pt x="21482" y="14364"/>
                  </a:cubicBezTo>
                  <a:cubicBezTo>
                    <a:pt x="21634" y="13846"/>
                    <a:pt x="21741" y="13329"/>
                    <a:pt x="21786" y="12812"/>
                  </a:cubicBezTo>
                  <a:cubicBezTo>
                    <a:pt x="21839" y="12241"/>
                    <a:pt x="21830" y="11670"/>
                    <a:pt x="21750" y="11108"/>
                  </a:cubicBezTo>
                  <a:cubicBezTo>
                    <a:pt x="21750" y="11099"/>
                    <a:pt x="21750" y="11099"/>
                    <a:pt x="21750" y="11090"/>
                  </a:cubicBezTo>
                  <a:cubicBezTo>
                    <a:pt x="21741" y="10992"/>
                    <a:pt x="21723" y="10894"/>
                    <a:pt x="21705" y="10795"/>
                  </a:cubicBezTo>
                  <a:cubicBezTo>
                    <a:pt x="21581" y="10108"/>
                    <a:pt x="21349" y="9422"/>
                    <a:pt x="21027" y="8761"/>
                  </a:cubicBezTo>
                  <a:cubicBezTo>
                    <a:pt x="20983" y="8681"/>
                    <a:pt x="20947" y="8601"/>
                    <a:pt x="20903" y="8521"/>
                  </a:cubicBezTo>
                  <a:cubicBezTo>
                    <a:pt x="20903" y="8521"/>
                    <a:pt x="20903" y="8521"/>
                    <a:pt x="20894" y="8512"/>
                  </a:cubicBezTo>
                  <a:cubicBezTo>
                    <a:pt x="20858" y="8431"/>
                    <a:pt x="20813" y="8360"/>
                    <a:pt x="20769" y="8280"/>
                  </a:cubicBezTo>
                  <a:cubicBezTo>
                    <a:pt x="20760" y="8271"/>
                    <a:pt x="20760" y="8271"/>
                    <a:pt x="20760" y="8271"/>
                  </a:cubicBezTo>
                  <a:cubicBezTo>
                    <a:pt x="20688" y="8137"/>
                    <a:pt x="20608" y="8012"/>
                    <a:pt x="20546" y="7905"/>
                  </a:cubicBezTo>
                  <a:cubicBezTo>
                    <a:pt x="20153" y="7289"/>
                    <a:pt x="19645" y="6683"/>
                    <a:pt x="19029" y="6085"/>
                  </a:cubicBezTo>
                  <a:cubicBezTo>
                    <a:pt x="18922" y="5987"/>
                    <a:pt x="18824" y="5889"/>
                    <a:pt x="18717" y="5800"/>
                  </a:cubicBezTo>
                  <a:cubicBezTo>
                    <a:pt x="18708" y="5791"/>
                    <a:pt x="18708" y="5791"/>
                    <a:pt x="18708" y="5791"/>
                  </a:cubicBezTo>
                  <a:cubicBezTo>
                    <a:pt x="18315" y="5434"/>
                    <a:pt x="17878" y="5077"/>
                    <a:pt x="17406" y="4729"/>
                  </a:cubicBezTo>
                  <a:cubicBezTo>
                    <a:pt x="17406" y="4729"/>
                    <a:pt x="17397" y="4729"/>
                    <a:pt x="17397" y="4720"/>
                  </a:cubicBezTo>
                  <a:cubicBezTo>
                    <a:pt x="16620" y="4149"/>
                    <a:pt x="15728" y="3578"/>
                    <a:pt x="14738" y="3034"/>
                  </a:cubicBezTo>
                  <a:cubicBezTo>
                    <a:pt x="14738" y="3025"/>
                    <a:pt x="14738" y="3025"/>
                    <a:pt x="14729" y="3025"/>
                  </a:cubicBezTo>
                  <a:cubicBezTo>
                    <a:pt x="14622" y="2963"/>
                    <a:pt x="14506" y="2900"/>
                    <a:pt x="14390" y="2838"/>
                  </a:cubicBezTo>
                  <a:cubicBezTo>
                    <a:pt x="14381" y="2838"/>
                    <a:pt x="14381" y="2838"/>
                    <a:pt x="14381" y="2829"/>
                  </a:cubicBezTo>
                  <a:cubicBezTo>
                    <a:pt x="13980" y="2615"/>
                    <a:pt x="13552" y="2401"/>
                    <a:pt x="13123" y="2187"/>
                  </a:cubicBezTo>
                  <a:lnTo>
                    <a:pt x="13114" y="2178"/>
                  </a:lnTo>
                  <a:cubicBezTo>
                    <a:pt x="12668" y="1964"/>
                    <a:pt x="12205" y="1741"/>
                    <a:pt x="11741" y="1535"/>
                  </a:cubicBezTo>
                  <a:cubicBezTo>
                    <a:pt x="11625" y="1482"/>
                    <a:pt x="11509" y="1428"/>
                    <a:pt x="11393" y="1384"/>
                  </a:cubicBezTo>
                  <a:cubicBezTo>
                    <a:pt x="11393" y="1375"/>
                    <a:pt x="11393" y="1375"/>
                    <a:pt x="11393" y="1375"/>
                  </a:cubicBezTo>
                  <a:cubicBezTo>
                    <a:pt x="10251" y="875"/>
                    <a:pt x="9243" y="492"/>
                    <a:pt x="8592" y="260"/>
                  </a:cubicBezTo>
                  <a:cubicBezTo>
                    <a:pt x="8137" y="90"/>
                    <a:pt x="7655" y="1"/>
                    <a:pt x="71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2" name="Google Shape;6032;p40"/>
            <p:cNvSpPr/>
            <p:nvPr/>
          </p:nvSpPr>
          <p:spPr>
            <a:xfrm>
              <a:off x="2216350" y="3200350"/>
              <a:ext cx="529725" cy="439025"/>
            </a:xfrm>
            <a:custGeom>
              <a:rect b="b" l="l" r="r" t="t"/>
              <a:pathLst>
                <a:path extrusionOk="0" h="17561" w="21189">
                  <a:moveTo>
                    <a:pt x="6052" y="1"/>
                  </a:moveTo>
                  <a:cubicBezTo>
                    <a:pt x="5627" y="1"/>
                    <a:pt x="5204" y="93"/>
                    <a:pt x="4809" y="278"/>
                  </a:cubicBezTo>
                  <a:cubicBezTo>
                    <a:pt x="3301" y="983"/>
                    <a:pt x="768" y="2375"/>
                    <a:pt x="447" y="3775"/>
                  </a:cubicBezTo>
                  <a:cubicBezTo>
                    <a:pt x="1" y="5782"/>
                    <a:pt x="5148" y="8334"/>
                    <a:pt x="10180" y="12571"/>
                  </a:cubicBezTo>
                  <a:cubicBezTo>
                    <a:pt x="14022" y="15808"/>
                    <a:pt x="15253" y="17561"/>
                    <a:pt x="16025" y="17561"/>
                  </a:cubicBezTo>
                  <a:cubicBezTo>
                    <a:pt x="16264" y="17561"/>
                    <a:pt x="16459" y="17393"/>
                    <a:pt x="16674" y="17050"/>
                  </a:cubicBezTo>
                  <a:cubicBezTo>
                    <a:pt x="17593" y="15604"/>
                    <a:pt x="21188" y="11786"/>
                    <a:pt x="18342" y="7299"/>
                  </a:cubicBezTo>
                  <a:cubicBezTo>
                    <a:pt x="16085" y="3757"/>
                    <a:pt x="9644" y="1126"/>
                    <a:pt x="7039" y="171"/>
                  </a:cubicBezTo>
                  <a:cubicBezTo>
                    <a:pt x="6718" y="57"/>
                    <a:pt x="6384" y="1"/>
                    <a:pt x="6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3" name="Google Shape;6033;p40"/>
            <p:cNvSpPr/>
            <p:nvPr/>
          </p:nvSpPr>
          <p:spPr>
            <a:xfrm>
              <a:off x="2358650" y="3312100"/>
              <a:ext cx="253150" cy="122250"/>
            </a:xfrm>
            <a:custGeom>
              <a:rect b="b" l="l" r="r" t="t"/>
              <a:pathLst>
                <a:path extrusionOk="0" h="4890" w="10126">
                  <a:moveTo>
                    <a:pt x="9831" y="1"/>
                  </a:moveTo>
                  <a:cubicBezTo>
                    <a:pt x="9599" y="269"/>
                    <a:pt x="9376" y="554"/>
                    <a:pt x="9171" y="840"/>
                  </a:cubicBezTo>
                  <a:cubicBezTo>
                    <a:pt x="9082" y="964"/>
                    <a:pt x="8993" y="1098"/>
                    <a:pt x="8895" y="1232"/>
                  </a:cubicBezTo>
                  <a:cubicBezTo>
                    <a:pt x="8698" y="1526"/>
                    <a:pt x="8484" y="1830"/>
                    <a:pt x="8252" y="2097"/>
                  </a:cubicBezTo>
                  <a:cubicBezTo>
                    <a:pt x="7182" y="3311"/>
                    <a:pt x="5371" y="4015"/>
                    <a:pt x="3149" y="4060"/>
                  </a:cubicBezTo>
                  <a:cubicBezTo>
                    <a:pt x="3007" y="4069"/>
                    <a:pt x="2864" y="4069"/>
                    <a:pt x="2730" y="4069"/>
                  </a:cubicBezTo>
                  <a:cubicBezTo>
                    <a:pt x="2132" y="4069"/>
                    <a:pt x="1508" y="4078"/>
                    <a:pt x="919" y="4247"/>
                  </a:cubicBezTo>
                  <a:cubicBezTo>
                    <a:pt x="589" y="4345"/>
                    <a:pt x="286" y="4488"/>
                    <a:pt x="0" y="4658"/>
                  </a:cubicBezTo>
                  <a:cubicBezTo>
                    <a:pt x="107" y="4729"/>
                    <a:pt x="214" y="4809"/>
                    <a:pt x="321" y="4890"/>
                  </a:cubicBezTo>
                  <a:cubicBezTo>
                    <a:pt x="544" y="4774"/>
                    <a:pt x="776" y="4676"/>
                    <a:pt x="1017" y="4604"/>
                  </a:cubicBezTo>
                  <a:cubicBezTo>
                    <a:pt x="1561" y="4444"/>
                    <a:pt x="2159" y="4444"/>
                    <a:pt x="2730" y="4435"/>
                  </a:cubicBezTo>
                  <a:lnTo>
                    <a:pt x="3158" y="4435"/>
                  </a:lnTo>
                  <a:cubicBezTo>
                    <a:pt x="5478" y="4381"/>
                    <a:pt x="7387" y="3632"/>
                    <a:pt x="8529" y="2338"/>
                  </a:cubicBezTo>
                  <a:cubicBezTo>
                    <a:pt x="8779" y="2053"/>
                    <a:pt x="8993" y="1741"/>
                    <a:pt x="9198" y="1437"/>
                  </a:cubicBezTo>
                  <a:cubicBezTo>
                    <a:pt x="9287" y="1312"/>
                    <a:pt x="9376" y="1179"/>
                    <a:pt x="9474" y="1054"/>
                  </a:cubicBezTo>
                  <a:cubicBezTo>
                    <a:pt x="9680" y="768"/>
                    <a:pt x="9903" y="492"/>
                    <a:pt x="10126" y="224"/>
                  </a:cubicBezTo>
                  <a:cubicBezTo>
                    <a:pt x="10028" y="153"/>
                    <a:pt x="9929" y="72"/>
                    <a:pt x="9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4" name="Google Shape;6034;p40"/>
            <p:cNvSpPr/>
            <p:nvPr/>
          </p:nvSpPr>
          <p:spPr>
            <a:xfrm>
              <a:off x="2232400" y="3267275"/>
              <a:ext cx="308700" cy="89825"/>
            </a:xfrm>
            <a:custGeom>
              <a:rect b="b" l="l" r="r" t="t"/>
              <a:pathLst>
                <a:path extrusionOk="0" h="3593" w="12348">
                  <a:moveTo>
                    <a:pt x="12018" y="1"/>
                  </a:moveTo>
                  <a:cubicBezTo>
                    <a:pt x="11581" y="447"/>
                    <a:pt x="11143" y="884"/>
                    <a:pt x="10688" y="1303"/>
                  </a:cubicBezTo>
                  <a:cubicBezTo>
                    <a:pt x="9939" y="1990"/>
                    <a:pt x="9118" y="2677"/>
                    <a:pt x="8137" y="2998"/>
                  </a:cubicBezTo>
                  <a:cubicBezTo>
                    <a:pt x="7644" y="3163"/>
                    <a:pt x="7135" y="3227"/>
                    <a:pt x="6625" y="3227"/>
                  </a:cubicBezTo>
                  <a:cubicBezTo>
                    <a:pt x="5806" y="3227"/>
                    <a:pt x="4986" y="3060"/>
                    <a:pt x="4238" y="2873"/>
                  </a:cubicBezTo>
                  <a:cubicBezTo>
                    <a:pt x="3989" y="2811"/>
                    <a:pt x="3730" y="2749"/>
                    <a:pt x="3480" y="2677"/>
                  </a:cubicBezTo>
                  <a:cubicBezTo>
                    <a:pt x="2428" y="2401"/>
                    <a:pt x="1339" y="2115"/>
                    <a:pt x="224" y="2115"/>
                  </a:cubicBezTo>
                  <a:lnTo>
                    <a:pt x="1" y="2115"/>
                  </a:lnTo>
                  <a:cubicBezTo>
                    <a:pt x="72" y="2240"/>
                    <a:pt x="144" y="2356"/>
                    <a:pt x="242" y="2481"/>
                  </a:cubicBezTo>
                  <a:cubicBezTo>
                    <a:pt x="1295" y="2481"/>
                    <a:pt x="2356" y="2766"/>
                    <a:pt x="3382" y="3034"/>
                  </a:cubicBezTo>
                  <a:cubicBezTo>
                    <a:pt x="3641" y="3105"/>
                    <a:pt x="3899" y="3168"/>
                    <a:pt x="4149" y="3230"/>
                  </a:cubicBezTo>
                  <a:cubicBezTo>
                    <a:pt x="4918" y="3421"/>
                    <a:pt x="5767" y="3592"/>
                    <a:pt x="6625" y="3592"/>
                  </a:cubicBezTo>
                  <a:cubicBezTo>
                    <a:pt x="7170" y="3592"/>
                    <a:pt x="7719" y="3523"/>
                    <a:pt x="8253" y="3346"/>
                  </a:cubicBezTo>
                  <a:cubicBezTo>
                    <a:pt x="9297" y="3007"/>
                    <a:pt x="10162" y="2294"/>
                    <a:pt x="10938" y="1571"/>
                  </a:cubicBezTo>
                  <a:cubicBezTo>
                    <a:pt x="11420" y="1125"/>
                    <a:pt x="11893" y="661"/>
                    <a:pt x="12348" y="179"/>
                  </a:cubicBezTo>
                  <a:cubicBezTo>
                    <a:pt x="12241" y="117"/>
                    <a:pt x="12125" y="63"/>
                    <a:pt x="1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5" name="Google Shape;6035;p40"/>
            <p:cNvSpPr/>
            <p:nvPr/>
          </p:nvSpPr>
          <p:spPr>
            <a:xfrm>
              <a:off x="2310475" y="3285125"/>
              <a:ext cx="261400" cy="114425"/>
            </a:xfrm>
            <a:custGeom>
              <a:rect b="b" l="l" r="r" t="t"/>
              <a:pathLst>
                <a:path extrusionOk="0" h="4577" w="10456">
                  <a:moveTo>
                    <a:pt x="10144" y="1"/>
                  </a:moveTo>
                  <a:cubicBezTo>
                    <a:pt x="10037" y="197"/>
                    <a:pt x="9921" y="393"/>
                    <a:pt x="9787" y="580"/>
                  </a:cubicBezTo>
                  <a:cubicBezTo>
                    <a:pt x="9153" y="1472"/>
                    <a:pt x="8270" y="2142"/>
                    <a:pt x="7414" y="2739"/>
                  </a:cubicBezTo>
                  <a:cubicBezTo>
                    <a:pt x="6887" y="3114"/>
                    <a:pt x="6308" y="3489"/>
                    <a:pt x="5665" y="3631"/>
                  </a:cubicBezTo>
                  <a:cubicBezTo>
                    <a:pt x="5392" y="3695"/>
                    <a:pt x="5106" y="3715"/>
                    <a:pt x="4819" y="3715"/>
                  </a:cubicBezTo>
                  <a:cubicBezTo>
                    <a:pt x="4579" y="3715"/>
                    <a:pt x="4339" y="3701"/>
                    <a:pt x="4104" y="3685"/>
                  </a:cubicBezTo>
                  <a:cubicBezTo>
                    <a:pt x="4024" y="3685"/>
                    <a:pt x="3952" y="3676"/>
                    <a:pt x="3872" y="3676"/>
                  </a:cubicBezTo>
                  <a:cubicBezTo>
                    <a:pt x="3632" y="3663"/>
                    <a:pt x="3371" y="3654"/>
                    <a:pt x="3096" y="3654"/>
                  </a:cubicBezTo>
                  <a:cubicBezTo>
                    <a:pt x="2402" y="3654"/>
                    <a:pt x="1622" y="3716"/>
                    <a:pt x="875" y="3953"/>
                  </a:cubicBezTo>
                  <a:cubicBezTo>
                    <a:pt x="571" y="4051"/>
                    <a:pt x="277" y="4184"/>
                    <a:pt x="0" y="4336"/>
                  </a:cubicBezTo>
                  <a:cubicBezTo>
                    <a:pt x="107" y="4416"/>
                    <a:pt x="214" y="4497"/>
                    <a:pt x="330" y="4577"/>
                  </a:cubicBezTo>
                  <a:cubicBezTo>
                    <a:pt x="536" y="4470"/>
                    <a:pt x="759" y="4381"/>
                    <a:pt x="991" y="4309"/>
                  </a:cubicBezTo>
                  <a:cubicBezTo>
                    <a:pt x="1709" y="4083"/>
                    <a:pt x="2465" y="4021"/>
                    <a:pt x="3136" y="4021"/>
                  </a:cubicBezTo>
                  <a:cubicBezTo>
                    <a:pt x="3390" y="4021"/>
                    <a:pt x="3632" y="4029"/>
                    <a:pt x="3854" y="4042"/>
                  </a:cubicBezTo>
                  <a:cubicBezTo>
                    <a:pt x="3926" y="4042"/>
                    <a:pt x="4006" y="4051"/>
                    <a:pt x="4077" y="4051"/>
                  </a:cubicBezTo>
                  <a:cubicBezTo>
                    <a:pt x="4321" y="4066"/>
                    <a:pt x="4567" y="4080"/>
                    <a:pt x="4813" y="4080"/>
                  </a:cubicBezTo>
                  <a:cubicBezTo>
                    <a:pt x="5125" y="4080"/>
                    <a:pt x="5437" y="4058"/>
                    <a:pt x="5746" y="3988"/>
                  </a:cubicBezTo>
                  <a:cubicBezTo>
                    <a:pt x="6459" y="3828"/>
                    <a:pt x="7066" y="3435"/>
                    <a:pt x="7628" y="3043"/>
                  </a:cubicBezTo>
                  <a:cubicBezTo>
                    <a:pt x="8511" y="2427"/>
                    <a:pt x="9421" y="1731"/>
                    <a:pt x="10081" y="794"/>
                  </a:cubicBezTo>
                  <a:cubicBezTo>
                    <a:pt x="10224" y="598"/>
                    <a:pt x="10349" y="402"/>
                    <a:pt x="10456" y="197"/>
                  </a:cubicBezTo>
                  <a:cubicBezTo>
                    <a:pt x="10349" y="134"/>
                    <a:pt x="10251" y="63"/>
                    <a:pt x="10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6" name="Google Shape;6036;p40"/>
            <p:cNvSpPr/>
            <p:nvPr/>
          </p:nvSpPr>
          <p:spPr>
            <a:xfrm>
              <a:off x="2273675" y="3232050"/>
              <a:ext cx="195175" cy="56250"/>
            </a:xfrm>
            <a:custGeom>
              <a:rect b="b" l="l" r="r" t="t"/>
              <a:pathLst>
                <a:path extrusionOk="0" h="2250" w="7807">
                  <a:moveTo>
                    <a:pt x="7467" y="0"/>
                  </a:moveTo>
                  <a:cubicBezTo>
                    <a:pt x="7030" y="705"/>
                    <a:pt x="6566" y="1330"/>
                    <a:pt x="5844" y="1651"/>
                  </a:cubicBezTo>
                  <a:cubicBezTo>
                    <a:pt x="5505" y="1807"/>
                    <a:pt x="5123" y="1885"/>
                    <a:pt x="4693" y="1885"/>
                  </a:cubicBezTo>
                  <a:cubicBezTo>
                    <a:pt x="4262" y="1885"/>
                    <a:pt x="3783" y="1807"/>
                    <a:pt x="3248" y="1651"/>
                  </a:cubicBezTo>
                  <a:cubicBezTo>
                    <a:pt x="2204" y="1347"/>
                    <a:pt x="1205" y="857"/>
                    <a:pt x="322" y="205"/>
                  </a:cubicBezTo>
                  <a:cubicBezTo>
                    <a:pt x="214" y="277"/>
                    <a:pt x="107" y="348"/>
                    <a:pt x="0" y="420"/>
                  </a:cubicBezTo>
                  <a:cubicBezTo>
                    <a:pt x="937" y="1133"/>
                    <a:pt x="2017" y="1677"/>
                    <a:pt x="3150" y="2008"/>
                  </a:cubicBezTo>
                  <a:cubicBezTo>
                    <a:pt x="3713" y="2169"/>
                    <a:pt x="4226" y="2250"/>
                    <a:pt x="4691" y="2250"/>
                  </a:cubicBezTo>
                  <a:cubicBezTo>
                    <a:pt x="5175" y="2250"/>
                    <a:pt x="5609" y="2163"/>
                    <a:pt x="5995" y="1990"/>
                  </a:cubicBezTo>
                  <a:cubicBezTo>
                    <a:pt x="6816" y="1624"/>
                    <a:pt x="7342" y="901"/>
                    <a:pt x="7806" y="143"/>
                  </a:cubicBezTo>
                  <a:cubicBezTo>
                    <a:pt x="7690" y="98"/>
                    <a:pt x="7574" y="45"/>
                    <a:pt x="7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7" name="Google Shape;6037;p40"/>
            <p:cNvSpPr/>
            <p:nvPr/>
          </p:nvSpPr>
          <p:spPr>
            <a:xfrm>
              <a:off x="2302675" y="3217100"/>
              <a:ext cx="130925" cy="32825"/>
            </a:xfrm>
            <a:custGeom>
              <a:rect b="b" l="l" r="r" t="t"/>
              <a:pathLst>
                <a:path extrusionOk="0" h="1313" w="5237">
                  <a:moveTo>
                    <a:pt x="4889" y="1"/>
                  </a:moveTo>
                  <a:cubicBezTo>
                    <a:pt x="4639" y="411"/>
                    <a:pt x="4291" y="705"/>
                    <a:pt x="3908" y="839"/>
                  </a:cubicBezTo>
                  <a:cubicBezTo>
                    <a:pt x="3710" y="909"/>
                    <a:pt x="3481" y="947"/>
                    <a:pt x="3221" y="947"/>
                  </a:cubicBezTo>
                  <a:cubicBezTo>
                    <a:pt x="3116" y="947"/>
                    <a:pt x="3006" y="941"/>
                    <a:pt x="2891" y="928"/>
                  </a:cubicBezTo>
                  <a:cubicBezTo>
                    <a:pt x="2007" y="848"/>
                    <a:pt x="1151" y="500"/>
                    <a:pt x="384" y="90"/>
                  </a:cubicBezTo>
                  <a:cubicBezTo>
                    <a:pt x="259" y="161"/>
                    <a:pt x="125" y="233"/>
                    <a:pt x="0" y="304"/>
                  </a:cubicBezTo>
                  <a:cubicBezTo>
                    <a:pt x="857" y="777"/>
                    <a:pt x="1820" y="1205"/>
                    <a:pt x="2855" y="1294"/>
                  </a:cubicBezTo>
                  <a:cubicBezTo>
                    <a:pt x="2981" y="1307"/>
                    <a:pt x="3102" y="1313"/>
                    <a:pt x="3218" y="1313"/>
                  </a:cubicBezTo>
                  <a:cubicBezTo>
                    <a:pt x="3519" y="1313"/>
                    <a:pt x="3785" y="1271"/>
                    <a:pt x="4024" y="1187"/>
                  </a:cubicBezTo>
                  <a:cubicBezTo>
                    <a:pt x="4514" y="1018"/>
                    <a:pt x="4933" y="652"/>
                    <a:pt x="5237" y="143"/>
                  </a:cubicBezTo>
                  <a:cubicBezTo>
                    <a:pt x="5121" y="90"/>
                    <a:pt x="5005" y="45"/>
                    <a:pt x="4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8" name="Google Shape;6038;p40"/>
            <p:cNvSpPr/>
            <p:nvPr/>
          </p:nvSpPr>
          <p:spPr>
            <a:xfrm>
              <a:off x="2238000" y="3247425"/>
              <a:ext cx="264075" cy="81775"/>
            </a:xfrm>
            <a:custGeom>
              <a:rect b="b" l="l" r="r" t="t"/>
              <a:pathLst>
                <a:path extrusionOk="0" h="3271" w="10563">
                  <a:moveTo>
                    <a:pt x="10232" y="1"/>
                  </a:moveTo>
                  <a:cubicBezTo>
                    <a:pt x="9840" y="831"/>
                    <a:pt x="9233" y="1553"/>
                    <a:pt x="8457" y="2071"/>
                  </a:cubicBezTo>
                  <a:cubicBezTo>
                    <a:pt x="7624" y="2621"/>
                    <a:pt x="6630" y="2903"/>
                    <a:pt x="5635" y="2903"/>
                  </a:cubicBezTo>
                  <a:cubicBezTo>
                    <a:pt x="4873" y="2903"/>
                    <a:pt x="4110" y="2737"/>
                    <a:pt x="3417" y="2401"/>
                  </a:cubicBezTo>
                  <a:cubicBezTo>
                    <a:pt x="3042" y="2213"/>
                    <a:pt x="2676" y="1981"/>
                    <a:pt x="2319" y="1749"/>
                  </a:cubicBezTo>
                  <a:cubicBezTo>
                    <a:pt x="1686" y="1339"/>
                    <a:pt x="1035" y="920"/>
                    <a:pt x="277" y="759"/>
                  </a:cubicBezTo>
                  <a:cubicBezTo>
                    <a:pt x="178" y="866"/>
                    <a:pt x="80" y="973"/>
                    <a:pt x="0" y="1080"/>
                  </a:cubicBezTo>
                  <a:cubicBezTo>
                    <a:pt x="62" y="1089"/>
                    <a:pt x="134" y="1098"/>
                    <a:pt x="196" y="1116"/>
                  </a:cubicBezTo>
                  <a:cubicBezTo>
                    <a:pt x="892" y="1259"/>
                    <a:pt x="1490" y="1651"/>
                    <a:pt x="2123" y="2062"/>
                  </a:cubicBezTo>
                  <a:cubicBezTo>
                    <a:pt x="2489" y="2294"/>
                    <a:pt x="2864" y="2534"/>
                    <a:pt x="3256" y="2731"/>
                  </a:cubicBezTo>
                  <a:cubicBezTo>
                    <a:pt x="3997" y="3092"/>
                    <a:pt x="4818" y="3270"/>
                    <a:pt x="5638" y="3270"/>
                  </a:cubicBezTo>
                  <a:cubicBezTo>
                    <a:pt x="6704" y="3270"/>
                    <a:pt x="7770" y="2969"/>
                    <a:pt x="8662" y="2374"/>
                  </a:cubicBezTo>
                  <a:cubicBezTo>
                    <a:pt x="9492" y="1830"/>
                    <a:pt x="10143" y="1045"/>
                    <a:pt x="10563" y="161"/>
                  </a:cubicBezTo>
                  <a:cubicBezTo>
                    <a:pt x="10455" y="108"/>
                    <a:pt x="10340" y="54"/>
                    <a:pt x="10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9" name="Google Shape;6039;p40"/>
            <p:cNvSpPr/>
            <p:nvPr/>
          </p:nvSpPr>
          <p:spPr>
            <a:xfrm>
              <a:off x="2581675" y="3443700"/>
              <a:ext cx="119350" cy="178875"/>
            </a:xfrm>
            <a:custGeom>
              <a:rect b="b" l="l" r="r" t="t"/>
              <a:pathLst>
                <a:path extrusionOk="0" h="7155" w="4774">
                  <a:moveTo>
                    <a:pt x="4711" y="0"/>
                  </a:moveTo>
                  <a:cubicBezTo>
                    <a:pt x="4291" y="509"/>
                    <a:pt x="3819" y="973"/>
                    <a:pt x="3319" y="1410"/>
                  </a:cubicBezTo>
                  <a:cubicBezTo>
                    <a:pt x="3203" y="1508"/>
                    <a:pt x="3087" y="1606"/>
                    <a:pt x="2971" y="1695"/>
                  </a:cubicBezTo>
                  <a:cubicBezTo>
                    <a:pt x="2668" y="1945"/>
                    <a:pt x="2356" y="2204"/>
                    <a:pt x="2079" y="2498"/>
                  </a:cubicBezTo>
                  <a:cubicBezTo>
                    <a:pt x="1080" y="3560"/>
                    <a:pt x="625" y="4960"/>
                    <a:pt x="188" y="6325"/>
                  </a:cubicBezTo>
                  <a:cubicBezTo>
                    <a:pt x="125" y="6513"/>
                    <a:pt x="63" y="6700"/>
                    <a:pt x="0" y="6887"/>
                  </a:cubicBezTo>
                  <a:cubicBezTo>
                    <a:pt x="107" y="6985"/>
                    <a:pt x="206" y="7075"/>
                    <a:pt x="304" y="7155"/>
                  </a:cubicBezTo>
                  <a:cubicBezTo>
                    <a:pt x="384" y="6914"/>
                    <a:pt x="455" y="6673"/>
                    <a:pt x="536" y="6432"/>
                  </a:cubicBezTo>
                  <a:cubicBezTo>
                    <a:pt x="982" y="5050"/>
                    <a:pt x="1401" y="3747"/>
                    <a:pt x="2347" y="2748"/>
                  </a:cubicBezTo>
                  <a:cubicBezTo>
                    <a:pt x="2614" y="2471"/>
                    <a:pt x="2909" y="2222"/>
                    <a:pt x="3203" y="1981"/>
                  </a:cubicBezTo>
                  <a:cubicBezTo>
                    <a:pt x="3319" y="1883"/>
                    <a:pt x="3444" y="1785"/>
                    <a:pt x="3560" y="1686"/>
                  </a:cubicBezTo>
                  <a:cubicBezTo>
                    <a:pt x="3997" y="1312"/>
                    <a:pt x="4398" y="910"/>
                    <a:pt x="4773" y="491"/>
                  </a:cubicBezTo>
                  <a:cubicBezTo>
                    <a:pt x="4764" y="330"/>
                    <a:pt x="4737" y="170"/>
                    <a:pt x="4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0" name="Google Shape;6040;p40"/>
            <p:cNvSpPr/>
            <p:nvPr/>
          </p:nvSpPr>
          <p:spPr>
            <a:xfrm>
              <a:off x="2636975" y="3470025"/>
              <a:ext cx="64925" cy="144750"/>
            </a:xfrm>
            <a:custGeom>
              <a:rect b="b" l="l" r="r" t="t"/>
              <a:pathLst>
                <a:path extrusionOk="0" h="5790" w="2597">
                  <a:moveTo>
                    <a:pt x="2597" y="0"/>
                  </a:moveTo>
                  <a:lnTo>
                    <a:pt x="2597" y="0"/>
                  </a:lnTo>
                  <a:cubicBezTo>
                    <a:pt x="2008" y="696"/>
                    <a:pt x="1455" y="1436"/>
                    <a:pt x="964" y="2204"/>
                  </a:cubicBezTo>
                  <a:cubicBezTo>
                    <a:pt x="563" y="2837"/>
                    <a:pt x="179" y="3515"/>
                    <a:pt x="72" y="4282"/>
                  </a:cubicBezTo>
                  <a:cubicBezTo>
                    <a:pt x="1" y="4791"/>
                    <a:pt x="54" y="5299"/>
                    <a:pt x="179" y="5790"/>
                  </a:cubicBezTo>
                  <a:cubicBezTo>
                    <a:pt x="268" y="5665"/>
                    <a:pt x="367" y="5531"/>
                    <a:pt x="465" y="5388"/>
                  </a:cubicBezTo>
                  <a:cubicBezTo>
                    <a:pt x="402" y="5040"/>
                    <a:pt x="384" y="4684"/>
                    <a:pt x="438" y="4336"/>
                  </a:cubicBezTo>
                  <a:cubicBezTo>
                    <a:pt x="536" y="3640"/>
                    <a:pt x="893" y="2997"/>
                    <a:pt x="1276" y="2400"/>
                  </a:cubicBezTo>
                  <a:cubicBezTo>
                    <a:pt x="1669" y="1784"/>
                    <a:pt x="2106" y="1187"/>
                    <a:pt x="2561" y="616"/>
                  </a:cubicBezTo>
                  <a:cubicBezTo>
                    <a:pt x="2588" y="410"/>
                    <a:pt x="2597" y="205"/>
                    <a:pt x="2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1" name="Google Shape;6041;p40"/>
            <p:cNvSpPr/>
            <p:nvPr/>
          </p:nvSpPr>
          <p:spPr>
            <a:xfrm>
              <a:off x="2540200" y="3390850"/>
              <a:ext cx="144975" cy="192250"/>
            </a:xfrm>
            <a:custGeom>
              <a:rect b="b" l="l" r="r" t="t"/>
              <a:pathLst>
                <a:path extrusionOk="0" h="7690" w="5799">
                  <a:moveTo>
                    <a:pt x="5576" y="0"/>
                  </a:moveTo>
                  <a:cubicBezTo>
                    <a:pt x="5192" y="955"/>
                    <a:pt x="4630" y="1891"/>
                    <a:pt x="3890" y="2766"/>
                  </a:cubicBezTo>
                  <a:cubicBezTo>
                    <a:pt x="3461" y="3274"/>
                    <a:pt x="2989" y="3756"/>
                    <a:pt x="2525" y="4220"/>
                  </a:cubicBezTo>
                  <a:cubicBezTo>
                    <a:pt x="1882" y="4862"/>
                    <a:pt x="1222" y="5531"/>
                    <a:pt x="678" y="6280"/>
                  </a:cubicBezTo>
                  <a:cubicBezTo>
                    <a:pt x="401" y="6646"/>
                    <a:pt x="178" y="7030"/>
                    <a:pt x="0" y="7422"/>
                  </a:cubicBezTo>
                  <a:cubicBezTo>
                    <a:pt x="98" y="7512"/>
                    <a:pt x="187" y="7601"/>
                    <a:pt x="277" y="7690"/>
                  </a:cubicBezTo>
                  <a:cubicBezTo>
                    <a:pt x="464" y="7289"/>
                    <a:pt x="687" y="6887"/>
                    <a:pt x="972" y="6495"/>
                  </a:cubicBezTo>
                  <a:cubicBezTo>
                    <a:pt x="1508" y="5763"/>
                    <a:pt x="2159" y="5112"/>
                    <a:pt x="2783" y="4478"/>
                  </a:cubicBezTo>
                  <a:cubicBezTo>
                    <a:pt x="3256" y="4006"/>
                    <a:pt x="3738" y="3524"/>
                    <a:pt x="4175" y="3006"/>
                  </a:cubicBezTo>
                  <a:cubicBezTo>
                    <a:pt x="4862" y="2186"/>
                    <a:pt x="5406" y="1311"/>
                    <a:pt x="5799" y="419"/>
                  </a:cubicBezTo>
                  <a:cubicBezTo>
                    <a:pt x="5727" y="277"/>
                    <a:pt x="5656" y="134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2" name="Google Shape;6042;p40"/>
            <p:cNvSpPr/>
            <p:nvPr/>
          </p:nvSpPr>
          <p:spPr>
            <a:xfrm>
              <a:off x="2442275" y="3336650"/>
              <a:ext cx="199425" cy="160600"/>
            </a:xfrm>
            <a:custGeom>
              <a:rect b="b" l="l" r="r" t="t"/>
              <a:pathLst>
                <a:path extrusionOk="0" h="6424" w="7977">
                  <a:moveTo>
                    <a:pt x="7700" y="0"/>
                  </a:moveTo>
                  <a:cubicBezTo>
                    <a:pt x="7236" y="1062"/>
                    <a:pt x="6584" y="1981"/>
                    <a:pt x="5773" y="2677"/>
                  </a:cubicBezTo>
                  <a:cubicBezTo>
                    <a:pt x="4952" y="3381"/>
                    <a:pt x="3944" y="3881"/>
                    <a:pt x="2980" y="4363"/>
                  </a:cubicBezTo>
                  <a:cubicBezTo>
                    <a:pt x="2802" y="4452"/>
                    <a:pt x="2615" y="4541"/>
                    <a:pt x="2436" y="4630"/>
                  </a:cubicBezTo>
                  <a:cubicBezTo>
                    <a:pt x="1589" y="5058"/>
                    <a:pt x="723" y="5549"/>
                    <a:pt x="1" y="6191"/>
                  </a:cubicBezTo>
                  <a:cubicBezTo>
                    <a:pt x="99" y="6272"/>
                    <a:pt x="197" y="6343"/>
                    <a:pt x="295" y="6423"/>
                  </a:cubicBezTo>
                  <a:cubicBezTo>
                    <a:pt x="982" y="5826"/>
                    <a:pt x="1794" y="5371"/>
                    <a:pt x="2606" y="4960"/>
                  </a:cubicBezTo>
                  <a:cubicBezTo>
                    <a:pt x="2784" y="4871"/>
                    <a:pt x="2962" y="4782"/>
                    <a:pt x="3141" y="4693"/>
                  </a:cubicBezTo>
                  <a:cubicBezTo>
                    <a:pt x="4131" y="4193"/>
                    <a:pt x="5148" y="3685"/>
                    <a:pt x="6013" y="2953"/>
                  </a:cubicBezTo>
                  <a:cubicBezTo>
                    <a:pt x="6834" y="2248"/>
                    <a:pt x="7503" y="1329"/>
                    <a:pt x="7976" y="268"/>
                  </a:cubicBezTo>
                  <a:cubicBezTo>
                    <a:pt x="7887" y="179"/>
                    <a:pt x="7789" y="89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3" name="Google Shape;6043;p40"/>
            <p:cNvSpPr/>
            <p:nvPr/>
          </p:nvSpPr>
          <p:spPr>
            <a:xfrm>
              <a:off x="2488000" y="3362525"/>
              <a:ext cx="177775" cy="173075"/>
            </a:xfrm>
            <a:custGeom>
              <a:rect b="b" l="l" r="r" t="t"/>
              <a:pathLst>
                <a:path extrusionOk="0" h="6923" w="7111">
                  <a:moveTo>
                    <a:pt x="6870" y="0"/>
                  </a:moveTo>
                  <a:cubicBezTo>
                    <a:pt x="6111" y="1196"/>
                    <a:pt x="5335" y="2436"/>
                    <a:pt x="4292" y="3417"/>
                  </a:cubicBezTo>
                  <a:cubicBezTo>
                    <a:pt x="3640" y="4023"/>
                    <a:pt x="2891" y="4541"/>
                    <a:pt x="2168" y="5032"/>
                  </a:cubicBezTo>
                  <a:cubicBezTo>
                    <a:pt x="1446" y="5522"/>
                    <a:pt x="696" y="6031"/>
                    <a:pt x="45" y="6637"/>
                  </a:cubicBezTo>
                  <a:cubicBezTo>
                    <a:pt x="27" y="6646"/>
                    <a:pt x="18" y="6664"/>
                    <a:pt x="1" y="6673"/>
                  </a:cubicBezTo>
                  <a:cubicBezTo>
                    <a:pt x="99" y="6762"/>
                    <a:pt x="188" y="6843"/>
                    <a:pt x="286" y="6923"/>
                  </a:cubicBezTo>
                  <a:cubicBezTo>
                    <a:pt x="286" y="6914"/>
                    <a:pt x="295" y="6914"/>
                    <a:pt x="295" y="6905"/>
                  </a:cubicBezTo>
                  <a:cubicBezTo>
                    <a:pt x="928" y="6316"/>
                    <a:pt x="1660" y="5817"/>
                    <a:pt x="2374" y="5335"/>
                  </a:cubicBezTo>
                  <a:cubicBezTo>
                    <a:pt x="3114" y="4835"/>
                    <a:pt x="3872" y="4309"/>
                    <a:pt x="4541" y="3684"/>
                  </a:cubicBezTo>
                  <a:cubicBezTo>
                    <a:pt x="5585" y="2703"/>
                    <a:pt x="6370" y="1490"/>
                    <a:pt x="7111" y="303"/>
                  </a:cubicBezTo>
                  <a:cubicBezTo>
                    <a:pt x="7030" y="196"/>
                    <a:pt x="6950" y="98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4" name="Google Shape;6044;p40"/>
          <p:cNvSpPr/>
          <p:nvPr/>
        </p:nvSpPr>
        <p:spPr>
          <a:xfrm rot="-10396419">
            <a:off x="8775713" y="1071025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5" name="Google Shape;6045;p40"/>
          <p:cNvSpPr/>
          <p:nvPr/>
        </p:nvSpPr>
        <p:spPr>
          <a:xfrm rot="4245409">
            <a:off x="6994062" y="53278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6" name="Google Shape;6046;p40"/>
          <p:cNvSpPr txBox="1"/>
          <p:nvPr>
            <p:ph hasCustomPrompt="1" type="title"/>
          </p:nvPr>
        </p:nvSpPr>
        <p:spPr>
          <a:xfrm>
            <a:off x="3949500" y="674075"/>
            <a:ext cx="4481400" cy="12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47" name="Google Shape;6047;p40"/>
          <p:cNvSpPr txBox="1"/>
          <p:nvPr>
            <p:ph idx="1" type="subTitle"/>
          </p:nvPr>
        </p:nvSpPr>
        <p:spPr>
          <a:xfrm>
            <a:off x="3949500" y="1913900"/>
            <a:ext cx="44814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48" name="Google Shape;6048;p40"/>
          <p:cNvSpPr txBox="1"/>
          <p:nvPr>
            <p:ph hasCustomPrompt="1" idx="2" type="title"/>
          </p:nvPr>
        </p:nvSpPr>
        <p:spPr>
          <a:xfrm>
            <a:off x="713100" y="2732375"/>
            <a:ext cx="4481400" cy="12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5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49" name="Google Shape;6049;p40"/>
          <p:cNvSpPr txBox="1"/>
          <p:nvPr>
            <p:ph idx="3" type="subTitle"/>
          </p:nvPr>
        </p:nvSpPr>
        <p:spPr>
          <a:xfrm>
            <a:off x="713100" y="3972325"/>
            <a:ext cx="44814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"/>
          <p:cNvSpPr/>
          <p:nvPr/>
        </p:nvSpPr>
        <p:spPr>
          <a:xfrm>
            <a:off x="5429401" y="398561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5"/>
          <p:cNvGrpSpPr/>
          <p:nvPr/>
        </p:nvGrpSpPr>
        <p:grpSpPr>
          <a:xfrm rot="10800000">
            <a:off x="5533554" y="4122845"/>
            <a:ext cx="3836998" cy="2198307"/>
            <a:chOff x="-9376871" y="-61513"/>
            <a:chExt cx="3836998" cy="2198307"/>
          </a:xfrm>
        </p:grpSpPr>
        <p:sp>
          <p:nvSpPr>
            <p:cNvPr id="551" name="Google Shape;551;p5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5"/>
          <p:cNvSpPr/>
          <p:nvPr/>
        </p:nvSpPr>
        <p:spPr>
          <a:xfrm>
            <a:off x="-1519385" y="-52290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5"/>
          <p:cNvGrpSpPr/>
          <p:nvPr/>
        </p:nvGrpSpPr>
        <p:grpSpPr>
          <a:xfrm>
            <a:off x="-1519385" y="-682050"/>
            <a:ext cx="3704019" cy="2121973"/>
            <a:chOff x="-1389150" y="804800"/>
            <a:chExt cx="971750" cy="556700"/>
          </a:xfrm>
        </p:grpSpPr>
        <p:sp>
          <p:nvSpPr>
            <p:cNvPr id="613" name="Google Shape;613;p5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5"/>
          <p:cNvGrpSpPr/>
          <p:nvPr/>
        </p:nvGrpSpPr>
        <p:grpSpPr>
          <a:xfrm>
            <a:off x="108173" y="185265"/>
            <a:ext cx="1401881" cy="1401881"/>
            <a:chOff x="298130" y="942694"/>
            <a:chExt cx="1628579" cy="1628579"/>
          </a:xfrm>
        </p:grpSpPr>
        <p:sp>
          <p:nvSpPr>
            <p:cNvPr id="674" name="Google Shape;674;p5"/>
            <p:cNvSpPr/>
            <p:nvPr/>
          </p:nvSpPr>
          <p:spPr>
            <a:xfrm rot="-2700000">
              <a:off x="334730" y="1383094"/>
              <a:ext cx="1555379" cy="747779"/>
            </a:xfrm>
            <a:custGeom>
              <a:rect b="b" l="l" r="r" t="t"/>
              <a:pathLst>
                <a:path extrusionOk="0" h="12182" w="25340">
                  <a:moveTo>
                    <a:pt x="15064" y="1129"/>
                  </a:moveTo>
                  <a:cubicBezTo>
                    <a:pt x="15640" y="1129"/>
                    <a:pt x="16166" y="1103"/>
                    <a:pt x="16643" y="1078"/>
                  </a:cubicBezTo>
                  <a:cubicBezTo>
                    <a:pt x="17119" y="1028"/>
                    <a:pt x="16718" y="1053"/>
                    <a:pt x="16843" y="1053"/>
                  </a:cubicBezTo>
                  <a:cubicBezTo>
                    <a:pt x="17044" y="1028"/>
                    <a:pt x="17269" y="1003"/>
                    <a:pt x="17495" y="978"/>
                  </a:cubicBezTo>
                  <a:cubicBezTo>
                    <a:pt x="17971" y="677"/>
                    <a:pt x="18497" y="427"/>
                    <a:pt x="19049" y="327"/>
                  </a:cubicBezTo>
                  <a:cubicBezTo>
                    <a:pt x="19725" y="226"/>
                    <a:pt x="20402" y="276"/>
                    <a:pt x="21054" y="577"/>
                  </a:cubicBezTo>
                  <a:cubicBezTo>
                    <a:pt x="21505" y="778"/>
                    <a:pt x="21981" y="1129"/>
                    <a:pt x="22307" y="1404"/>
                  </a:cubicBezTo>
                  <a:cubicBezTo>
                    <a:pt x="22332" y="1404"/>
                    <a:pt x="22332" y="1404"/>
                    <a:pt x="22357" y="1404"/>
                  </a:cubicBezTo>
                  <a:cubicBezTo>
                    <a:pt x="22532" y="1304"/>
                    <a:pt x="22683" y="1179"/>
                    <a:pt x="22858" y="978"/>
                  </a:cubicBezTo>
                  <a:lnTo>
                    <a:pt x="22858" y="978"/>
                  </a:lnTo>
                  <a:cubicBezTo>
                    <a:pt x="22933" y="903"/>
                    <a:pt x="22984" y="853"/>
                    <a:pt x="23059" y="803"/>
                  </a:cubicBezTo>
                  <a:cubicBezTo>
                    <a:pt x="23560" y="477"/>
                    <a:pt x="24212" y="602"/>
                    <a:pt x="24512" y="1103"/>
                  </a:cubicBezTo>
                  <a:lnTo>
                    <a:pt x="25014" y="1805"/>
                  </a:lnTo>
                  <a:cubicBezTo>
                    <a:pt x="25339" y="2206"/>
                    <a:pt x="25314" y="2808"/>
                    <a:pt x="24938" y="3184"/>
                  </a:cubicBezTo>
                  <a:cubicBezTo>
                    <a:pt x="24562" y="3585"/>
                    <a:pt x="24212" y="3860"/>
                    <a:pt x="23760" y="4036"/>
                  </a:cubicBezTo>
                  <a:cubicBezTo>
                    <a:pt x="23560" y="4136"/>
                    <a:pt x="23385" y="4186"/>
                    <a:pt x="23159" y="4236"/>
                  </a:cubicBezTo>
                  <a:cubicBezTo>
                    <a:pt x="23034" y="4938"/>
                    <a:pt x="22833" y="5464"/>
                    <a:pt x="22156" y="6266"/>
                  </a:cubicBezTo>
                  <a:cubicBezTo>
                    <a:pt x="21304" y="7269"/>
                    <a:pt x="20076" y="7845"/>
                    <a:pt x="19725" y="7996"/>
                  </a:cubicBezTo>
                  <a:cubicBezTo>
                    <a:pt x="19575" y="8071"/>
                    <a:pt x="19374" y="8121"/>
                    <a:pt x="19199" y="8121"/>
                  </a:cubicBezTo>
                  <a:cubicBezTo>
                    <a:pt x="18598" y="8472"/>
                    <a:pt x="17946" y="8848"/>
                    <a:pt x="17269" y="9224"/>
                  </a:cubicBezTo>
                  <a:cubicBezTo>
                    <a:pt x="16342" y="9700"/>
                    <a:pt x="15339" y="10126"/>
                    <a:pt x="14362" y="10502"/>
                  </a:cubicBezTo>
                  <a:cubicBezTo>
                    <a:pt x="12633" y="11154"/>
                    <a:pt x="9851" y="11855"/>
                    <a:pt x="7344" y="12031"/>
                  </a:cubicBezTo>
                  <a:cubicBezTo>
                    <a:pt x="5339" y="12181"/>
                    <a:pt x="3460" y="12006"/>
                    <a:pt x="2206" y="11279"/>
                  </a:cubicBezTo>
                  <a:cubicBezTo>
                    <a:pt x="1605" y="10903"/>
                    <a:pt x="1129" y="10402"/>
                    <a:pt x="778" y="9775"/>
                  </a:cubicBezTo>
                  <a:cubicBezTo>
                    <a:pt x="227" y="8823"/>
                    <a:pt x="1" y="7570"/>
                    <a:pt x="76" y="6367"/>
                  </a:cubicBezTo>
                  <a:cubicBezTo>
                    <a:pt x="126" y="5164"/>
                    <a:pt x="452" y="3961"/>
                    <a:pt x="1003" y="3008"/>
                  </a:cubicBezTo>
                  <a:cubicBezTo>
                    <a:pt x="1404" y="2332"/>
                    <a:pt x="1931" y="1780"/>
                    <a:pt x="2557" y="1429"/>
                  </a:cubicBezTo>
                  <a:cubicBezTo>
                    <a:pt x="5114" y="1"/>
                    <a:pt x="8222" y="377"/>
                    <a:pt x="12758" y="953"/>
                  </a:cubicBezTo>
                  <a:lnTo>
                    <a:pt x="13184" y="1003"/>
                  </a:lnTo>
                  <a:cubicBezTo>
                    <a:pt x="13836" y="1078"/>
                    <a:pt x="14462" y="1129"/>
                    <a:pt x="15064" y="11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 rot="-2700000">
              <a:off x="392361" y="1502876"/>
              <a:ext cx="1347668" cy="661596"/>
            </a:xfrm>
            <a:custGeom>
              <a:rect b="b" l="l" r="r" t="t"/>
              <a:pathLst>
                <a:path extrusionOk="0" h="10778" w="21956">
                  <a:moveTo>
                    <a:pt x="16467" y="1053"/>
                  </a:moveTo>
                  <a:cubicBezTo>
                    <a:pt x="15439" y="1153"/>
                    <a:pt x="14211" y="1178"/>
                    <a:pt x="12758" y="978"/>
                  </a:cubicBezTo>
                  <a:cubicBezTo>
                    <a:pt x="8196" y="426"/>
                    <a:pt x="5113" y="0"/>
                    <a:pt x="2808" y="1304"/>
                  </a:cubicBezTo>
                  <a:cubicBezTo>
                    <a:pt x="502" y="2607"/>
                    <a:pt x="1" y="7845"/>
                    <a:pt x="2457" y="9299"/>
                  </a:cubicBezTo>
                  <a:cubicBezTo>
                    <a:pt x="4938" y="10777"/>
                    <a:pt x="10828" y="9524"/>
                    <a:pt x="13735" y="8472"/>
                  </a:cubicBezTo>
                  <a:cubicBezTo>
                    <a:pt x="16642" y="7394"/>
                    <a:pt x="19625" y="5489"/>
                    <a:pt x="20753" y="4386"/>
                  </a:cubicBezTo>
                  <a:cubicBezTo>
                    <a:pt x="21956" y="3208"/>
                    <a:pt x="21705" y="2431"/>
                    <a:pt x="21505" y="1905"/>
                  </a:cubicBezTo>
                  <a:cubicBezTo>
                    <a:pt x="21003" y="527"/>
                    <a:pt x="17469" y="978"/>
                    <a:pt x="16467" y="10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 rot="-2700000">
              <a:off x="1161420" y="1130007"/>
              <a:ext cx="423095" cy="373890"/>
            </a:xfrm>
            <a:custGeom>
              <a:rect b="b" l="l" r="r" t="t"/>
              <a:pathLst>
                <a:path extrusionOk="0" h="6091" w="6893">
                  <a:moveTo>
                    <a:pt x="4060" y="4612"/>
                  </a:moveTo>
                  <a:cubicBezTo>
                    <a:pt x="3233" y="5564"/>
                    <a:pt x="1955" y="6090"/>
                    <a:pt x="1955" y="6090"/>
                  </a:cubicBezTo>
                  <a:lnTo>
                    <a:pt x="2732" y="4737"/>
                  </a:lnTo>
                  <a:cubicBezTo>
                    <a:pt x="2732" y="4737"/>
                    <a:pt x="1579" y="4712"/>
                    <a:pt x="1078" y="4411"/>
                  </a:cubicBezTo>
                  <a:cubicBezTo>
                    <a:pt x="602" y="4110"/>
                    <a:pt x="326" y="3785"/>
                    <a:pt x="326" y="3785"/>
                  </a:cubicBezTo>
                  <a:cubicBezTo>
                    <a:pt x="326" y="3785"/>
                    <a:pt x="1028" y="3659"/>
                    <a:pt x="1579" y="3083"/>
                  </a:cubicBezTo>
                  <a:cubicBezTo>
                    <a:pt x="2131" y="2506"/>
                    <a:pt x="2181" y="2080"/>
                    <a:pt x="2181" y="2080"/>
                  </a:cubicBezTo>
                  <a:cubicBezTo>
                    <a:pt x="2181" y="2080"/>
                    <a:pt x="1705" y="1704"/>
                    <a:pt x="1028" y="1679"/>
                  </a:cubicBezTo>
                  <a:cubicBezTo>
                    <a:pt x="351" y="1654"/>
                    <a:pt x="0" y="1855"/>
                    <a:pt x="0" y="1855"/>
                  </a:cubicBezTo>
                  <a:cubicBezTo>
                    <a:pt x="502" y="677"/>
                    <a:pt x="2106" y="0"/>
                    <a:pt x="3309" y="552"/>
                  </a:cubicBezTo>
                  <a:cubicBezTo>
                    <a:pt x="3960" y="827"/>
                    <a:pt x="4712" y="1554"/>
                    <a:pt x="4712" y="1554"/>
                  </a:cubicBezTo>
                  <a:cubicBezTo>
                    <a:pt x="5188" y="1579"/>
                    <a:pt x="5815" y="1303"/>
                    <a:pt x="6366" y="702"/>
                  </a:cubicBezTo>
                  <a:lnTo>
                    <a:pt x="6893" y="1479"/>
                  </a:lnTo>
                  <a:cubicBezTo>
                    <a:pt x="6316" y="2080"/>
                    <a:pt x="5865" y="2256"/>
                    <a:pt x="4938" y="2331"/>
                  </a:cubicBezTo>
                  <a:cubicBezTo>
                    <a:pt x="4812" y="3283"/>
                    <a:pt x="4787" y="3760"/>
                    <a:pt x="4060" y="46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5"/>
          <p:cNvGrpSpPr/>
          <p:nvPr/>
        </p:nvGrpSpPr>
        <p:grpSpPr>
          <a:xfrm>
            <a:off x="8084862" y="267775"/>
            <a:ext cx="692066" cy="786330"/>
            <a:chOff x="440103" y="4123300"/>
            <a:chExt cx="546008" cy="620379"/>
          </a:xfrm>
        </p:grpSpPr>
        <p:sp>
          <p:nvSpPr>
            <p:cNvPr id="678" name="Google Shape;678;p5"/>
            <p:cNvSpPr/>
            <p:nvPr/>
          </p:nvSpPr>
          <p:spPr>
            <a:xfrm>
              <a:off x="440103" y="4123300"/>
              <a:ext cx="546008" cy="620379"/>
            </a:xfrm>
            <a:custGeom>
              <a:rect b="b" l="l" r="r" t="t"/>
              <a:pathLst>
                <a:path extrusionOk="0" h="12571" w="11064">
                  <a:moveTo>
                    <a:pt x="3596" y="0"/>
                  </a:moveTo>
                  <a:cubicBezTo>
                    <a:pt x="3320" y="0"/>
                    <a:pt x="3061" y="134"/>
                    <a:pt x="2900" y="375"/>
                  </a:cubicBezTo>
                  <a:cubicBezTo>
                    <a:pt x="2856" y="455"/>
                    <a:pt x="2552" y="937"/>
                    <a:pt x="2392" y="1597"/>
                  </a:cubicBezTo>
                  <a:cubicBezTo>
                    <a:pt x="1723" y="1669"/>
                    <a:pt x="1205" y="1901"/>
                    <a:pt x="1143" y="1927"/>
                  </a:cubicBezTo>
                  <a:cubicBezTo>
                    <a:pt x="786" y="2088"/>
                    <a:pt x="590" y="2480"/>
                    <a:pt x="679" y="2855"/>
                  </a:cubicBezTo>
                  <a:cubicBezTo>
                    <a:pt x="697" y="2962"/>
                    <a:pt x="866" y="3649"/>
                    <a:pt x="1312" y="4291"/>
                  </a:cubicBezTo>
                  <a:cubicBezTo>
                    <a:pt x="1" y="5754"/>
                    <a:pt x="233" y="6878"/>
                    <a:pt x="634" y="8092"/>
                  </a:cubicBezTo>
                  <a:cubicBezTo>
                    <a:pt x="1535" y="10786"/>
                    <a:pt x="4988" y="12570"/>
                    <a:pt x="6879" y="12570"/>
                  </a:cubicBezTo>
                  <a:cubicBezTo>
                    <a:pt x="7138" y="12570"/>
                    <a:pt x="7379" y="12534"/>
                    <a:pt x="7584" y="12463"/>
                  </a:cubicBezTo>
                  <a:cubicBezTo>
                    <a:pt x="8610" y="12124"/>
                    <a:pt x="9529" y="10679"/>
                    <a:pt x="10037" y="9439"/>
                  </a:cubicBezTo>
                  <a:cubicBezTo>
                    <a:pt x="10456" y="8431"/>
                    <a:pt x="11063" y="6468"/>
                    <a:pt x="10448" y="4621"/>
                  </a:cubicBezTo>
                  <a:cubicBezTo>
                    <a:pt x="9984" y="3239"/>
                    <a:pt x="9065" y="2471"/>
                    <a:pt x="7584" y="2248"/>
                  </a:cubicBezTo>
                  <a:cubicBezTo>
                    <a:pt x="7566" y="1446"/>
                    <a:pt x="7272" y="768"/>
                    <a:pt x="7227" y="669"/>
                  </a:cubicBezTo>
                  <a:cubicBezTo>
                    <a:pt x="7093" y="366"/>
                    <a:pt x="6799" y="188"/>
                    <a:pt x="6478" y="188"/>
                  </a:cubicBezTo>
                  <a:cubicBezTo>
                    <a:pt x="6415" y="188"/>
                    <a:pt x="6362" y="188"/>
                    <a:pt x="6299" y="206"/>
                  </a:cubicBezTo>
                  <a:cubicBezTo>
                    <a:pt x="6210" y="223"/>
                    <a:pt x="5630" y="357"/>
                    <a:pt x="5041" y="723"/>
                  </a:cubicBezTo>
                  <a:cubicBezTo>
                    <a:pt x="4515" y="295"/>
                    <a:pt x="3971" y="81"/>
                    <a:pt x="3891" y="45"/>
                  </a:cubicBezTo>
                  <a:cubicBezTo>
                    <a:pt x="3792" y="18"/>
                    <a:pt x="3694" y="0"/>
                    <a:pt x="359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513191" y="4241889"/>
              <a:ext cx="166507" cy="110297"/>
            </a:xfrm>
            <a:custGeom>
              <a:rect b="b" l="l" r="r" t="t"/>
              <a:pathLst>
                <a:path extrusionOk="0" h="2235" w="3374">
                  <a:moveTo>
                    <a:pt x="1300" y="1"/>
                  </a:moveTo>
                  <a:cubicBezTo>
                    <a:pt x="613" y="1"/>
                    <a:pt x="1" y="283"/>
                    <a:pt x="1" y="283"/>
                  </a:cubicBezTo>
                  <a:cubicBezTo>
                    <a:pt x="1" y="283"/>
                    <a:pt x="295" y="1585"/>
                    <a:pt x="1223" y="2049"/>
                  </a:cubicBezTo>
                  <a:cubicBezTo>
                    <a:pt x="1497" y="2186"/>
                    <a:pt x="1797" y="2234"/>
                    <a:pt x="2083" y="2234"/>
                  </a:cubicBezTo>
                  <a:cubicBezTo>
                    <a:pt x="2766" y="2234"/>
                    <a:pt x="3373" y="1960"/>
                    <a:pt x="3373" y="1960"/>
                  </a:cubicBezTo>
                  <a:cubicBezTo>
                    <a:pt x="3373" y="1960"/>
                    <a:pt x="3079" y="648"/>
                    <a:pt x="2151" y="184"/>
                  </a:cubicBezTo>
                  <a:cubicBezTo>
                    <a:pt x="1880" y="49"/>
                    <a:pt x="1584" y="1"/>
                    <a:pt x="1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649249" y="4173045"/>
              <a:ext cx="138279" cy="166458"/>
            </a:xfrm>
            <a:custGeom>
              <a:rect b="b" l="l" r="r" t="t"/>
              <a:pathLst>
                <a:path extrusionOk="0" h="3373" w="2802">
                  <a:moveTo>
                    <a:pt x="2240" y="0"/>
                  </a:moveTo>
                  <a:cubicBezTo>
                    <a:pt x="2240" y="0"/>
                    <a:pt x="928" y="295"/>
                    <a:pt x="464" y="1223"/>
                  </a:cubicBezTo>
                  <a:cubicBezTo>
                    <a:pt x="0" y="2150"/>
                    <a:pt x="562" y="3373"/>
                    <a:pt x="562" y="3373"/>
                  </a:cubicBezTo>
                  <a:cubicBezTo>
                    <a:pt x="562" y="3373"/>
                    <a:pt x="1874" y="3078"/>
                    <a:pt x="2338" y="2150"/>
                  </a:cubicBezTo>
                  <a:cubicBezTo>
                    <a:pt x="2802" y="1223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581886" y="4163817"/>
              <a:ext cx="130383" cy="176130"/>
            </a:xfrm>
            <a:custGeom>
              <a:rect b="b" l="l" r="r" t="t"/>
              <a:pathLst>
                <a:path extrusionOk="0" h="3569" w="2642">
                  <a:moveTo>
                    <a:pt x="723" y="0"/>
                  </a:moveTo>
                  <a:cubicBezTo>
                    <a:pt x="723" y="0"/>
                    <a:pt x="1" y="1133"/>
                    <a:pt x="331" y="2114"/>
                  </a:cubicBezTo>
                  <a:cubicBezTo>
                    <a:pt x="661" y="3105"/>
                    <a:pt x="1919" y="3568"/>
                    <a:pt x="1919" y="3568"/>
                  </a:cubicBezTo>
                  <a:cubicBezTo>
                    <a:pt x="1919" y="3568"/>
                    <a:pt x="2641" y="2444"/>
                    <a:pt x="2311" y="1454"/>
                  </a:cubicBezTo>
                  <a:cubicBezTo>
                    <a:pt x="1981" y="473"/>
                    <a:pt x="723" y="0"/>
                    <a:pt x="7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85900" y="4271993"/>
              <a:ext cx="474648" cy="430677"/>
            </a:xfrm>
            <a:custGeom>
              <a:rect b="b" l="l" r="r" t="t"/>
              <a:pathLst>
                <a:path extrusionOk="0" h="8727" w="9618">
                  <a:moveTo>
                    <a:pt x="5766" y="0"/>
                  </a:moveTo>
                  <a:cubicBezTo>
                    <a:pt x="4408" y="0"/>
                    <a:pt x="2016" y="772"/>
                    <a:pt x="1169" y="1653"/>
                  </a:cubicBezTo>
                  <a:cubicBezTo>
                    <a:pt x="1" y="2848"/>
                    <a:pt x="99" y="3625"/>
                    <a:pt x="491" y="4811"/>
                  </a:cubicBezTo>
                  <a:cubicBezTo>
                    <a:pt x="1284" y="7189"/>
                    <a:pt x="4441" y="8726"/>
                    <a:pt x="5950" y="8726"/>
                  </a:cubicBezTo>
                  <a:cubicBezTo>
                    <a:pt x="6123" y="8726"/>
                    <a:pt x="6274" y="8706"/>
                    <a:pt x="6397" y="8665"/>
                  </a:cubicBezTo>
                  <a:cubicBezTo>
                    <a:pt x="7593" y="8264"/>
                    <a:pt x="9618" y="4517"/>
                    <a:pt x="8734" y="1876"/>
                  </a:cubicBezTo>
                  <a:cubicBezTo>
                    <a:pt x="8333" y="681"/>
                    <a:pt x="7566" y="56"/>
                    <a:pt x="5898" y="3"/>
                  </a:cubicBezTo>
                  <a:cubicBezTo>
                    <a:pt x="5855" y="1"/>
                    <a:pt x="5811" y="0"/>
                    <a:pt x="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5"/>
          <p:cNvGrpSpPr/>
          <p:nvPr/>
        </p:nvGrpSpPr>
        <p:grpSpPr>
          <a:xfrm rot="1048067">
            <a:off x="7920051" y="3782475"/>
            <a:ext cx="822865" cy="1210733"/>
            <a:chOff x="1304650" y="3588250"/>
            <a:chExt cx="592750" cy="872150"/>
          </a:xfrm>
        </p:grpSpPr>
        <p:sp>
          <p:nvSpPr>
            <p:cNvPr id="684" name="Google Shape;684;p5"/>
            <p:cNvSpPr/>
            <p:nvPr/>
          </p:nvSpPr>
          <p:spPr>
            <a:xfrm>
              <a:off x="1304650" y="3588250"/>
              <a:ext cx="592750" cy="872150"/>
            </a:xfrm>
            <a:custGeom>
              <a:rect b="b" l="l" r="r" t="t"/>
              <a:pathLst>
                <a:path extrusionOk="0" h="34886" w="23710">
                  <a:moveTo>
                    <a:pt x="15707" y="1"/>
                  </a:moveTo>
                  <a:cubicBezTo>
                    <a:pt x="15211" y="1"/>
                    <a:pt x="14693" y="312"/>
                    <a:pt x="14437" y="733"/>
                  </a:cubicBezTo>
                  <a:cubicBezTo>
                    <a:pt x="14111" y="1234"/>
                    <a:pt x="14261" y="1860"/>
                    <a:pt x="14311" y="2412"/>
                  </a:cubicBezTo>
                  <a:cubicBezTo>
                    <a:pt x="14361" y="2788"/>
                    <a:pt x="14386" y="3139"/>
                    <a:pt x="14437" y="3515"/>
                  </a:cubicBezTo>
                  <a:cubicBezTo>
                    <a:pt x="14262" y="3505"/>
                    <a:pt x="14085" y="3500"/>
                    <a:pt x="13905" y="3500"/>
                  </a:cubicBezTo>
                  <a:cubicBezTo>
                    <a:pt x="13593" y="3500"/>
                    <a:pt x="13276" y="3517"/>
                    <a:pt x="12958" y="3565"/>
                  </a:cubicBezTo>
                  <a:cubicBezTo>
                    <a:pt x="12181" y="3715"/>
                    <a:pt x="11329" y="4216"/>
                    <a:pt x="11003" y="4943"/>
                  </a:cubicBezTo>
                  <a:cubicBezTo>
                    <a:pt x="8246" y="6322"/>
                    <a:pt x="7244" y="9404"/>
                    <a:pt x="6391" y="12186"/>
                  </a:cubicBezTo>
                  <a:cubicBezTo>
                    <a:pt x="5940" y="13665"/>
                    <a:pt x="5414" y="14993"/>
                    <a:pt x="4562" y="16297"/>
                  </a:cubicBezTo>
                  <a:cubicBezTo>
                    <a:pt x="3660" y="17625"/>
                    <a:pt x="2607" y="18853"/>
                    <a:pt x="1755" y="20256"/>
                  </a:cubicBezTo>
                  <a:cubicBezTo>
                    <a:pt x="25" y="23164"/>
                    <a:pt x="0" y="26622"/>
                    <a:pt x="1880" y="29505"/>
                  </a:cubicBezTo>
                  <a:cubicBezTo>
                    <a:pt x="3860" y="32512"/>
                    <a:pt x="7168" y="33765"/>
                    <a:pt x="10527" y="34542"/>
                  </a:cubicBezTo>
                  <a:cubicBezTo>
                    <a:pt x="10577" y="34567"/>
                    <a:pt x="10627" y="34567"/>
                    <a:pt x="10677" y="34567"/>
                  </a:cubicBezTo>
                  <a:cubicBezTo>
                    <a:pt x="11690" y="34773"/>
                    <a:pt x="12719" y="34886"/>
                    <a:pt x="13739" y="34886"/>
                  </a:cubicBezTo>
                  <a:cubicBezTo>
                    <a:pt x="16203" y="34886"/>
                    <a:pt x="18609" y="34226"/>
                    <a:pt x="20577" y="32612"/>
                  </a:cubicBezTo>
                  <a:cubicBezTo>
                    <a:pt x="20627" y="32587"/>
                    <a:pt x="20677" y="32562"/>
                    <a:pt x="20727" y="32512"/>
                  </a:cubicBezTo>
                  <a:cubicBezTo>
                    <a:pt x="20878" y="32387"/>
                    <a:pt x="21028" y="32262"/>
                    <a:pt x="21153" y="32111"/>
                  </a:cubicBezTo>
                  <a:cubicBezTo>
                    <a:pt x="22457" y="30758"/>
                    <a:pt x="23209" y="29179"/>
                    <a:pt x="23509" y="27299"/>
                  </a:cubicBezTo>
                  <a:cubicBezTo>
                    <a:pt x="23710" y="25394"/>
                    <a:pt x="23284" y="23515"/>
                    <a:pt x="22908" y="21660"/>
                  </a:cubicBezTo>
                  <a:cubicBezTo>
                    <a:pt x="22532" y="19755"/>
                    <a:pt x="22457" y="18026"/>
                    <a:pt x="22732" y="16121"/>
                  </a:cubicBezTo>
                  <a:cubicBezTo>
                    <a:pt x="22983" y="14266"/>
                    <a:pt x="23284" y="12487"/>
                    <a:pt x="23058" y="10607"/>
                  </a:cubicBezTo>
                  <a:cubicBezTo>
                    <a:pt x="22833" y="8853"/>
                    <a:pt x="21930" y="7399"/>
                    <a:pt x="20627" y="6271"/>
                  </a:cubicBezTo>
                  <a:cubicBezTo>
                    <a:pt x="20351" y="5369"/>
                    <a:pt x="19374" y="4642"/>
                    <a:pt x="18472" y="4266"/>
                  </a:cubicBezTo>
                  <a:cubicBezTo>
                    <a:pt x="18296" y="4166"/>
                    <a:pt x="18071" y="4091"/>
                    <a:pt x="17845" y="4016"/>
                  </a:cubicBezTo>
                  <a:cubicBezTo>
                    <a:pt x="17920" y="3339"/>
                    <a:pt x="17996" y="2662"/>
                    <a:pt x="18096" y="1986"/>
                  </a:cubicBezTo>
                  <a:cubicBezTo>
                    <a:pt x="18146" y="1409"/>
                    <a:pt x="18021" y="1033"/>
                    <a:pt x="17670" y="582"/>
                  </a:cubicBezTo>
                  <a:cubicBezTo>
                    <a:pt x="17294" y="56"/>
                    <a:pt x="16391" y="81"/>
                    <a:pt x="15815" y="6"/>
                  </a:cubicBezTo>
                  <a:cubicBezTo>
                    <a:pt x="15779" y="2"/>
                    <a:pt x="15743" y="1"/>
                    <a:pt x="1570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1335350" y="3722650"/>
              <a:ext cx="541375" cy="708275"/>
            </a:xfrm>
            <a:custGeom>
              <a:rect b="b" l="l" r="r" t="t"/>
              <a:pathLst>
                <a:path extrusionOk="0" h="28331" w="21655">
                  <a:moveTo>
                    <a:pt x="13306" y="1"/>
                  </a:moveTo>
                  <a:cubicBezTo>
                    <a:pt x="11943" y="1"/>
                    <a:pt x="10561" y="350"/>
                    <a:pt x="9474" y="1171"/>
                  </a:cubicBezTo>
                  <a:cubicBezTo>
                    <a:pt x="8246" y="2124"/>
                    <a:pt x="7519" y="3577"/>
                    <a:pt x="6993" y="5031"/>
                  </a:cubicBezTo>
                  <a:cubicBezTo>
                    <a:pt x="6467" y="6484"/>
                    <a:pt x="5991" y="8590"/>
                    <a:pt x="5289" y="9993"/>
                  </a:cubicBezTo>
                  <a:cubicBezTo>
                    <a:pt x="3885" y="12800"/>
                    <a:pt x="1178" y="14956"/>
                    <a:pt x="527" y="18013"/>
                  </a:cubicBezTo>
                  <a:cubicBezTo>
                    <a:pt x="1" y="20444"/>
                    <a:pt x="978" y="23076"/>
                    <a:pt x="2757" y="24805"/>
                  </a:cubicBezTo>
                  <a:cubicBezTo>
                    <a:pt x="4437" y="26409"/>
                    <a:pt x="6692" y="27462"/>
                    <a:pt x="9048" y="27863"/>
                  </a:cubicBezTo>
                  <a:cubicBezTo>
                    <a:pt x="10157" y="28168"/>
                    <a:pt x="11314" y="28330"/>
                    <a:pt x="12463" y="28330"/>
                  </a:cubicBezTo>
                  <a:cubicBezTo>
                    <a:pt x="13677" y="28330"/>
                    <a:pt x="14883" y="28149"/>
                    <a:pt x="16016" y="27763"/>
                  </a:cubicBezTo>
                  <a:cubicBezTo>
                    <a:pt x="18372" y="26986"/>
                    <a:pt x="20377" y="25031"/>
                    <a:pt x="20953" y="22600"/>
                  </a:cubicBezTo>
                  <a:cubicBezTo>
                    <a:pt x="21655" y="19542"/>
                    <a:pt x="20126" y="16434"/>
                    <a:pt x="20076" y="13302"/>
                  </a:cubicBezTo>
                  <a:cubicBezTo>
                    <a:pt x="20051" y="11748"/>
                    <a:pt x="20502" y="9642"/>
                    <a:pt x="20652" y="8088"/>
                  </a:cubicBezTo>
                  <a:cubicBezTo>
                    <a:pt x="20803" y="6560"/>
                    <a:pt x="20753" y="4931"/>
                    <a:pt x="20051" y="3552"/>
                  </a:cubicBezTo>
                  <a:cubicBezTo>
                    <a:pt x="19349" y="2199"/>
                    <a:pt x="18046" y="1196"/>
                    <a:pt x="16617" y="645"/>
                  </a:cubicBezTo>
                  <a:cubicBezTo>
                    <a:pt x="16266" y="494"/>
                    <a:pt x="15915" y="394"/>
                    <a:pt x="15539" y="294"/>
                  </a:cubicBezTo>
                  <a:cubicBezTo>
                    <a:pt x="15514" y="294"/>
                    <a:pt x="15489" y="294"/>
                    <a:pt x="15439" y="269"/>
                  </a:cubicBezTo>
                  <a:cubicBezTo>
                    <a:pt x="15389" y="269"/>
                    <a:pt x="15314" y="244"/>
                    <a:pt x="15239" y="219"/>
                  </a:cubicBezTo>
                  <a:cubicBezTo>
                    <a:pt x="15163" y="219"/>
                    <a:pt x="15113" y="194"/>
                    <a:pt x="15038" y="194"/>
                  </a:cubicBezTo>
                  <a:cubicBezTo>
                    <a:pt x="15013" y="169"/>
                    <a:pt x="14963" y="169"/>
                    <a:pt x="14938" y="169"/>
                  </a:cubicBezTo>
                  <a:cubicBezTo>
                    <a:pt x="14562" y="93"/>
                    <a:pt x="14211" y="43"/>
                    <a:pt x="13835" y="18"/>
                  </a:cubicBezTo>
                  <a:cubicBezTo>
                    <a:pt x="13659" y="7"/>
                    <a:pt x="13483" y="1"/>
                    <a:pt x="13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1450000" y="3722475"/>
              <a:ext cx="218700" cy="658550"/>
            </a:xfrm>
            <a:custGeom>
              <a:rect b="b" l="l" r="r" t="t"/>
              <a:pathLst>
                <a:path extrusionOk="0" h="26342" w="8748">
                  <a:moveTo>
                    <a:pt x="8598" y="0"/>
                  </a:moveTo>
                  <a:cubicBezTo>
                    <a:pt x="8422" y="226"/>
                    <a:pt x="8247" y="476"/>
                    <a:pt x="8071" y="752"/>
                  </a:cubicBezTo>
                  <a:cubicBezTo>
                    <a:pt x="7695" y="1354"/>
                    <a:pt x="7319" y="2105"/>
                    <a:pt x="7019" y="2958"/>
                  </a:cubicBezTo>
                  <a:cubicBezTo>
                    <a:pt x="6718" y="3810"/>
                    <a:pt x="6492" y="4787"/>
                    <a:pt x="6317" y="5840"/>
                  </a:cubicBezTo>
                  <a:cubicBezTo>
                    <a:pt x="6116" y="6867"/>
                    <a:pt x="5991" y="7995"/>
                    <a:pt x="5816" y="9173"/>
                  </a:cubicBezTo>
                  <a:cubicBezTo>
                    <a:pt x="5665" y="10351"/>
                    <a:pt x="5465" y="11579"/>
                    <a:pt x="5089" y="12807"/>
                  </a:cubicBezTo>
                  <a:cubicBezTo>
                    <a:pt x="4713" y="14035"/>
                    <a:pt x="4161" y="15263"/>
                    <a:pt x="3510" y="16466"/>
                  </a:cubicBezTo>
                  <a:cubicBezTo>
                    <a:pt x="2883" y="17695"/>
                    <a:pt x="2232" y="18847"/>
                    <a:pt x="1655" y="20025"/>
                  </a:cubicBezTo>
                  <a:cubicBezTo>
                    <a:pt x="1079" y="21178"/>
                    <a:pt x="603" y="22356"/>
                    <a:pt x="327" y="23534"/>
                  </a:cubicBezTo>
                  <a:cubicBezTo>
                    <a:pt x="101" y="24436"/>
                    <a:pt x="1" y="25339"/>
                    <a:pt x="1" y="26191"/>
                  </a:cubicBezTo>
                  <a:cubicBezTo>
                    <a:pt x="76" y="26241"/>
                    <a:pt x="151" y="26291"/>
                    <a:pt x="227" y="26341"/>
                  </a:cubicBezTo>
                  <a:cubicBezTo>
                    <a:pt x="227" y="25464"/>
                    <a:pt x="327" y="24537"/>
                    <a:pt x="552" y="23584"/>
                  </a:cubicBezTo>
                  <a:cubicBezTo>
                    <a:pt x="853" y="22431"/>
                    <a:pt x="1304" y="21279"/>
                    <a:pt x="1881" y="20126"/>
                  </a:cubicBezTo>
                  <a:cubicBezTo>
                    <a:pt x="2457" y="18973"/>
                    <a:pt x="3109" y="17820"/>
                    <a:pt x="3760" y="16592"/>
                  </a:cubicBezTo>
                  <a:cubicBezTo>
                    <a:pt x="4387" y="15364"/>
                    <a:pt x="4963" y="14136"/>
                    <a:pt x="5339" y="12882"/>
                  </a:cubicBezTo>
                  <a:cubicBezTo>
                    <a:pt x="5715" y="11629"/>
                    <a:pt x="5916" y="10376"/>
                    <a:pt x="6066" y="9198"/>
                  </a:cubicBezTo>
                  <a:cubicBezTo>
                    <a:pt x="6217" y="8020"/>
                    <a:pt x="6342" y="6892"/>
                    <a:pt x="6517" y="5865"/>
                  </a:cubicBezTo>
                  <a:cubicBezTo>
                    <a:pt x="6693" y="4812"/>
                    <a:pt x="6918" y="3860"/>
                    <a:pt x="7194" y="3033"/>
                  </a:cubicBezTo>
                  <a:cubicBezTo>
                    <a:pt x="7495" y="2181"/>
                    <a:pt x="7821" y="1429"/>
                    <a:pt x="8197" y="827"/>
                  </a:cubicBezTo>
                  <a:cubicBezTo>
                    <a:pt x="8372" y="527"/>
                    <a:pt x="8572" y="251"/>
                    <a:pt x="8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388600" y="3733750"/>
              <a:ext cx="216200" cy="602150"/>
            </a:xfrm>
            <a:custGeom>
              <a:rect b="b" l="l" r="r" t="t"/>
              <a:pathLst>
                <a:path extrusionOk="0" h="24086" w="8648">
                  <a:moveTo>
                    <a:pt x="8648" y="0"/>
                  </a:moveTo>
                  <a:cubicBezTo>
                    <a:pt x="8547" y="50"/>
                    <a:pt x="8472" y="76"/>
                    <a:pt x="8372" y="126"/>
                  </a:cubicBezTo>
                  <a:cubicBezTo>
                    <a:pt x="8121" y="451"/>
                    <a:pt x="7871" y="827"/>
                    <a:pt x="7670" y="1228"/>
                  </a:cubicBezTo>
                  <a:cubicBezTo>
                    <a:pt x="7269" y="1905"/>
                    <a:pt x="6968" y="2707"/>
                    <a:pt x="6693" y="3584"/>
                  </a:cubicBezTo>
                  <a:cubicBezTo>
                    <a:pt x="6442" y="4461"/>
                    <a:pt x="6216" y="5414"/>
                    <a:pt x="6041" y="6416"/>
                  </a:cubicBezTo>
                  <a:cubicBezTo>
                    <a:pt x="5840" y="7419"/>
                    <a:pt x="5665" y="8472"/>
                    <a:pt x="5414" y="9549"/>
                  </a:cubicBezTo>
                  <a:cubicBezTo>
                    <a:pt x="5164" y="10627"/>
                    <a:pt x="4838" y="11705"/>
                    <a:pt x="4312" y="12757"/>
                  </a:cubicBezTo>
                  <a:cubicBezTo>
                    <a:pt x="3810" y="13810"/>
                    <a:pt x="3109" y="14712"/>
                    <a:pt x="2432" y="15589"/>
                  </a:cubicBezTo>
                  <a:cubicBezTo>
                    <a:pt x="2081" y="16041"/>
                    <a:pt x="1755" y="16467"/>
                    <a:pt x="1454" y="16918"/>
                  </a:cubicBezTo>
                  <a:cubicBezTo>
                    <a:pt x="1179" y="17369"/>
                    <a:pt x="928" y="17845"/>
                    <a:pt x="728" y="18321"/>
                  </a:cubicBezTo>
                  <a:cubicBezTo>
                    <a:pt x="327" y="19299"/>
                    <a:pt x="151" y="20276"/>
                    <a:pt x="76" y="21178"/>
                  </a:cubicBezTo>
                  <a:cubicBezTo>
                    <a:pt x="1" y="22081"/>
                    <a:pt x="26" y="22933"/>
                    <a:pt x="126" y="23710"/>
                  </a:cubicBezTo>
                  <a:cubicBezTo>
                    <a:pt x="151" y="23760"/>
                    <a:pt x="151" y="23810"/>
                    <a:pt x="151" y="23835"/>
                  </a:cubicBezTo>
                  <a:cubicBezTo>
                    <a:pt x="226" y="23935"/>
                    <a:pt x="302" y="24010"/>
                    <a:pt x="377" y="24086"/>
                  </a:cubicBezTo>
                  <a:cubicBezTo>
                    <a:pt x="352" y="23960"/>
                    <a:pt x="327" y="23835"/>
                    <a:pt x="327" y="23685"/>
                  </a:cubicBezTo>
                  <a:cubicBezTo>
                    <a:pt x="226" y="22933"/>
                    <a:pt x="201" y="22081"/>
                    <a:pt x="302" y="21203"/>
                  </a:cubicBezTo>
                  <a:cubicBezTo>
                    <a:pt x="377" y="20301"/>
                    <a:pt x="552" y="19349"/>
                    <a:pt x="953" y="18421"/>
                  </a:cubicBezTo>
                  <a:cubicBezTo>
                    <a:pt x="1329" y="17494"/>
                    <a:pt x="1956" y="16617"/>
                    <a:pt x="2632" y="15740"/>
                  </a:cubicBezTo>
                  <a:cubicBezTo>
                    <a:pt x="3309" y="14863"/>
                    <a:pt x="4036" y="13960"/>
                    <a:pt x="4562" y="12883"/>
                  </a:cubicBezTo>
                  <a:cubicBezTo>
                    <a:pt x="5089" y="11805"/>
                    <a:pt x="5414" y="10677"/>
                    <a:pt x="5665" y="9599"/>
                  </a:cubicBezTo>
                  <a:cubicBezTo>
                    <a:pt x="5916" y="8522"/>
                    <a:pt x="6091" y="7444"/>
                    <a:pt x="6267" y="6441"/>
                  </a:cubicBezTo>
                  <a:cubicBezTo>
                    <a:pt x="6467" y="5439"/>
                    <a:pt x="6668" y="4512"/>
                    <a:pt x="6918" y="3634"/>
                  </a:cubicBezTo>
                  <a:cubicBezTo>
                    <a:pt x="7169" y="2782"/>
                    <a:pt x="7470" y="1980"/>
                    <a:pt x="7820" y="1304"/>
                  </a:cubicBezTo>
                  <a:cubicBezTo>
                    <a:pt x="8071" y="827"/>
                    <a:pt x="8372" y="376"/>
                    <a:pt x="86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577200" y="3726225"/>
              <a:ext cx="129725" cy="698025"/>
            </a:xfrm>
            <a:custGeom>
              <a:rect b="b" l="l" r="r" t="t"/>
              <a:pathLst>
                <a:path extrusionOk="0" h="27921" w="5189">
                  <a:moveTo>
                    <a:pt x="5088" y="1"/>
                  </a:moveTo>
                  <a:cubicBezTo>
                    <a:pt x="5088" y="1"/>
                    <a:pt x="5088" y="26"/>
                    <a:pt x="5088" y="26"/>
                  </a:cubicBezTo>
                  <a:cubicBezTo>
                    <a:pt x="4988" y="427"/>
                    <a:pt x="4863" y="928"/>
                    <a:pt x="4713" y="1479"/>
                  </a:cubicBezTo>
                  <a:cubicBezTo>
                    <a:pt x="4612" y="2056"/>
                    <a:pt x="4462" y="2707"/>
                    <a:pt x="4337" y="3409"/>
                  </a:cubicBezTo>
                  <a:cubicBezTo>
                    <a:pt x="4086" y="4863"/>
                    <a:pt x="3835" y="6592"/>
                    <a:pt x="3610" y="8497"/>
                  </a:cubicBezTo>
                  <a:cubicBezTo>
                    <a:pt x="3359" y="10427"/>
                    <a:pt x="3134" y="12532"/>
                    <a:pt x="2808" y="14737"/>
                  </a:cubicBezTo>
                  <a:cubicBezTo>
                    <a:pt x="2708" y="15289"/>
                    <a:pt x="2632" y="15840"/>
                    <a:pt x="2532" y="16367"/>
                  </a:cubicBezTo>
                  <a:cubicBezTo>
                    <a:pt x="2482" y="16617"/>
                    <a:pt x="2432" y="16893"/>
                    <a:pt x="2382" y="17144"/>
                  </a:cubicBezTo>
                  <a:cubicBezTo>
                    <a:pt x="2332" y="17419"/>
                    <a:pt x="2281" y="17670"/>
                    <a:pt x="2206" y="17920"/>
                  </a:cubicBezTo>
                  <a:cubicBezTo>
                    <a:pt x="2006" y="18948"/>
                    <a:pt x="1755" y="19925"/>
                    <a:pt x="1479" y="20853"/>
                  </a:cubicBezTo>
                  <a:cubicBezTo>
                    <a:pt x="1204" y="21780"/>
                    <a:pt x="953" y="22657"/>
                    <a:pt x="728" y="23509"/>
                  </a:cubicBezTo>
                  <a:cubicBezTo>
                    <a:pt x="502" y="24337"/>
                    <a:pt x="327" y="25113"/>
                    <a:pt x="201" y="25840"/>
                  </a:cubicBezTo>
                  <a:cubicBezTo>
                    <a:pt x="76" y="26567"/>
                    <a:pt x="26" y="27219"/>
                    <a:pt x="1" y="27820"/>
                  </a:cubicBezTo>
                  <a:lnTo>
                    <a:pt x="1" y="27870"/>
                  </a:lnTo>
                  <a:cubicBezTo>
                    <a:pt x="51" y="27895"/>
                    <a:pt x="101" y="27895"/>
                    <a:pt x="126" y="27921"/>
                  </a:cubicBezTo>
                  <a:cubicBezTo>
                    <a:pt x="126" y="27870"/>
                    <a:pt x="126" y="27845"/>
                    <a:pt x="151" y="27820"/>
                  </a:cubicBezTo>
                  <a:cubicBezTo>
                    <a:pt x="176" y="27244"/>
                    <a:pt x="251" y="26592"/>
                    <a:pt x="377" y="25865"/>
                  </a:cubicBezTo>
                  <a:cubicBezTo>
                    <a:pt x="502" y="25164"/>
                    <a:pt x="703" y="24387"/>
                    <a:pt x="928" y="23560"/>
                  </a:cubicBezTo>
                  <a:cubicBezTo>
                    <a:pt x="1154" y="22733"/>
                    <a:pt x="1429" y="21855"/>
                    <a:pt x="1705" y="20928"/>
                  </a:cubicBezTo>
                  <a:cubicBezTo>
                    <a:pt x="1981" y="20001"/>
                    <a:pt x="2231" y="19023"/>
                    <a:pt x="2457" y="17996"/>
                  </a:cubicBezTo>
                  <a:cubicBezTo>
                    <a:pt x="2532" y="17720"/>
                    <a:pt x="2582" y="17469"/>
                    <a:pt x="2632" y="17194"/>
                  </a:cubicBezTo>
                  <a:cubicBezTo>
                    <a:pt x="2682" y="16943"/>
                    <a:pt x="2733" y="16667"/>
                    <a:pt x="2783" y="16417"/>
                  </a:cubicBezTo>
                  <a:cubicBezTo>
                    <a:pt x="2883" y="15865"/>
                    <a:pt x="2983" y="15339"/>
                    <a:pt x="3058" y="14788"/>
                  </a:cubicBezTo>
                  <a:cubicBezTo>
                    <a:pt x="3409" y="12557"/>
                    <a:pt x="3610" y="10452"/>
                    <a:pt x="3835" y="8522"/>
                  </a:cubicBezTo>
                  <a:cubicBezTo>
                    <a:pt x="4061" y="6617"/>
                    <a:pt x="4286" y="4888"/>
                    <a:pt x="4512" y="3459"/>
                  </a:cubicBezTo>
                  <a:cubicBezTo>
                    <a:pt x="4637" y="2732"/>
                    <a:pt x="4763" y="2081"/>
                    <a:pt x="4863" y="1504"/>
                  </a:cubicBezTo>
                  <a:cubicBezTo>
                    <a:pt x="4988" y="953"/>
                    <a:pt x="5088" y="452"/>
                    <a:pt x="5189" y="51"/>
                  </a:cubicBezTo>
                  <a:cubicBezTo>
                    <a:pt x="5189" y="51"/>
                    <a:pt x="5189" y="26"/>
                    <a:pt x="5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1694375" y="3741275"/>
              <a:ext cx="75225" cy="686100"/>
            </a:xfrm>
            <a:custGeom>
              <a:rect b="b" l="l" r="r" t="t"/>
              <a:pathLst>
                <a:path extrusionOk="0" h="27444" w="3009">
                  <a:moveTo>
                    <a:pt x="2482" y="0"/>
                  </a:moveTo>
                  <a:cubicBezTo>
                    <a:pt x="2507" y="100"/>
                    <a:pt x="2532" y="201"/>
                    <a:pt x="2557" y="326"/>
                  </a:cubicBezTo>
                  <a:cubicBezTo>
                    <a:pt x="2732" y="1103"/>
                    <a:pt x="2858" y="2281"/>
                    <a:pt x="2757" y="3709"/>
                  </a:cubicBezTo>
                  <a:cubicBezTo>
                    <a:pt x="2707" y="4436"/>
                    <a:pt x="2607" y="5213"/>
                    <a:pt x="2457" y="6040"/>
                  </a:cubicBezTo>
                  <a:cubicBezTo>
                    <a:pt x="2306" y="6867"/>
                    <a:pt x="2106" y="7770"/>
                    <a:pt x="1880" y="8697"/>
                  </a:cubicBezTo>
                  <a:cubicBezTo>
                    <a:pt x="1655" y="9624"/>
                    <a:pt x="1404" y="10577"/>
                    <a:pt x="1178" y="11604"/>
                  </a:cubicBezTo>
                  <a:cubicBezTo>
                    <a:pt x="953" y="12632"/>
                    <a:pt x="777" y="13684"/>
                    <a:pt x="702" y="14812"/>
                  </a:cubicBezTo>
                  <a:cubicBezTo>
                    <a:pt x="602" y="15915"/>
                    <a:pt x="627" y="16993"/>
                    <a:pt x="702" y="18045"/>
                  </a:cubicBezTo>
                  <a:cubicBezTo>
                    <a:pt x="752" y="19073"/>
                    <a:pt x="828" y="20075"/>
                    <a:pt x="878" y="21028"/>
                  </a:cubicBezTo>
                  <a:cubicBezTo>
                    <a:pt x="903" y="21980"/>
                    <a:pt x="928" y="22882"/>
                    <a:pt x="853" y="23735"/>
                  </a:cubicBezTo>
                  <a:cubicBezTo>
                    <a:pt x="802" y="24562"/>
                    <a:pt x="652" y="25339"/>
                    <a:pt x="477" y="26040"/>
                  </a:cubicBezTo>
                  <a:cubicBezTo>
                    <a:pt x="351" y="26542"/>
                    <a:pt x="176" y="27018"/>
                    <a:pt x="0" y="27444"/>
                  </a:cubicBezTo>
                  <a:cubicBezTo>
                    <a:pt x="51" y="27419"/>
                    <a:pt x="126" y="27419"/>
                    <a:pt x="176" y="27394"/>
                  </a:cubicBezTo>
                  <a:cubicBezTo>
                    <a:pt x="351" y="27018"/>
                    <a:pt x="527" y="26567"/>
                    <a:pt x="652" y="26090"/>
                  </a:cubicBezTo>
                  <a:cubicBezTo>
                    <a:pt x="853" y="25389"/>
                    <a:pt x="1003" y="24587"/>
                    <a:pt x="1078" y="23735"/>
                  </a:cubicBezTo>
                  <a:cubicBezTo>
                    <a:pt x="1153" y="22882"/>
                    <a:pt x="1153" y="21980"/>
                    <a:pt x="1103" y="21028"/>
                  </a:cubicBezTo>
                  <a:cubicBezTo>
                    <a:pt x="1078" y="20050"/>
                    <a:pt x="1003" y="19048"/>
                    <a:pt x="953" y="18020"/>
                  </a:cubicBezTo>
                  <a:cubicBezTo>
                    <a:pt x="903" y="16993"/>
                    <a:pt x="878" y="15915"/>
                    <a:pt x="953" y="14812"/>
                  </a:cubicBezTo>
                  <a:cubicBezTo>
                    <a:pt x="1128" y="12632"/>
                    <a:pt x="1680" y="10602"/>
                    <a:pt x="2106" y="8747"/>
                  </a:cubicBezTo>
                  <a:cubicBezTo>
                    <a:pt x="2331" y="7820"/>
                    <a:pt x="2532" y="6917"/>
                    <a:pt x="2682" y="6090"/>
                  </a:cubicBezTo>
                  <a:cubicBezTo>
                    <a:pt x="2833" y="5238"/>
                    <a:pt x="2908" y="4436"/>
                    <a:pt x="2958" y="3734"/>
                  </a:cubicBezTo>
                  <a:cubicBezTo>
                    <a:pt x="3008" y="2281"/>
                    <a:pt x="2858" y="1078"/>
                    <a:pt x="2657" y="301"/>
                  </a:cubicBezTo>
                  <a:cubicBezTo>
                    <a:pt x="2632" y="201"/>
                    <a:pt x="2607" y="125"/>
                    <a:pt x="2582" y="25"/>
                  </a:cubicBezTo>
                  <a:cubicBezTo>
                    <a:pt x="2557" y="25"/>
                    <a:pt x="2507" y="0"/>
                    <a:pt x="2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1783975" y="3780750"/>
              <a:ext cx="42625" cy="597750"/>
            </a:xfrm>
            <a:custGeom>
              <a:rect b="b" l="l" r="r" t="t"/>
              <a:pathLst>
                <a:path extrusionOk="0" h="23910" w="1705">
                  <a:moveTo>
                    <a:pt x="1229" y="0"/>
                  </a:moveTo>
                  <a:lnTo>
                    <a:pt x="1229" y="0"/>
                  </a:lnTo>
                  <a:cubicBezTo>
                    <a:pt x="1304" y="226"/>
                    <a:pt x="1354" y="476"/>
                    <a:pt x="1379" y="727"/>
                  </a:cubicBezTo>
                  <a:cubicBezTo>
                    <a:pt x="1479" y="1328"/>
                    <a:pt x="1529" y="2005"/>
                    <a:pt x="1479" y="2782"/>
                  </a:cubicBezTo>
                  <a:cubicBezTo>
                    <a:pt x="1454" y="3534"/>
                    <a:pt x="1329" y="4361"/>
                    <a:pt x="1153" y="5238"/>
                  </a:cubicBezTo>
                  <a:cubicBezTo>
                    <a:pt x="978" y="6140"/>
                    <a:pt x="727" y="7068"/>
                    <a:pt x="527" y="8070"/>
                  </a:cubicBezTo>
                  <a:cubicBezTo>
                    <a:pt x="301" y="9048"/>
                    <a:pt x="101" y="10125"/>
                    <a:pt x="26" y="11228"/>
                  </a:cubicBezTo>
                  <a:cubicBezTo>
                    <a:pt x="0" y="11780"/>
                    <a:pt x="26" y="12356"/>
                    <a:pt x="76" y="12932"/>
                  </a:cubicBezTo>
                  <a:cubicBezTo>
                    <a:pt x="126" y="13509"/>
                    <a:pt x="226" y="14085"/>
                    <a:pt x="326" y="14662"/>
                  </a:cubicBezTo>
                  <a:cubicBezTo>
                    <a:pt x="552" y="15815"/>
                    <a:pt x="828" y="16942"/>
                    <a:pt x="1028" y="18020"/>
                  </a:cubicBezTo>
                  <a:cubicBezTo>
                    <a:pt x="1128" y="18546"/>
                    <a:pt x="1203" y="19098"/>
                    <a:pt x="1229" y="19624"/>
                  </a:cubicBezTo>
                  <a:cubicBezTo>
                    <a:pt x="1254" y="19875"/>
                    <a:pt x="1254" y="20125"/>
                    <a:pt x="1279" y="20401"/>
                  </a:cubicBezTo>
                  <a:cubicBezTo>
                    <a:pt x="1254" y="20652"/>
                    <a:pt x="1254" y="20902"/>
                    <a:pt x="1254" y="21153"/>
                  </a:cubicBezTo>
                  <a:cubicBezTo>
                    <a:pt x="1178" y="22130"/>
                    <a:pt x="1003" y="23058"/>
                    <a:pt x="752" y="23910"/>
                  </a:cubicBezTo>
                  <a:cubicBezTo>
                    <a:pt x="853" y="23835"/>
                    <a:pt x="953" y="23734"/>
                    <a:pt x="1053" y="23634"/>
                  </a:cubicBezTo>
                  <a:cubicBezTo>
                    <a:pt x="1254" y="22857"/>
                    <a:pt x="1429" y="22055"/>
                    <a:pt x="1479" y="21178"/>
                  </a:cubicBezTo>
                  <a:cubicBezTo>
                    <a:pt x="1504" y="20927"/>
                    <a:pt x="1504" y="20652"/>
                    <a:pt x="1504" y="20401"/>
                  </a:cubicBezTo>
                  <a:cubicBezTo>
                    <a:pt x="1504" y="20125"/>
                    <a:pt x="1504" y="19875"/>
                    <a:pt x="1479" y="19599"/>
                  </a:cubicBezTo>
                  <a:cubicBezTo>
                    <a:pt x="1454" y="19048"/>
                    <a:pt x="1379" y="18521"/>
                    <a:pt x="1279" y="17970"/>
                  </a:cubicBezTo>
                  <a:cubicBezTo>
                    <a:pt x="1078" y="16867"/>
                    <a:pt x="802" y="15765"/>
                    <a:pt x="577" y="14612"/>
                  </a:cubicBezTo>
                  <a:cubicBezTo>
                    <a:pt x="477" y="14035"/>
                    <a:pt x="376" y="13484"/>
                    <a:pt x="326" y="12907"/>
                  </a:cubicBezTo>
                  <a:cubicBezTo>
                    <a:pt x="276" y="12356"/>
                    <a:pt x="276" y="11780"/>
                    <a:pt x="301" y="11253"/>
                  </a:cubicBezTo>
                  <a:cubicBezTo>
                    <a:pt x="351" y="10150"/>
                    <a:pt x="527" y="9098"/>
                    <a:pt x="752" y="8120"/>
                  </a:cubicBezTo>
                  <a:cubicBezTo>
                    <a:pt x="978" y="7118"/>
                    <a:pt x="1203" y="6191"/>
                    <a:pt x="1354" y="5288"/>
                  </a:cubicBezTo>
                  <a:cubicBezTo>
                    <a:pt x="1529" y="4411"/>
                    <a:pt x="1630" y="3559"/>
                    <a:pt x="1655" y="2782"/>
                  </a:cubicBezTo>
                  <a:cubicBezTo>
                    <a:pt x="1705" y="2005"/>
                    <a:pt x="1630" y="1303"/>
                    <a:pt x="1529" y="702"/>
                  </a:cubicBezTo>
                  <a:cubicBezTo>
                    <a:pt x="1504" y="526"/>
                    <a:pt x="1454" y="376"/>
                    <a:pt x="1429" y="226"/>
                  </a:cubicBezTo>
                  <a:cubicBezTo>
                    <a:pt x="1379" y="150"/>
                    <a:pt x="1304" y="75"/>
                    <a:pt x="1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1605400" y="3618400"/>
              <a:ext cx="189875" cy="165050"/>
            </a:xfrm>
            <a:custGeom>
              <a:rect b="b" l="l" r="r" t="t"/>
              <a:pathLst>
                <a:path extrusionOk="0" h="6602" w="7595">
                  <a:moveTo>
                    <a:pt x="3697" y="0"/>
                  </a:moveTo>
                  <a:cubicBezTo>
                    <a:pt x="3516" y="0"/>
                    <a:pt x="3386" y="166"/>
                    <a:pt x="3409" y="354"/>
                  </a:cubicBezTo>
                  <a:cubicBezTo>
                    <a:pt x="3509" y="1281"/>
                    <a:pt x="3660" y="2835"/>
                    <a:pt x="3760" y="3762"/>
                  </a:cubicBezTo>
                  <a:cubicBezTo>
                    <a:pt x="3183" y="3631"/>
                    <a:pt x="2510" y="3479"/>
                    <a:pt x="1863" y="3479"/>
                  </a:cubicBezTo>
                  <a:cubicBezTo>
                    <a:pt x="1273" y="3479"/>
                    <a:pt x="705" y="3605"/>
                    <a:pt x="251" y="3988"/>
                  </a:cubicBezTo>
                  <a:cubicBezTo>
                    <a:pt x="126" y="4088"/>
                    <a:pt x="26" y="4213"/>
                    <a:pt x="26" y="4364"/>
                  </a:cubicBezTo>
                  <a:cubicBezTo>
                    <a:pt x="1" y="4614"/>
                    <a:pt x="326" y="4790"/>
                    <a:pt x="577" y="4840"/>
                  </a:cubicBezTo>
                  <a:cubicBezTo>
                    <a:pt x="796" y="4892"/>
                    <a:pt x="1020" y="4918"/>
                    <a:pt x="1244" y="4918"/>
                  </a:cubicBezTo>
                  <a:cubicBezTo>
                    <a:pt x="1558" y="4918"/>
                    <a:pt x="1874" y="4867"/>
                    <a:pt x="2181" y="4765"/>
                  </a:cubicBezTo>
                  <a:lnTo>
                    <a:pt x="2181" y="4765"/>
                  </a:lnTo>
                  <a:cubicBezTo>
                    <a:pt x="1955" y="5216"/>
                    <a:pt x="2056" y="5792"/>
                    <a:pt x="2382" y="6168"/>
                  </a:cubicBezTo>
                  <a:cubicBezTo>
                    <a:pt x="2623" y="6447"/>
                    <a:pt x="3003" y="6602"/>
                    <a:pt x="3367" y="6602"/>
                  </a:cubicBezTo>
                  <a:cubicBezTo>
                    <a:pt x="3493" y="6602"/>
                    <a:pt x="3618" y="6583"/>
                    <a:pt x="3735" y="6544"/>
                  </a:cubicBezTo>
                  <a:cubicBezTo>
                    <a:pt x="4209" y="6370"/>
                    <a:pt x="4583" y="5922"/>
                    <a:pt x="4612" y="5424"/>
                  </a:cubicBezTo>
                  <a:lnTo>
                    <a:pt x="4612" y="5424"/>
                  </a:lnTo>
                  <a:cubicBezTo>
                    <a:pt x="4610" y="5674"/>
                    <a:pt x="5667" y="5993"/>
                    <a:pt x="5840" y="6043"/>
                  </a:cubicBezTo>
                  <a:cubicBezTo>
                    <a:pt x="6031" y="6077"/>
                    <a:pt x="6237" y="6100"/>
                    <a:pt x="6443" y="6100"/>
                  </a:cubicBezTo>
                  <a:cubicBezTo>
                    <a:pt x="6696" y="6100"/>
                    <a:pt x="6947" y="6064"/>
                    <a:pt x="7169" y="5968"/>
                  </a:cubicBezTo>
                  <a:cubicBezTo>
                    <a:pt x="7319" y="5893"/>
                    <a:pt x="7444" y="5792"/>
                    <a:pt x="7494" y="5642"/>
                  </a:cubicBezTo>
                  <a:cubicBezTo>
                    <a:pt x="7595" y="5341"/>
                    <a:pt x="7194" y="5015"/>
                    <a:pt x="6993" y="4840"/>
                  </a:cubicBezTo>
                  <a:cubicBezTo>
                    <a:pt x="6742" y="4564"/>
                    <a:pt x="6442" y="4389"/>
                    <a:pt x="6116" y="4213"/>
                  </a:cubicBezTo>
                  <a:cubicBezTo>
                    <a:pt x="6013" y="4172"/>
                    <a:pt x="4989" y="3829"/>
                    <a:pt x="4605" y="3829"/>
                  </a:cubicBezTo>
                  <a:cubicBezTo>
                    <a:pt x="4520" y="3829"/>
                    <a:pt x="4467" y="3846"/>
                    <a:pt x="4462" y="3887"/>
                  </a:cubicBezTo>
                  <a:lnTo>
                    <a:pt x="4462" y="3887"/>
                  </a:lnTo>
                  <a:cubicBezTo>
                    <a:pt x="4587" y="2834"/>
                    <a:pt x="4763" y="1556"/>
                    <a:pt x="4888" y="479"/>
                  </a:cubicBezTo>
                  <a:cubicBezTo>
                    <a:pt x="4888" y="304"/>
                    <a:pt x="4788" y="153"/>
                    <a:pt x="4612" y="128"/>
                  </a:cubicBezTo>
                  <a:cubicBezTo>
                    <a:pt x="4311" y="78"/>
                    <a:pt x="4036" y="53"/>
                    <a:pt x="3735" y="3"/>
                  </a:cubicBezTo>
                  <a:cubicBezTo>
                    <a:pt x="3722" y="1"/>
                    <a:pt x="3709" y="0"/>
                    <a:pt x="3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5"/>
          <p:cNvGrpSpPr/>
          <p:nvPr/>
        </p:nvGrpSpPr>
        <p:grpSpPr>
          <a:xfrm>
            <a:off x="235836" y="4051668"/>
            <a:ext cx="808533" cy="855648"/>
            <a:chOff x="2276450" y="3715925"/>
            <a:chExt cx="689875" cy="730075"/>
          </a:xfrm>
        </p:grpSpPr>
        <p:sp>
          <p:nvSpPr>
            <p:cNvPr id="693" name="Google Shape;693;p5"/>
            <p:cNvSpPr/>
            <p:nvPr/>
          </p:nvSpPr>
          <p:spPr>
            <a:xfrm>
              <a:off x="2276450" y="3715925"/>
              <a:ext cx="689875" cy="730075"/>
            </a:xfrm>
            <a:custGeom>
              <a:rect b="b" l="l" r="r" t="t"/>
              <a:pathLst>
                <a:path extrusionOk="0" h="29203" w="27595">
                  <a:moveTo>
                    <a:pt x="11163" y="0"/>
                  </a:moveTo>
                  <a:cubicBezTo>
                    <a:pt x="11059" y="0"/>
                    <a:pt x="10955" y="12"/>
                    <a:pt x="10853" y="37"/>
                  </a:cubicBezTo>
                  <a:cubicBezTo>
                    <a:pt x="10302" y="162"/>
                    <a:pt x="9750" y="287"/>
                    <a:pt x="9224" y="438"/>
                  </a:cubicBezTo>
                  <a:cubicBezTo>
                    <a:pt x="8647" y="588"/>
                    <a:pt x="8121" y="1315"/>
                    <a:pt x="8372" y="1916"/>
                  </a:cubicBezTo>
                  <a:cubicBezTo>
                    <a:pt x="8798" y="2994"/>
                    <a:pt x="9249" y="4072"/>
                    <a:pt x="9675" y="5124"/>
                  </a:cubicBezTo>
                  <a:cubicBezTo>
                    <a:pt x="9575" y="5200"/>
                    <a:pt x="9449" y="5275"/>
                    <a:pt x="9324" y="5375"/>
                  </a:cubicBezTo>
                  <a:cubicBezTo>
                    <a:pt x="8920" y="5265"/>
                    <a:pt x="8512" y="5208"/>
                    <a:pt x="8104" y="5208"/>
                  </a:cubicBezTo>
                  <a:cubicBezTo>
                    <a:pt x="7398" y="5208"/>
                    <a:pt x="6689" y="5377"/>
                    <a:pt x="5991" y="5726"/>
                  </a:cubicBezTo>
                  <a:cubicBezTo>
                    <a:pt x="4888" y="6277"/>
                    <a:pt x="4061" y="7480"/>
                    <a:pt x="3810" y="8683"/>
                  </a:cubicBezTo>
                  <a:cubicBezTo>
                    <a:pt x="1" y="12493"/>
                    <a:pt x="2256" y="19134"/>
                    <a:pt x="4337" y="23270"/>
                  </a:cubicBezTo>
                  <a:cubicBezTo>
                    <a:pt x="5414" y="25400"/>
                    <a:pt x="6943" y="27531"/>
                    <a:pt x="9149" y="28558"/>
                  </a:cubicBezTo>
                  <a:cubicBezTo>
                    <a:pt x="10047" y="28983"/>
                    <a:pt x="11006" y="29203"/>
                    <a:pt x="11953" y="29203"/>
                  </a:cubicBezTo>
                  <a:cubicBezTo>
                    <a:pt x="13015" y="29203"/>
                    <a:pt x="14061" y="28927"/>
                    <a:pt x="14988" y="28358"/>
                  </a:cubicBezTo>
                  <a:cubicBezTo>
                    <a:pt x="15479" y="28488"/>
                    <a:pt x="15988" y="28551"/>
                    <a:pt x="16499" y="28551"/>
                  </a:cubicBezTo>
                  <a:cubicBezTo>
                    <a:pt x="18052" y="28551"/>
                    <a:pt x="19628" y="27972"/>
                    <a:pt x="20778" y="26954"/>
                  </a:cubicBezTo>
                  <a:cubicBezTo>
                    <a:pt x="20795" y="26954"/>
                    <a:pt x="20812" y="26954"/>
                    <a:pt x="20829" y="26954"/>
                  </a:cubicBezTo>
                  <a:cubicBezTo>
                    <a:pt x="23811" y="26954"/>
                    <a:pt x="26071" y="24758"/>
                    <a:pt x="27019" y="21942"/>
                  </a:cubicBezTo>
                  <a:cubicBezTo>
                    <a:pt x="27545" y="20312"/>
                    <a:pt x="27595" y="18508"/>
                    <a:pt x="27520" y="16804"/>
                  </a:cubicBezTo>
                  <a:cubicBezTo>
                    <a:pt x="27445" y="14899"/>
                    <a:pt x="27119" y="12969"/>
                    <a:pt x="26592" y="11114"/>
                  </a:cubicBezTo>
                  <a:cubicBezTo>
                    <a:pt x="25790" y="8282"/>
                    <a:pt x="24312" y="5550"/>
                    <a:pt x="21455" y="4473"/>
                  </a:cubicBezTo>
                  <a:cubicBezTo>
                    <a:pt x="20427" y="3282"/>
                    <a:pt x="19049" y="2725"/>
                    <a:pt x="17658" y="2725"/>
                  </a:cubicBezTo>
                  <a:cubicBezTo>
                    <a:pt x="16267" y="2725"/>
                    <a:pt x="14863" y="3282"/>
                    <a:pt x="13785" y="4322"/>
                  </a:cubicBezTo>
                  <a:cubicBezTo>
                    <a:pt x="13585" y="4297"/>
                    <a:pt x="13384" y="4247"/>
                    <a:pt x="13184" y="4247"/>
                  </a:cubicBezTo>
                  <a:cubicBezTo>
                    <a:pt x="12883" y="3119"/>
                    <a:pt x="12607" y="1992"/>
                    <a:pt x="12357" y="864"/>
                  </a:cubicBezTo>
                  <a:cubicBezTo>
                    <a:pt x="12231" y="318"/>
                    <a:pt x="11700" y="0"/>
                    <a:pt x="1116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2399275" y="3813275"/>
              <a:ext cx="417300" cy="139175"/>
            </a:xfrm>
            <a:custGeom>
              <a:rect b="b" l="l" r="r" t="t"/>
              <a:pathLst>
                <a:path extrusionOk="0" h="5567" w="16692">
                  <a:moveTo>
                    <a:pt x="12701" y="0"/>
                  </a:moveTo>
                  <a:cubicBezTo>
                    <a:pt x="11296" y="0"/>
                    <a:pt x="9878" y="741"/>
                    <a:pt x="9148" y="1957"/>
                  </a:cubicBezTo>
                  <a:cubicBezTo>
                    <a:pt x="8678" y="1644"/>
                    <a:pt x="8121" y="1497"/>
                    <a:pt x="7558" y="1497"/>
                  </a:cubicBezTo>
                  <a:cubicBezTo>
                    <a:pt x="6499" y="1497"/>
                    <a:pt x="5419" y="2018"/>
                    <a:pt x="4862" y="2935"/>
                  </a:cubicBezTo>
                  <a:cubicBezTo>
                    <a:pt x="4364" y="2633"/>
                    <a:pt x="3784" y="2483"/>
                    <a:pt x="3205" y="2483"/>
                  </a:cubicBezTo>
                  <a:cubicBezTo>
                    <a:pt x="2675" y="2483"/>
                    <a:pt x="2146" y="2608"/>
                    <a:pt x="1679" y="2859"/>
                  </a:cubicBezTo>
                  <a:cubicBezTo>
                    <a:pt x="727" y="3411"/>
                    <a:pt x="50" y="4463"/>
                    <a:pt x="0" y="5566"/>
                  </a:cubicBezTo>
                  <a:lnTo>
                    <a:pt x="16692" y="3987"/>
                  </a:lnTo>
                  <a:cubicBezTo>
                    <a:pt x="16667" y="2233"/>
                    <a:pt x="15389" y="579"/>
                    <a:pt x="13684" y="128"/>
                  </a:cubicBezTo>
                  <a:cubicBezTo>
                    <a:pt x="13363" y="41"/>
                    <a:pt x="13032" y="0"/>
                    <a:pt x="1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2478850" y="3745650"/>
              <a:ext cx="214925" cy="195125"/>
            </a:xfrm>
            <a:custGeom>
              <a:rect b="b" l="l" r="r" t="t"/>
              <a:pathLst>
                <a:path extrusionOk="0" h="7805" w="8597">
                  <a:moveTo>
                    <a:pt x="3083" y="1"/>
                  </a:moveTo>
                  <a:cubicBezTo>
                    <a:pt x="2531" y="126"/>
                    <a:pt x="1980" y="276"/>
                    <a:pt x="1429" y="427"/>
                  </a:cubicBezTo>
                  <a:lnTo>
                    <a:pt x="3208" y="4712"/>
                  </a:lnTo>
                  <a:cubicBezTo>
                    <a:pt x="1654" y="4988"/>
                    <a:pt x="326" y="6266"/>
                    <a:pt x="0" y="7795"/>
                  </a:cubicBezTo>
                  <a:cubicBezTo>
                    <a:pt x="211" y="7801"/>
                    <a:pt x="423" y="7804"/>
                    <a:pt x="634" y="7804"/>
                  </a:cubicBezTo>
                  <a:cubicBezTo>
                    <a:pt x="2126" y="7804"/>
                    <a:pt x="3614" y="7648"/>
                    <a:pt x="5063" y="7319"/>
                  </a:cubicBezTo>
                  <a:cubicBezTo>
                    <a:pt x="5038" y="7269"/>
                    <a:pt x="5038" y="7219"/>
                    <a:pt x="5013" y="7168"/>
                  </a:cubicBezTo>
                  <a:cubicBezTo>
                    <a:pt x="6241" y="6968"/>
                    <a:pt x="7444" y="6667"/>
                    <a:pt x="8597" y="6216"/>
                  </a:cubicBezTo>
                  <a:cubicBezTo>
                    <a:pt x="8171" y="5389"/>
                    <a:pt x="7394" y="4737"/>
                    <a:pt x="6491" y="4487"/>
                  </a:cubicBezTo>
                  <a:cubicBezTo>
                    <a:pt x="6188" y="4393"/>
                    <a:pt x="5872" y="4347"/>
                    <a:pt x="5556" y="4347"/>
                  </a:cubicBezTo>
                  <a:cubicBezTo>
                    <a:pt x="5113" y="4347"/>
                    <a:pt x="4670" y="4437"/>
                    <a:pt x="4261" y="4612"/>
                  </a:cubicBezTo>
                  <a:cubicBezTo>
                    <a:pt x="3835" y="3083"/>
                    <a:pt x="3434" y="1554"/>
                    <a:pt x="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2344750" y="3914150"/>
              <a:ext cx="304550" cy="502025"/>
            </a:xfrm>
            <a:custGeom>
              <a:rect b="b" l="l" r="r" t="t"/>
              <a:pathLst>
                <a:path extrusionOk="0" h="20081" w="12182">
                  <a:moveTo>
                    <a:pt x="5853" y="0"/>
                  </a:moveTo>
                  <a:cubicBezTo>
                    <a:pt x="3936" y="0"/>
                    <a:pt x="2025" y="1046"/>
                    <a:pt x="1078" y="2734"/>
                  </a:cubicBezTo>
                  <a:cubicBezTo>
                    <a:pt x="1" y="4614"/>
                    <a:pt x="151" y="6945"/>
                    <a:pt x="602" y="9050"/>
                  </a:cubicBezTo>
                  <a:cubicBezTo>
                    <a:pt x="1078" y="11105"/>
                    <a:pt x="1805" y="13110"/>
                    <a:pt x="2783" y="14990"/>
                  </a:cubicBezTo>
                  <a:cubicBezTo>
                    <a:pt x="3685" y="16744"/>
                    <a:pt x="4888" y="18449"/>
                    <a:pt x="6642" y="19401"/>
                  </a:cubicBezTo>
                  <a:cubicBezTo>
                    <a:pt x="7437" y="19838"/>
                    <a:pt x="8368" y="20080"/>
                    <a:pt x="9282" y="20080"/>
                  </a:cubicBezTo>
                  <a:cubicBezTo>
                    <a:pt x="10358" y="20080"/>
                    <a:pt x="11409" y="19745"/>
                    <a:pt x="12181" y="19000"/>
                  </a:cubicBezTo>
                  <a:lnTo>
                    <a:pt x="7093" y="153"/>
                  </a:lnTo>
                  <a:cubicBezTo>
                    <a:pt x="6686" y="50"/>
                    <a:pt x="6269" y="0"/>
                    <a:pt x="5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2664300" y="3847925"/>
              <a:ext cx="271325" cy="512775"/>
            </a:xfrm>
            <a:custGeom>
              <a:rect b="b" l="l" r="r" t="t"/>
              <a:pathLst>
                <a:path extrusionOk="0" h="20511" w="10853">
                  <a:moveTo>
                    <a:pt x="3682" y="0"/>
                  </a:moveTo>
                  <a:cubicBezTo>
                    <a:pt x="2347" y="0"/>
                    <a:pt x="1005" y="469"/>
                    <a:pt x="1" y="1373"/>
                  </a:cubicBezTo>
                  <a:lnTo>
                    <a:pt x="4412" y="20371"/>
                  </a:lnTo>
                  <a:cubicBezTo>
                    <a:pt x="4744" y="20466"/>
                    <a:pt x="5081" y="20510"/>
                    <a:pt x="5416" y="20510"/>
                  </a:cubicBezTo>
                  <a:cubicBezTo>
                    <a:pt x="7028" y="20510"/>
                    <a:pt x="8607" y="19484"/>
                    <a:pt x="9499" y="18115"/>
                  </a:cubicBezTo>
                  <a:cubicBezTo>
                    <a:pt x="10577" y="16461"/>
                    <a:pt x="10853" y="14381"/>
                    <a:pt x="10828" y="12401"/>
                  </a:cubicBezTo>
                  <a:cubicBezTo>
                    <a:pt x="10803" y="10296"/>
                    <a:pt x="10502" y="8190"/>
                    <a:pt x="9926" y="6160"/>
                  </a:cubicBezTo>
                  <a:cubicBezTo>
                    <a:pt x="9324" y="4055"/>
                    <a:pt x="8372" y="1950"/>
                    <a:pt x="6517" y="797"/>
                  </a:cubicBezTo>
                  <a:cubicBezTo>
                    <a:pt x="5671" y="261"/>
                    <a:pt x="4678" y="0"/>
                    <a:pt x="3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2472575" y="3873350"/>
              <a:ext cx="348400" cy="526400"/>
            </a:xfrm>
            <a:custGeom>
              <a:rect b="b" l="l" r="r" t="t"/>
              <a:pathLst>
                <a:path extrusionOk="0" h="21056" w="13936">
                  <a:moveTo>
                    <a:pt x="7561" y="0"/>
                  </a:moveTo>
                  <a:cubicBezTo>
                    <a:pt x="7213" y="0"/>
                    <a:pt x="6849" y="32"/>
                    <a:pt x="6467" y="81"/>
                  </a:cubicBezTo>
                  <a:cubicBezTo>
                    <a:pt x="5915" y="156"/>
                    <a:pt x="5389" y="281"/>
                    <a:pt x="4863" y="431"/>
                  </a:cubicBezTo>
                  <a:cubicBezTo>
                    <a:pt x="4311" y="557"/>
                    <a:pt x="3785" y="682"/>
                    <a:pt x="3259" y="883"/>
                  </a:cubicBezTo>
                  <a:cubicBezTo>
                    <a:pt x="1980" y="1384"/>
                    <a:pt x="1003" y="1960"/>
                    <a:pt x="452" y="3314"/>
                  </a:cubicBezTo>
                  <a:cubicBezTo>
                    <a:pt x="0" y="4441"/>
                    <a:pt x="0" y="5695"/>
                    <a:pt x="201" y="6898"/>
                  </a:cubicBezTo>
                  <a:cubicBezTo>
                    <a:pt x="627" y="9228"/>
                    <a:pt x="1304" y="11534"/>
                    <a:pt x="2231" y="13715"/>
                  </a:cubicBezTo>
                  <a:cubicBezTo>
                    <a:pt x="3108" y="15795"/>
                    <a:pt x="4236" y="18527"/>
                    <a:pt x="5940" y="20081"/>
                  </a:cubicBezTo>
                  <a:cubicBezTo>
                    <a:pt x="6672" y="20752"/>
                    <a:pt x="7659" y="21056"/>
                    <a:pt x="8673" y="21056"/>
                  </a:cubicBezTo>
                  <a:cubicBezTo>
                    <a:pt x="10576" y="21056"/>
                    <a:pt x="12579" y="19984"/>
                    <a:pt x="13184" y="18251"/>
                  </a:cubicBezTo>
                  <a:cubicBezTo>
                    <a:pt x="13935" y="16096"/>
                    <a:pt x="13660" y="13138"/>
                    <a:pt x="13459" y="10908"/>
                  </a:cubicBezTo>
                  <a:cubicBezTo>
                    <a:pt x="13234" y="8527"/>
                    <a:pt x="12732" y="6196"/>
                    <a:pt x="12006" y="3915"/>
                  </a:cubicBezTo>
                  <a:cubicBezTo>
                    <a:pt x="11630" y="2787"/>
                    <a:pt x="11028" y="1659"/>
                    <a:pt x="10076" y="883"/>
                  </a:cubicBezTo>
                  <a:cubicBezTo>
                    <a:pt x="9279" y="213"/>
                    <a:pt x="8469" y="0"/>
                    <a:pt x="7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5"/>
          <p:cNvSpPr/>
          <p:nvPr/>
        </p:nvSpPr>
        <p:spPr>
          <a:xfrm rot="-4275760">
            <a:off x="331058" y="2780862"/>
            <a:ext cx="254679" cy="26937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"/>
          <p:cNvSpPr/>
          <p:nvPr/>
        </p:nvSpPr>
        <p:spPr>
          <a:xfrm rot="2528799">
            <a:off x="4273500" y="4608787"/>
            <a:ext cx="254676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"/>
          <p:cNvSpPr/>
          <p:nvPr/>
        </p:nvSpPr>
        <p:spPr>
          <a:xfrm rot="692789">
            <a:off x="8593523" y="1959788"/>
            <a:ext cx="254672" cy="26936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3" name="Google Shape;703;p5"/>
          <p:cNvSpPr txBox="1"/>
          <p:nvPr>
            <p:ph idx="2" type="title"/>
          </p:nvPr>
        </p:nvSpPr>
        <p:spPr>
          <a:xfrm>
            <a:off x="1687213" y="2724150"/>
            <a:ext cx="2607300" cy="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4" name="Google Shape;704;p5"/>
          <p:cNvSpPr txBox="1"/>
          <p:nvPr>
            <p:ph idx="3" type="title"/>
          </p:nvPr>
        </p:nvSpPr>
        <p:spPr>
          <a:xfrm>
            <a:off x="4849492" y="2724150"/>
            <a:ext cx="2607300" cy="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5" name="Google Shape;705;p5"/>
          <p:cNvSpPr txBox="1"/>
          <p:nvPr>
            <p:ph idx="1" type="subTitle"/>
          </p:nvPr>
        </p:nvSpPr>
        <p:spPr>
          <a:xfrm>
            <a:off x="4849492" y="3106950"/>
            <a:ext cx="2607300" cy="9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6" name="Google Shape;706;p5"/>
          <p:cNvSpPr txBox="1"/>
          <p:nvPr>
            <p:ph idx="4" type="subTitle"/>
          </p:nvPr>
        </p:nvSpPr>
        <p:spPr>
          <a:xfrm>
            <a:off x="1687213" y="3106950"/>
            <a:ext cx="2607300" cy="9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2">
    <p:spTree>
      <p:nvGrpSpPr>
        <p:cNvPr id="6050" name="Shape 6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" name="Google Shape;6051;p41"/>
          <p:cNvSpPr txBox="1"/>
          <p:nvPr>
            <p:ph hasCustomPrompt="1" type="title"/>
          </p:nvPr>
        </p:nvSpPr>
        <p:spPr>
          <a:xfrm>
            <a:off x="713100" y="674075"/>
            <a:ext cx="3762300" cy="12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52" name="Google Shape;6052;p41"/>
          <p:cNvSpPr txBox="1"/>
          <p:nvPr>
            <p:ph idx="1" type="subTitle"/>
          </p:nvPr>
        </p:nvSpPr>
        <p:spPr>
          <a:xfrm>
            <a:off x="713100" y="1913900"/>
            <a:ext cx="37623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53" name="Google Shape;6053;p41"/>
          <p:cNvSpPr txBox="1"/>
          <p:nvPr>
            <p:ph hasCustomPrompt="1" idx="2" type="title"/>
          </p:nvPr>
        </p:nvSpPr>
        <p:spPr>
          <a:xfrm>
            <a:off x="713100" y="2732375"/>
            <a:ext cx="3762300" cy="12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54" name="Google Shape;6054;p41"/>
          <p:cNvSpPr txBox="1"/>
          <p:nvPr>
            <p:ph idx="3" type="subTitle"/>
          </p:nvPr>
        </p:nvSpPr>
        <p:spPr>
          <a:xfrm>
            <a:off x="713100" y="3972325"/>
            <a:ext cx="37623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55" name="Google Shape;6055;p41"/>
          <p:cNvSpPr txBox="1"/>
          <p:nvPr>
            <p:ph hasCustomPrompt="1" idx="4" type="title"/>
          </p:nvPr>
        </p:nvSpPr>
        <p:spPr>
          <a:xfrm>
            <a:off x="4668600" y="1703288"/>
            <a:ext cx="3762300" cy="12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56" name="Google Shape;6056;p41"/>
          <p:cNvSpPr txBox="1"/>
          <p:nvPr>
            <p:ph idx="5" type="subTitle"/>
          </p:nvPr>
        </p:nvSpPr>
        <p:spPr>
          <a:xfrm>
            <a:off x="4668600" y="2943113"/>
            <a:ext cx="37623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57" name="Google Shape;6057;p41"/>
          <p:cNvSpPr/>
          <p:nvPr/>
        </p:nvSpPr>
        <p:spPr>
          <a:xfrm flipH="1">
            <a:off x="5630071" y="-444810"/>
            <a:ext cx="4050254" cy="2320326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8" name="Google Shape;6058;p41"/>
          <p:cNvGrpSpPr/>
          <p:nvPr/>
        </p:nvGrpSpPr>
        <p:grpSpPr>
          <a:xfrm flipH="1">
            <a:off x="5630041" y="-618869"/>
            <a:ext cx="4050254" cy="2320326"/>
            <a:chOff x="-1389150" y="804800"/>
            <a:chExt cx="971750" cy="556700"/>
          </a:xfrm>
        </p:grpSpPr>
        <p:sp>
          <p:nvSpPr>
            <p:cNvPr id="6059" name="Google Shape;6059;p41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0" name="Google Shape;6060;p41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1" name="Google Shape;6061;p41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2" name="Google Shape;6062;p41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3" name="Google Shape;6063;p41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4" name="Google Shape;6064;p41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5" name="Google Shape;6065;p41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6" name="Google Shape;6066;p41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7" name="Google Shape;6067;p41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8" name="Google Shape;6068;p41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9" name="Google Shape;6069;p41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0" name="Google Shape;6070;p41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1" name="Google Shape;6071;p41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2" name="Google Shape;6072;p41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3" name="Google Shape;6073;p41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4" name="Google Shape;6074;p41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5" name="Google Shape;6075;p41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6" name="Google Shape;6076;p41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7" name="Google Shape;6077;p41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8" name="Google Shape;6078;p41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9" name="Google Shape;6079;p41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0" name="Google Shape;6080;p41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1" name="Google Shape;6081;p41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2" name="Google Shape;6082;p41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3" name="Google Shape;6083;p41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4" name="Google Shape;6084;p41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5" name="Google Shape;6085;p41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6" name="Google Shape;6086;p41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7" name="Google Shape;6087;p41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8" name="Google Shape;6088;p41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9" name="Google Shape;6089;p41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0" name="Google Shape;6090;p41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1" name="Google Shape;6091;p41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2" name="Google Shape;6092;p41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3" name="Google Shape;6093;p41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4" name="Google Shape;6094;p41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5" name="Google Shape;6095;p41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6" name="Google Shape;6096;p41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7" name="Google Shape;6097;p41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8" name="Google Shape;6098;p41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9" name="Google Shape;6099;p41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0" name="Google Shape;6100;p41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1" name="Google Shape;6101;p41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2" name="Google Shape;6102;p41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3" name="Google Shape;6103;p41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4" name="Google Shape;6104;p41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5" name="Google Shape;6105;p41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6" name="Google Shape;6106;p41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7" name="Google Shape;6107;p41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8" name="Google Shape;6108;p41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9" name="Google Shape;6109;p41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0" name="Google Shape;6110;p41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1" name="Google Shape;6111;p41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2" name="Google Shape;6112;p41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3" name="Google Shape;6113;p41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4" name="Google Shape;6114;p41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5" name="Google Shape;6115;p41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6" name="Google Shape;6116;p41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7" name="Google Shape;6117;p41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8" name="Google Shape;6118;p41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9" name="Google Shape;6119;p41"/>
          <p:cNvSpPr/>
          <p:nvPr/>
        </p:nvSpPr>
        <p:spPr>
          <a:xfrm rot="10800000">
            <a:off x="5630071" y="3299556"/>
            <a:ext cx="4050254" cy="2320326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0" name="Google Shape;6120;p41"/>
          <p:cNvGrpSpPr/>
          <p:nvPr/>
        </p:nvGrpSpPr>
        <p:grpSpPr>
          <a:xfrm rot="10800000">
            <a:off x="5630041" y="3473615"/>
            <a:ext cx="4050254" cy="2320326"/>
            <a:chOff x="-1389150" y="804800"/>
            <a:chExt cx="971750" cy="556700"/>
          </a:xfrm>
        </p:grpSpPr>
        <p:sp>
          <p:nvSpPr>
            <p:cNvPr id="6121" name="Google Shape;6121;p41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2" name="Google Shape;6122;p41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3" name="Google Shape;6123;p41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4" name="Google Shape;6124;p41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5" name="Google Shape;6125;p41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6" name="Google Shape;6126;p41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7" name="Google Shape;6127;p41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8" name="Google Shape;6128;p41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9" name="Google Shape;6129;p41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0" name="Google Shape;6130;p41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1" name="Google Shape;6131;p41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2" name="Google Shape;6132;p41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3" name="Google Shape;6133;p41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4" name="Google Shape;6134;p41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5" name="Google Shape;6135;p41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6" name="Google Shape;6136;p41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7" name="Google Shape;6137;p41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8" name="Google Shape;6138;p41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9" name="Google Shape;6139;p41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0" name="Google Shape;6140;p41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1" name="Google Shape;6141;p41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2" name="Google Shape;6142;p41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3" name="Google Shape;6143;p41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4" name="Google Shape;6144;p41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5" name="Google Shape;6145;p41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6" name="Google Shape;6146;p41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7" name="Google Shape;6147;p41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8" name="Google Shape;6148;p41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9" name="Google Shape;6149;p41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0" name="Google Shape;6150;p41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1" name="Google Shape;6151;p41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2" name="Google Shape;6152;p41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3" name="Google Shape;6153;p41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4" name="Google Shape;6154;p41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5" name="Google Shape;6155;p41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6" name="Google Shape;6156;p41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7" name="Google Shape;6157;p41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8" name="Google Shape;6158;p41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9" name="Google Shape;6159;p41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0" name="Google Shape;6160;p41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1" name="Google Shape;6161;p41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2" name="Google Shape;6162;p41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3" name="Google Shape;6163;p41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4" name="Google Shape;6164;p41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5" name="Google Shape;6165;p41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6" name="Google Shape;6166;p41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7" name="Google Shape;6167;p41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8" name="Google Shape;6168;p41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9" name="Google Shape;6169;p41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0" name="Google Shape;6170;p41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1" name="Google Shape;6171;p41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2" name="Google Shape;6172;p41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3" name="Google Shape;6173;p41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4" name="Google Shape;6174;p41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5" name="Google Shape;6175;p41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6" name="Google Shape;6176;p41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7" name="Google Shape;6177;p41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8" name="Google Shape;6178;p41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9" name="Google Shape;6179;p41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0" name="Google Shape;6180;p41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1" name="Google Shape;6181;p41"/>
          <p:cNvSpPr/>
          <p:nvPr/>
        </p:nvSpPr>
        <p:spPr>
          <a:xfrm rot="1481800">
            <a:off x="4330926" y="4724814"/>
            <a:ext cx="254670" cy="26936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2" name="Google Shape;6182;p41"/>
          <p:cNvGrpSpPr/>
          <p:nvPr/>
        </p:nvGrpSpPr>
        <p:grpSpPr>
          <a:xfrm rot="10084184">
            <a:off x="6020340" y="4120389"/>
            <a:ext cx="919975" cy="828538"/>
            <a:chOff x="406033" y="4079411"/>
            <a:chExt cx="920069" cy="828622"/>
          </a:xfrm>
        </p:grpSpPr>
        <p:sp>
          <p:nvSpPr>
            <p:cNvPr id="6183" name="Google Shape;6183;p41"/>
            <p:cNvSpPr/>
            <p:nvPr/>
          </p:nvSpPr>
          <p:spPr>
            <a:xfrm>
              <a:off x="406033" y="4079411"/>
              <a:ext cx="920069" cy="828622"/>
            </a:xfrm>
            <a:custGeom>
              <a:rect b="b" l="l" r="r" t="t"/>
              <a:pathLst>
                <a:path extrusionOk="0" h="19074" w="21179">
                  <a:moveTo>
                    <a:pt x="9278" y="1"/>
                  </a:moveTo>
                  <a:cubicBezTo>
                    <a:pt x="7512" y="1"/>
                    <a:pt x="5692" y="464"/>
                    <a:pt x="4157" y="1303"/>
                  </a:cubicBezTo>
                  <a:cubicBezTo>
                    <a:pt x="4157" y="1312"/>
                    <a:pt x="4149" y="1312"/>
                    <a:pt x="4149" y="1312"/>
                  </a:cubicBezTo>
                  <a:cubicBezTo>
                    <a:pt x="4059" y="1366"/>
                    <a:pt x="3970" y="1410"/>
                    <a:pt x="3881" y="1464"/>
                  </a:cubicBezTo>
                  <a:cubicBezTo>
                    <a:pt x="3783" y="1526"/>
                    <a:pt x="3685" y="1580"/>
                    <a:pt x="3587" y="1651"/>
                  </a:cubicBezTo>
                  <a:cubicBezTo>
                    <a:pt x="2248" y="2507"/>
                    <a:pt x="1187" y="3828"/>
                    <a:pt x="580" y="5371"/>
                  </a:cubicBezTo>
                  <a:cubicBezTo>
                    <a:pt x="366" y="5906"/>
                    <a:pt x="214" y="6468"/>
                    <a:pt x="116" y="7030"/>
                  </a:cubicBezTo>
                  <a:cubicBezTo>
                    <a:pt x="36" y="7494"/>
                    <a:pt x="0" y="7967"/>
                    <a:pt x="0" y="8431"/>
                  </a:cubicBezTo>
                  <a:cubicBezTo>
                    <a:pt x="9" y="8547"/>
                    <a:pt x="9" y="8663"/>
                    <a:pt x="18" y="8779"/>
                  </a:cubicBezTo>
                  <a:cubicBezTo>
                    <a:pt x="63" y="9760"/>
                    <a:pt x="295" y="10706"/>
                    <a:pt x="696" y="11589"/>
                  </a:cubicBezTo>
                  <a:cubicBezTo>
                    <a:pt x="1017" y="12303"/>
                    <a:pt x="1410" y="12891"/>
                    <a:pt x="1883" y="13373"/>
                  </a:cubicBezTo>
                  <a:cubicBezTo>
                    <a:pt x="2079" y="13569"/>
                    <a:pt x="2293" y="13748"/>
                    <a:pt x="2516" y="13908"/>
                  </a:cubicBezTo>
                  <a:cubicBezTo>
                    <a:pt x="2587" y="13953"/>
                    <a:pt x="2659" y="14007"/>
                    <a:pt x="2730" y="14051"/>
                  </a:cubicBezTo>
                  <a:cubicBezTo>
                    <a:pt x="3453" y="14515"/>
                    <a:pt x="4202" y="14747"/>
                    <a:pt x="4934" y="14979"/>
                  </a:cubicBezTo>
                  <a:cubicBezTo>
                    <a:pt x="5549" y="15166"/>
                    <a:pt x="6138" y="15345"/>
                    <a:pt x="6727" y="15675"/>
                  </a:cubicBezTo>
                  <a:cubicBezTo>
                    <a:pt x="7244" y="15960"/>
                    <a:pt x="7735" y="16397"/>
                    <a:pt x="8261" y="16852"/>
                  </a:cubicBezTo>
                  <a:cubicBezTo>
                    <a:pt x="8903" y="17423"/>
                    <a:pt x="9564" y="18012"/>
                    <a:pt x="10402" y="18449"/>
                  </a:cubicBezTo>
                  <a:cubicBezTo>
                    <a:pt x="10714" y="18610"/>
                    <a:pt x="11036" y="18744"/>
                    <a:pt x="11348" y="18833"/>
                  </a:cubicBezTo>
                  <a:cubicBezTo>
                    <a:pt x="11517" y="18886"/>
                    <a:pt x="11696" y="18931"/>
                    <a:pt x="11874" y="18967"/>
                  </a:cubicBezTo>
                  <a:cubicBezTo>
                    <a:pt x="12062" y="19002"/>
                    <a:pt x="12249" y="19029"/>
                    <a:pt x="12436" y="19047"/>
                  </a:cubicBezTo>
                  <a:cubicBezTo>
                    <a:pt x="12561" y="19065"/>
                    <a:pt x="12704" y="19065"/>
                    <a:pt x="12838" y="19074"/>
                  </a:cubicBezTo>
                  <a:lnTo>
                    <a:pt x="12900" y="19074"/>
                  </a:lnTo>
                  <a:cubicBezTo>
                    <a:pt x="13730" y="19074"/>
                    <a:pt x="14604" y="18877"/>
                    <a:pt x="15496" y="18503"/>
                  </a:cubicBezTo>
                  <a:cubicBezTo>
                    <a:pt x="15603" y="18458"/>
                    <a:pt x="15728" y="18405"/>
                    <a:pt x="15871" y="18333"/>
                  </a:cubicBezTo>
                  <a:lnTo>
                    <a:pt x="15933" y="18306"/>
                  </a:lnTo>
                  <a:cubicBezTo>
                    <a:pt x="16058" y="18244"/>
                    <a:pt x="16183" y="18182"/>
                    <a:pt x="16299" y="18119"/>
                  </a:cubicBezTo>
                  <a:cubicBezTo>
                    <a:pt x="16308" y="18110"/>
                    <a:pt x="16317" y="18110"/>
                    <a:pt x="16326" y="18101"/>
                  </a:cubicBezTo>
                  <a:cubicBezTo>
                    <a:pt x="16442" y="18039"/>
                    <a:pt x="16558" y="17967"/>
                    <a:pt x="16683" y="17896"/>
                  </a:cubicBezTo>
                  <a:cubicBezTo>
                    <a:pt x="16683" y="17896"/>
                    <a:pt x="16692" y="17887"/>
                    <a:pt x="16692" y="17887"/>
                  </a:cubicBezTo>
                  <a:cubicBezTo>
                    <a:pt x="16816" y="17807"/>
                    <a:pt x="16941" y="17736"/>
                    <a:pt x="17066" y="17646"/>
                  </a:cubicBezTo>
                  <a:cubicBezTo>
                    <a:pt x="17066" y="17646"/>
                    <a:pt x="17075" y="17646"/>
                    <a:pt x="17075" y="17637"/>
                  </a:cubicBezTo>
                  <a:cubicBezTo>
                    <a:pt x="17798" y="17156"/>
                    <a:pt x="18467" y="16567"/>
                    <a:pt x="19002" y="15951"/>
                  </a:cubicBezTo>
                  <a:cubicBezTo>
                    <a:pt x="20626" y="14069"/>
                    <a:pt x="21179" y="11303"/>
                    <a:pt x="20519" y="8351"/>
                  </a:cubicBezTo>
                  <a:cubicBezTo>
                    <a:pt x="20198" y="6897"/>
                    <a:pt x="19644" y="5639"/>
                    <a:pt x="18886" y="4604"/>
                  </a:cubicBezTo>
                  <a:cubicBezTo>
                    <a:pt x="16968" y="1972"/>
                    <a:pt x="13623" y="259"/>
                    <a:pt x="9920" y="18"/>
                  </a:cubicBezTo>
                  <a:cubicBezTo>
                    <a:pt x="9715" y="1"/>
                    <a:pt x="9501" y="1"/>
                    <a:pt x="92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4" name="Google Shape;6184;p41"/>
            <p:cNvSpPr/>
            <p:nvPr/>
          </p:nvSpPr>
          <p:spPr>
            <a:xfrm>
              <a:off x="433533" y="4140318"/>
              <a:ext cx="825538" cy="706375"/>
            </a:xfrm>
            <a:custGeom>
              <a:rect b="b" l="l" r="r" t="t"/>
              <a:pathLst>
                <a:path extrusionOk="0" h="16260" w="19003">
                  <a:moveTo>
                    <a:pt x="8670" y="1"/>
                  </a:moveTo>
                  <a:cubicBezTo>
                    <a:pt x="6954" y="1"/>
                    <a:pt x="5135" y="505"/>
                    <a:pt x="3712" y="1427"/>
                  </a:cubicBezTo>
                  <a:cubicBezTo>
                    <a:pt x="1152" y="3086"/>
                    <a:pt x="1" y="6636"/>
                    <a:pt x="1339" y="9607"/>
                  </a:cubicBezTo>
                  <a:cubicBezTo>
                    <a:pt x="2570" y="12328"/>
                    <a:pt x="4559" y="11820"/>
                    <a:pt x="6772" y="13042"/>
                  </a:cubicBezTo>
                  <a:cubicBezTo>
                    <a:pt x="8574" y="14032"/>
                    <a:pt x="9662" y="16039"/>
                    <a:pt x="11928" y="16244"/>
                  </a:cubicBezTo>
                  <a:cubicBezTo>
                    <a:pt x="12042" y="16255"/>
                    <a:pt x="12158" y="16260"/>
                    <a:pt x="12274" y="16260"/>
                  </a:cubicBezTo>
                  <a:cubicBezTo>
                    <a:pt x="12947" y="16260"/>
                    <a:pt x="13648" y="16089"/>
                    <a:pt x="14310" y="15807"/>
                  </a:cubicBezTo>
                  <a:cubicBezTo>
                    <a:pt x="15488" y="15317"/>
                    <a:pt x="16567" y="14478"/>
                    <a:pt x="17299" y="13630"/>
                  </a:cubicBezTo>
                  <a:cubicBezTo>
                    <a:pt x="18771" y="11935"/>
                    <a:pt x="19003" y="9447"/>
                    <a:pt x="18512" y="7252"/>
                  </a:cubicBezTo>
                  <a:cubicBezTo>
                    <a:pt x="18253" y="6101"/>
                    <a:pt x="17816" y="4977"/>
                    <a:pt x="17120" y="4031"/>
                  </a:cubicBezTo>
                  <a:cubicBezTo>
                    <a:pt x="15336" y="1578"/>
                    <a:pt x="12223" y="222"/>
                    <a:pt x="9198" y="17"/>
                  </a:cubicBezTo>
                  <a:cubicBezTo>
                    <a:pt x="9024" y="6"/>
                    <a:pt x="8847" y="1"/>
                    <a:pt x="8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5" name="Google Shape;6185;p41"/>
            <p:cNvSpPr/>
            <p:nvPr/>
          </p:nvSpPr>
          <p:spPr>
            <a:xfrm>
              <a:off x="856361" y="4379384"/>
              <a:ext cx="301578" cy="301534"/>
            </a:xfrm>
            <a:custGeom>
              <a:rect b="b" l="l" r="r" t="t"/>
              <a:pathLst>
                <a:path extrusionOk="0" h="6941" w="6942">
                  <a:moveTo>
                    <a:pt x="3471" y="0"/>
                  </a:moveTo>
                  <a:cubicBezTo>
                    <a:pt x="1553" y="0"/>
                    <a:pt x="1" y="1553"/>
                    <a:pt x="1" y="3471"/>
                  </a:cubicBezTo>
                  <a:cubicBezTo>
                    <a:pt x="1" y="5389"/>
                    <a:pt x="1553" y="6941"/>
                    <a:pt x="3471" y="6941"/>
                  </a:cubicBezTo>
                  <a:cubicBezTo>
                    <a:pt x="5389" y="6941"/>
                    <a:pt x="6941" y="5389"/>
                    <a:pt x="6941" y="3471"/>
                  </a:cubicBezTo>
                  <a:cubicBezTo>
                    <a:pt x="6941" y="1553"/>
                    <a:pt x="5389" y="0"/>
                    <a:pt x="3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6" name="Google Shape;6186;p41"/>
            <p:cNvSpPr/>
            <p:nvPr/>
          </p:nvSpPr>
          <p:spPr>
            <a:xfrm>
              <a:off x="856361" y="4397195"/>
              <a:ext cx="260872" cy="283723"/>
            </a:xfrm>
            <a:custGeom>
              <a:rect b="b" l="l" r="r" t="t"/>
              <a:pathLst>
                <a:path extrusionOk="0" h="6531" w="6005">
                  <a:moveTo>
                    <a:pt x="1838" y="1"/>
                  </a:moveTo>
                  <a:lnTo>
                    <a:pt x="1838" y="1"/>
                  </a:lnTo>
                  <a:cubicBezTo>
                    <a:pt x="741" y="590"/>
                    <a:pt x="1" y="1740"/>
                    <a:pt x="1" y="3061"/>
                  </a:cubicBezTo>
                  <a:cubicBezTo>
                    <a:pt x="1" y="4979"/>
                    <a:pt x="1553" y="6531"/>
                    <a:pt x="3471" y="6531"/>
                  </a:cubicBezTo>
                  <a:cubicBezTo>
                    <a:pt x="4470" y="6531"/>
                    <a:pt x="5371" y="6112"/>
                    <a:pt x="6004" y="5434"/>
                  </a:cubicBezTo>
                  <a:lnTo>
                    <a:pt x="6004" y="5434"/>
                  </a:lnTo>
                  <a:cubicBezTo>
                    <a:pt x="5514" y="5701"/>
                    <a:pt x="4961" y="5844"/>
                    <a:pt x="4363" y="5844"/>
                  </a:cubicBezTo>
                  <a:cubicBezTo>
                    <a:pt x="2445" y="5844"/>
                    <a:pt x="893" y="4292"/>
                    <a:pt x="893" y="2374"/>
                  </a:cubicBezTo>
                  <a:cubicBezTo>
                    <a:pt x="893" y="1455"/>
                    <a:pt x="1249" y="625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7" name="Google Shape;6187;p41"/>
          <p:cNvGrpSpPr/>
          <p:nvPr/>
        </p:nvGrpSpPr>
        <p:grpSpPr>
          <a:xfrm flipH="1" rot="8963967">
            <a:off x="5724611" y="-248293"/>
            <a:ext cx="1511443" cy="1579169"/>
            <a:chOff x="4089572" y="4154721"/>
            <a:chExt cx="964885" cy="1007955"/>
          </a:xfrm>
        </p:grpSpPr>
        <p:sp>
          <p:nvSpPr>
            <p:cNvPr id="6188" name="Google Shape;6188;p41"/>
            <p:cNvSpPr/>
            <p:nvPr/>
          </p:nvSpPr>
          <p:spPr>
            <a:xfrm rot="1165722">
              <a:off x="4203031" y="4254437"/>
              <a:ext cx="737966" cy="808523"/>
            </a:xfrm>
            <a:custGeom>
              <a:rect b="b" l="l" r="r" t="t"/>
              <a:pathLst>
                <a:path extrusionOk="0" h="19217" w="17540">
                  <a:moveTo>
                    <a:pt x="14943" y="11160"/>
                  </a:moveTo>
                  <a:lnTo>
                    <a:pt x="14943" y="11160"/>
                  </a:lnTo>
                  <a:cubicBezTo>
                    <a:pt x="16130" y="11160"/>
                    <a:pt x="17236" y="10313"/>
                    <a:pt x="17423" y="9269"/>
                  </a:cubicBezTo>
                  <a:cubicBezTo>
                    <a:pt x="17539" y="8618"/>
                    <a:pt x="17281" y="7708"/>
                    <a:pt x="16148" y="7289"/>
                  </a:cubicBezTo>
                  <a:cubicBezTo>
                    <a:pt x="15809" y="7164"/>
                    <a:pt x="15407" y="7101"/>
                    <a:pt x="14970" y="7101"/>
                  </a:cubicBezTo>
                  <a:cubicBezTo>
                    <a:pt x="14310" y="7101"/>
                    <a:pt x="13534" y="7253"/>
                    <a:pt x="12722" y="7512"/>
                  </a:cubicBezTo>
                  <a:cubicBezTo>
                    <a:pt x="12758" y="7440"/>
                    <a:pt x="12784" y="7360"/>
                    <a:pt x="12811" y="7280"/>
                  </a:cubicBezTo>
                  <a:cubicBezTo>
                    <a:pt x="12892" y="7021"/>
                    <a:pt x="12936" y="6807"/>
                    <a:pt x="12972" y="6629"/>
                  </a:cubicBezTo>
                  <a:cubicBezTo>
                    <a:pt x="12990" y="6530"/>
                    <a:pt x="13016" y="6414"/>
                    <a:pt x="13034" y="6361"/>
                  </a:cubicBezTo>
                  <a:cubicBezTo>
                    <a:pt x="13079" y="6325"/>
                    <a:pt x="13284" y="6200"/>
                    <a:pt x="13998" y="6040"/>
                  </a:cubicBezTo>
                  <a:cubicBezTo>
                    <a:pt x="15675" y="5656"/>
                    <a:pt x="17075" y="4166"/>
                    <a:pt x="16933" y="2908"/>
                  </a:cubicBezTo>
                  <a:cubicBezTo>
                    <a:pt x="16861" y="2275"/>
                    <a:pt x="16344" y="1535"/>
                    <a:pt x="15131" y="1535"/>
                  </a:cubicBezTo>
                  <a:cubicBezTo>
                    <a:pt x="15086" y="1535"/>
                    <a:pt x="15033" y="1535"/>
                    <a:pt x="14979" y="1535"/>
                  </a:cubicBezTo>
                  <a:cubicBezTo>
                    <a:pt x="13641" y="1597"/>
                    <a:pt x="12205" y="3015"/>
                    <a:pt x="11018" y="4568"/>
                  </a:cubicBezTo>
                  <a:cubicBezTo>
                    <a:pt x="10929" y="2962"/>
                    <a:pt x="10429" y="1499"/>
                    <a:pt x="9350" y="651"/>
                  </a:cubicBezTo>
                  <a:cubicBezTo>
                    <a:pt x="8788" y="214"/>
                    <a:pt x="8297" y="0"/>
                    <a:pt x="7833" y="0"/>
                  </a:cubicBezTo>
                  <a:cubicBezTo>
                    <a:pt x="7227" y="0"/>
                    <a:pt x="6727" y="375"/>
                    <a:pt x="6513" y="964"/>
                  </a:cubicBezTo>
                  <a:cubicBezTo>
                    <a:pt x="6112" y="2097"/>
                    <a:pt x="6798" y="4140"/>
                    <a:pt x="7878" y="5014"/>
                  </a:cubicBezTo>
                  <a:cubicBezTo>
                    <a:pt x="7976" y="5094"/>
                    <a:pt x="8047" y="5165"/>
                    <a:pt x="8101" y="5210"/>
                  </a:cubicBezTo>
                  <a:cubicBezTo>
                    <a:pt x="8012" y="5317"/>
                    <a:pt x="7896" y="5442"/>
                    <a:pt x="7789" y="5585"/>
                  </a:cubicBezTo>
                  <a:cubicBezTo>
                    <a:pt x="7387" y="6147"/>
                    <a:pt x="7494" y="6646"/>
                    <a:pt x="7601" y="6896"/>
                  </a:cubicBezTo>
                  <a:cubicBezTo>
                    <a:pt x="7699" y="7146"/>
                    <a:pt x="7851" y="7324"/>
                    <a:pt x="7985" y="7458"/>
                  </a:cubicBezTo>
                  <a:cubicBezTo>
                    <a:pt x="7958" y="7512"/>
                    <a:pt x="7914" y="7583"/>
                    <a:pt x="7842" y="7708"/>
                  </a:cubicBezTo>
                  <a:lnTo>
                    <a:pt x="7780" y="7815"/>
                  </a:lnTo>
                  <a:cubicBezTo>
                    <a:pt x="7494" y="8315"/>
                    <a:pt x="7539" y="8698"/>
                    <a:pt x="7628" y="8993"/>
                  </a:cubicBezTo>
                  <a:cubicBezTo>
                    <a:pt x="7191" y="8778"/>
                    <a:pt x="6700" y="8662"/>
                    <a:pt x="6183" y="8662"/>
                  </a:cubicBezTo>
                  <a:cubicBezTo>
                    <a:pt x="5300" y="8662"/>
                    <a:pt x="4425" y="8993"/>
                    <a:pt x="3721" y="9599"/>
                  </a:cubicBezTo>
                  <a:cubicBezTo>
                    <a:pt x="3712" y="9608"/>
                    <a:pt x="3712" y="9617"/>
                    <a:pt x="3703" y="9617"/>
                  </a:cubicBezTo>
                  <a:cubicBezTo>
                    <a:pt x="3703" y="9617"/>
                    <a:pt x="3605" y="9706"/>
                    <a:pt x="3605" y="9715"/>
                  </a:cubicBezTo>
                  <a:cubicBezTo>
                    <a:pt x="3560" y="9751"/>
                    <a:pt x="3533" y="9778"/>
                    <a:pt x="3489" y="9822"/>
                  </a:cubicBezTo>
                  <a:lnTo>
                    <a:pt x="3471" y="9840"/>
                  </a:lnTo>
                  <a:cubicBezTo>
                    <a:pt x="3444" y="9867"/>
                    <a:pt x="3417" y="9894"/>
                    <a:pt x="3391" y="9929"/>
                  </a:cubicBezTo>
                  <a:lnTo>
                    <a:pt x="3364" y="9956"/>
                  </a:lnTo>
                  <a:cubicBezTo>
                    <a:pt x="3337" y="9983"/>
                    <a:pt x="3319" y="10010"/>
                    <a:pt x="3292" y="10036"/>
                  </a:cubicBezTo>
                  <a:lnTo>
                    <a:pt x="3257" y="10072"/>
                  </a:lnTo>
                  <a:cubicBezTo>
                    <a:pt x="3239" y="10099"/>
                    <a:pt x="3221" y="10126"/>
                    <a:pt x="3194" y="10161"/>
                  </a:cubicBezTo>
                  <a:lnTo>
                    <a:pt x="3168" y="10197"/>
                  </a:lnTo>
                  <a:cubicBezTo>
                    <a:pt x="3141" y="10224"/>
                    <a:pt x="3123" y="10250"/>
                    <a:pt x="3105" y="10277"/>
                  </a:cubicBezTo>
                  <a:lnTo>
                    <a:pt x="3069" y="10322"/>
                  </a:lnTo>
                  <a:cubicBezTo>
                    <a:pt x="3052" y="10349"/>
                    <a:pt x="3034" y="10375"/>
                    <a:pt x="3016" y="10411"/>
                  </a:cubicBezTo>
                  <a:lnTo>
                    <a:pt x="2989" y="10447"/>
                  </a:lnTo>
                  <a:cubicBezTo>
                    <a:pt x="2971" y="10482"/>
                    <a:pt x="2953" y="10509"/>
                    <a:pt x="2936" y="10536"/>
                  </a:cubicBezTo>
                  <a:lnTo>
                    <a:pt x="2909" y="10581"/>
                  </a:lnTo>
                  <a:cubicBezTo>
                    <a:pt x="2891" y="10616"/>
                    <a:pt x="2873" y="10643"/>
                    <a:pt x="2846" y="10688"/>
                  </a:cubicBezTo>
                  <a:cubicBezTo>
                    <a:pt x="2846" y="10696"/>
                    <a:pt x="2838" y="10705"/>
                    <a:pt x="2829" y="10723"/>
                  </a:cubicBezTo>
                  <a:cubicBezTo>
                    <a:pt x="2802" y="10768"/>
                    <a:pt x="2784" y="10812"/>
                    <a:pt x="2757" y="10857"/>
                  </a:cubicBezTo>
                  <a:cubicBezTo>
                    <a:pt x="2748" y="10875"/>
                    <a:pt x="2730" y="10911"/>
                    <a:pt x="2730" y="10911"/>
                  </a:cubicBezTo>
                  <a:cubicBezTo>
                    <a:pt x="2722" y="10937"/>
                    <a:pt x="2704" y="10973"/>
                    <a:pt x="2695" y="11000"/>
                  </a:cubicBezTo>
                  <a:cubicBezTo>
                    <a:pt x="2686" y="11018"/>
                    <a:pt x="2677" y="11044"/>
                    <a:pt x="2668" y="11062"/>
                  </a:cubicBezTo>
                  <a:lnTo>
                    <a:pt x="2659" y="11080"/>
                  </a:lnTo>
                  <a:cubicBezTo>
                    <a:pt x="2659" y="11080"/>
                    <a:pt x="2641" y="11125"/>
                    <a:pt x="2632" y="11143"/>
                  </a:cubicBezTo>
                  <a:cubicBezTo>
                    <a:pt x="2623" y="11169"/>
                    <a:pt x="2614" y="11196"/>
                    <a:pt x="2597" y="11232"/>
                  </a:cubicBezTo>
                  <a:cubicBezTo>
                    <a:pt x="2597" y="11232"/>
                    <a:pt x="2588" y="11267"/>
                    <a:pt x="2579" y="11285"/>
                  </a:cubicBezTo>
                  <a:cubicBezTo>
                    <a:pt x="2570" y="11321"/>
                    <a:pt x="2561" y="11357"/>
                    <a:pt x="2543" y="11383"/>
                  </a:cubicBezTo>
                  <a:lnTo>
                    <a:pt x="2534" y="11437"/>
                  </a:lnTo>
                  <a:cubicBezTo>
                    <a:pt x="2516" y="11473"/>
                    <a:pt x="2507" y="11508"/>
                    <a:pt x="2499" y="11544"/>
                  </a:cubicBezTo>
                  <a:lnTo>
                    <a:pt x="2490" y="11580"/>
                  </a:lnTo>
                  <a:cubicBezTo>
                    <a:pt x="2481" y="11624"/>
                    <a:pt x="2463" y="11660"/>
                    <a:pt x="2454" y="11705"/>
                  </a:cubicBezTo>
                  <a:lnTo>
                    <a:pt x="2454" y="11731"/>
                  </a:lnTo>
                  <a:cubicBezTo>
                    <a:pt x="2427" y="11821"/>
                    <a:pt x="2409" y="11910"/>
                    <a:pt x="2400" y="11999"/>
                  </a:cubicBezTo>
                  <a:cubicBezTo>
                    <a:pt x="2383" y="12106"/>
                    <a:pt x="2365" y="12222"/>
                    <a:pt x="2356" y="12329"/>
                  </a:cubicBezTo>
                  <a:lnTo>
                    <a:pt x="2356" y="12356"/>
                  </a:lnTo>
                  <a:cubicBezTo>
                    <a:pt x="2347" y="12400"/>
                    <a:pt x="2347" y="12445"/>
                    <a:pt x="2347" y="12499"/>
                  </a:cubicBezTo>
                  <a:lnTo>
                    <a:pt x="2338" y="12516"/>
                  </a:lnTo>
                  <a:cubicBezTo>
                    <a:pt x="2338" y="12561"/>
                    <a:pt x="2338" y="12606"/>
                    <a:pt x="2338" y="12659"/>
                  </a:cubicBezTo>
                  <a:lnTo>
                    <a:pt x="2338" y="12686"/>
                  </a:lnTo>
                  <a:cubicBezTo>
                    <a:pt x="2338" y="12730"/>
                    <a:pt x="2338" y="12775"/>
                    <a:pt x="2338" y="12820"/>
                  </a:cubicBezTo>
                  <a:lnTo>
                    <a:pt x="2338" y="12846"/>
                  </a:lnTo>
                  <a:cubicBezTo>
                    <a:pt x="2338" y="12953"/>
                    <a:pt x="2347" y="13069"/>
                    <a:pt x="2356" y="13177"/>
                  </a:cubicBezTo>
                  <a:lnTo>
                    <a:pt x="2356" y="13203"/>
                  </a:lnTo>
                  <a:cubicBezTo>
                    <a:pt x="2365" y="13248"/>
                    <a:pt x="2365" y="13292"/>
                    <a:pt x="2374" y="13337"/>
                  </a:cubicBezTo>
                  <a:lnTo>
                    <a:pt x="2374" y="13391"/>
                  </a:lnTo>
                  <a:cubicBezTo>
                    <a:pt x="2383" y="13435"/>
                    <a:pt x="2383" y="13471"/>
                    <a:pt x="2391" y="13507"/>
                  </a:cubicBezTo>
                  <a:lnTo>
                    <a:pt x="2400" y="13569"/>
                  </a:lnTo>
                  <a:cubicBezTo>
                    <a:pt x="2409" y="13605"/>
                    <a:pt x="2409" y="13640"/>
                    <a:pt x="2418" y="13676"/>
                  </a:cubicBezTo>
                  <a:lnTo>
                    <a:pt x="2436" y="13739"/>
                  </a:lnTo>
                  <a:cubicBezTo>
                    <a:pt x="2436" y="13774"/>
                    <a:pt x="2445" y="13810"/>
                    <a:pt x="2454" y="13846"/>
                  </a:cubicBezTo>
                  <a:cubicBezTo>
                    <a:pt x="2454" y="13872"/>
                    <a:pt x="2463" y="13890"/>
                    <a:pt x="2463" y="13908"/>
                  </a:cubicBezTo>
                  <a:cubicBezTo>
                    <a:pt x="2472" y="13953"/>
                    <a:pt x="2481" y="13988"/>
                    <a:pt x="2490" y="14024"/>
                  </a:cubicBezTo>
                  <a:lnTo>
                    <a:pt x="2507" y="14086"/>
                  </a:lnTo>
                  <a:cubicBezTo>
                    <a:pt x="2516" y="14122"/>
                    <a:pt x="2525" y="14167"/>
                    <a:pt x="2543" y="14211"/>
                  </a:cubicBezTo>
                  <a:lnTo>
                    <a:pt x="2552" y="14256"/>
                  </a:lnTo>
                  <a:cubicBezTo>
                    <a:pt x="2570" y="14318"/>
                    <a:pt x="2588" y="14372"/>
                    <a:pt x="2606" y="14434"/>
                  </a:cubicBezTo>
                  <a:cubicBezTo>
                    <a:pt x="2864" y="15237"/>
                    <a:pt x="2838" y="15888"/>
                    <a:pt x="2552" y="16352"/>
                  </a:cubicBezTo>
                  <a:cubicBezTo>
                    <a:pt x="2052" y="17146"/>
                    <a:pt x="893" y="17343"/>
                    <a:pt x="848" y="17343"/>
                  </a:cubicBezTo>
                  <a:cubicBezTo>
                    <a:pt x="349" y="17423"/>
                    <a:pt x="1" y="17878"/>
                    <a:pt x="54" y="18386"/>
                  </a:cubicBezTo>
                  <a:cubicBezTo>
                    <a:pt x="108" y="18859"/>
                    <a:pt x="518" y="19216"/>
                    <a:pt x="991" y="19216"/>
                  </a:cubicBezTo>
                  <a:cubicBezTo>
                    <a:pt x="1009" y="19216"/>
                    <a:pt x="1035" y="19216"/>
                    <a:pt x="1062" y="19216"/>
                  </a:cubicBezTo>
                  <a:cubicBezTo>
                    <a:pt x="1285" y="19198"/>
                    <a:pt x="3292" y="19020"/>
                    <a:pt x="4729" y="17824"/>
                  </a:cubicBezTo>
                  <a:cubicBezTo>
                    <a:pt x="5068" y="17539"/>
                    <a:pt x="5139" y="17485"/>
                    <a:pt x="6629" y="17485"/>
                  </a:cubicBezTo>
                  <a:cubicBezTo>
                    <a:pt x="6745" y="17485"/>
                    <a:pt x="6879" y="17485"/>
                    <a:pt x="7004" y="17485"/>
                  </a:cubicBezTo>
                  <a:lnTo>
                    <a:pt x="7021" y="17485"/>
                  </a:lnTo>
                  <a:cubicBezTo>
                    <a:pt x="8146" y="17485"/>
                    <a:pt x="10206" y="16754"/>
                    <a:pt x="11045" y="15184"/>
                  </a:cubicBezTo>
                  <a:cubicBezTo>
                    <a:pt x="11063" y="15157"/>
                    <a:pt x="11081" y="15121"/>
                    <a:pt x="11089" y="15086"/>
                  </a:cubicBezTo>
                  <a:cubicBezTo>
                    <a:pt x="11295" y="14684"/>
                    <a:pt x="11393" y="14265"/>
                    <a:pt x="11402" y="13828"/>
                  </a:cubicBezTo>
                  <a:cubicBezTo>
                    <a:pt x="11411" y="13096"/>
                    <a:pt x="11161" y="12356"/>
                    <a:pt x="10643" y="11615"/>
                  </a:cubicBezTo>
                  <a:cubicBezTo>
                    <a:pt x="10679" y="11562"/>
                    <a:pt x="10715" y="11508"/>
                    <a:pt x="10742" y="11446"/>
                  </a:cubicBezTo>
                  <a:cubicBezTo>
                    <a:pt x="10759" y="11455"/>
                    <a:pt x="10768" y="11455"/>
                    <a:pt x="10786" y="11455"/>
                  </a:cubicBezTo>
                  <a:cubicBezTo>
                    <a:pt x="10911" y="11482"/>
                    <a:pt x="11018" y="11499"/>
                    <a:pt x="11161" y="11499"/>
                  </a:cubicBezTo>
                  <a:cubicBezTo>
                    <a:pt x="11857" y="11499"/>
                    <a:pt x="12133" y="10991"/>
                    <a:pt x="12338" y="10616"/>
                  </a:cubicBezTo>
                  <a:cubicBezTo>
                    <a:pt x="12383" y="10536"/>
                    <a:pt x="12437" y="10447"/>
                    <a:pt x="12490" y="10340"/>
                  </a:cubicBezTo>
                  <a:cubicBezTo>
                    <a:pt x="12776" y="10402"/>
                    <a:pt x="13382" y="10688"/>
                    <a:pt x="13882" y="10920"/>
                  </a:cubicBezTo>
                  <a:cubicBezTo>
                    <a:pt x="14221" y="11080"/>
                    <a:pt x="14578" y="11160"/>
                    <a:pt x="14943" y="1116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9" name="Google Shape;6189;p41"/>
            <p:cNvSpPr/>
            <p:nvPr/>
          </p:nvSpPr>
          <p:spPr>
            <a:xfrm rot="1165722">
              <a:off x="4191323" y="4605538"/>
              <a:ext cx="399402" cy="365154"/>
            </a:xfrm>
            <a:custGeom>
              <a:rect b="b" l="l" r="r" t="t"/>
              <a:pathLst>
                <a:path extrusionOk="0" h="8679" w="9493">
                  <a:moveTo>
                    <a:pt x="5193" y="0"/>
                  </a:moveTo>
                  <a:cubicBezTo>
                    <a:pt x="4546" y="0"/>
                    <a:pt x="3878" y="250"/>
                    <a:pt x="3346" y="712"/>
                  </a:cubicBezTo>
                  <a:lnTo>
                    <a:pt x="3257" y="801"/>
                  </a:lnTo>
                  <a:cubicBezTo>
                    <a:pt x="2802" y="1220"/>
                    <a:pt x="2454" y="1818"/>
                    <a:pt x="2338" y="2550"/>
                  </a:cubicBezTo>
                  <a:cubicBezTo>
                    <a:pt x="2240" y="3129"/>
                    <a:pt x="2276" y="3807"/>
                    <a:pt x="2517" y="4548"/>
                  </a:cubicBezTo>
                  <a:cubicBezTo>
                    <a:pt x="3614" y="8063"/>
                    <a:pt x="242" y="8634"/>
                    <a:pt x="1" y="8678"/>
                  </a:cubicBezTo>
                  <a:cubicBezTo>
                    <a:pt x="170" y="8660"/>
                    <a:pt x="1937" y="8500"/>
                    <a:pt x="3132" y="7501"/>
                  </a:cubicBezTo>
                  <a:cubicBezTo>
                    <a:pt x="3792" y="6957"/>
                    <a:pt x="4158" y="6939"/>
                    <a:pt x="6023" y="6939"/>
                  </a:cubicBezTo>
                  <a:cubicBezTo>
                    <a:pt x="6029" y="6939"/>
                    <a:pt x="6035" y="6939"/>
                    <a:pt x="6042" y="6939"/>
                  </a:cubicBezTo>
                  <a:cubicBezTo>
                    <a:pt x="6990" y="6939"/>
                    <a:pt x="8614" y="6289"/>
                    <a:pt x="9225" y="5137"/>
                  </a:cubicBezTo>
                  <a:cubicBezTo>
                    <a:pt x="9234" y="5119"/>
                    <a:pt x="9252" y="5092"/>
                    <a:pt x="9261" y="5074"/>
                  </a:cubicBezTo>
                  <a:cubicBezTo>
                    <a:pt x="9386" y="4816"/>
                    <a:pt x="9466" y="4521"/>
                    <a:pt x="9475" y="4209"/>
                  </a:cubicBezTo>
                  <a:cubicBezTo>
                    <a:pt x="9493" y="3192"/>
                    <a:pt x="8752" y="1925"/>
                    <a:pt x="6594" y="471"/>
                  </a:cubicBezTo>
                  <a:cubicBezTo>
                    <a:pt x="6188" y="151"/>
                    <a:pt x="5697" y="0"/>
                    <a:pt x="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0" name="Google Shape;6190;p41"/>
            <p:cNvSpPr/>
            <p:nvPr/>
          </p:nvSpPr>
          <p:spPr>
            <a:xfrm rot="1165722">
              <a:off x="4186037" y="4636409"/>
              <a:ext cx="388168" cy="331454"/>
            </a:xfrm>
            <a:custGeom>
              <a:rect b="b" l="l" r="r" t="t"/>
              <a:pathLst>
                <a:path extrusionOk="0" h="7878" w="9226">
                  <a:moveTo>
                    <a:pt x="3257" y="0"/>
                  </a:moveTo>
                  <a:lnTo>
                    <a:pt x="3257" y="0"/>
                  </a:lnTo>
                  <a:cubicBezTo>
                    <a:pt x="2436" y="767"/>
                    <a:pt x="1981" y="2061"/>
                    <a:pt x="2517" y="3747"/>
                  </a:cubicBezTo>
                  <a:cubicBezTo>
                    <a:pt x="3614" y="7262"/>
                    <a:pt x="242" y="7833"/>
                    <a:pt x="1" y="7877"/>
                  </a:cubicBezTo>
                  <a:cubicBezTo>
                    <a:pt x="170" y="7859"/>
                    <a:pt x="1937" y="7699"/>
                    <a:pt x="3132" y="6700"/>
                  </a:cubicBezTo>
                  <a:cubicBezTo>
                    <a:pt x="3792" y="6156"/>
                    <a:pt x="4158" y="6138"/>
                    <a:pt x="6023" y="6138"/>
                  </a:cubicBezTo>
                  <a:cubicBezTo>
                    <a:pt x="6029" y="6138"/>
                    <a:pt x="6035" y="6138"/>
                    <a:pt x="6042" y="6138"/>
                  </a:cubicBezTo>
                  <a:cubicBezTo>
                    <a:pt x="6990" y="6138"/>
                    <a:pt x="8614" y="5488"/>
                    <a:pt x="9225" y="4336"/>
                  </a:cubicBezTo>
                  <a:lnTo>
                    <a:pt x="9225" y="4336"/>
                  </a:lnTo>
                  <a:cubicBezTo>
                    <a:pt x="8824" y="4523"/>
                    <a:pt x="8369" y="5032"/>
                    <a:pt x="8039" y="5156"/>
                  </a:cubicBezTo>
                  <a:cubicBezTo>
                    <a:pt x="7626" y="5318"/>
                    <a:pt x="7181" y="5376"/>
                    <a:pt x="6737" y="5376"/>
                  </a:cubicBezTo>
                  <a:cubicBezTo>
                    <a:pt x="6567" y="5376"/>
                    <a:pt x="6396" y="5368"/>
                    <a:pt x="6228" y="5353"/>
                  </a:cubicBezTo>
                  <a:cubicBezTo>
                    <a:pt x="5086" y="5246"/>
                    <a:pt x="3917" y="4791"/>
                    <a:pt x="3275" y="3845"/>
                  </a:cubicBezTo>
                  <a:cubicBezTo>
                    <a:pt x="2740" y="3051"/>
                    <a:pt x="2659" y="2016"/>
                    <a:pt x="2873" y="1080"/>
                  </a:cubicBezTo>
                  <a:cubicBezTo>
                    <a:pt x="2963" y="705"/>
                    <a:pt x="3096" y="348"/>
                    <a:pt x="3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1" name="Google Shape;6191;p41"/>
            <p:cNvSpPr/>
            <p:nvPr/>
          </p:nvSpPr>
          <p:spPr>
            <a:xfrm rot="1165722">
              <a:off x="4483471" y="4684374"/>
              <a:ext cx="91594" cy="62311"/>
            </a:xfrm>
            <a:custGeom>
              <a:rect b="b" l="l" r="r" t="t"/>
              <a:pathLst>
                <a:path extrusionOk="0" h="1481" w="2177">
                  <a:moveTo>
                    <a:pt x="196" y="1"/>
                  </a:moveTo>
                  <a:cubicBezTo>
                    <a:pt x="121" y="1"/>
                    <a:pt x="52" y="23"/>
                    <a:pt x="0" y="83"/>
                  </a:cubicBezTo>
                  <a:cubicBezTo>
                    <a:pt x="250" y="297"/>
                    <a:pt x="500" y="511"/>
                    <a:pt x="750" y="725"/>
                  </a:cubicBezTo>
                  <a:cubicBezTo>
                    <a:pt x="1071" y="1002"/>
                    <a:pt x="1392" y="1287"/>
                    <a:pt x="1784" y="1448"/>
                  </a:cubicBezTo>
                  <a:cubicBezTo>
                    <a:pt x="1837" y="1466"/>
                    <a:pt x="1900" y="1480"/>
                    <a:pt x="1960" y="1480"/>
                  </a:cubicBezTo>
                  <a:cubicBezTo>
                    <a:pt x="2042" y="1480"/>
                    <a:pt x="2115" y="1454"/>
                    <a:pt x="2141" y="1376"/>
                  </a:cubicBezTo>
                  <a:cubicBezTo>
                    <a:pt x="2177" y="1287"/>
                    <a:pt x="2106" y="1189"/>
                    <a:pt x="2034" y="1117"/>
                  </a:cubicBezTo>
                  <a:cubicBezTo>
                    <a:pt x="1677" y="770"/>
                    <a:pt x="1294" y="457"/>
                    <a:pt x="883" y="181"/>
                  </a:cubicBezTo>
                  <a:lnTo>
                    <a:pt x="883" y="181"/>
                  </a:lnTo>
                  <a:lnTo>
                    <a:pt x="1151" y="386"/>
                  </a:lnTo>
                  <a:lnTo>
                    <a:pt x="1151" y="386"/>
                  </a:lnTo>
                  <a:lnTo>
                    <a:pt x="518" y="92"/>
                  </a:lnTo>
                  <a:cubicBezTo>
                    <a:pt x="419" y="45"/>
                    <a:pt x="301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2" name="Google Shape;6192;p41"/>
            <p:cNvSpPr/>
            <p:nvPr/>
          </p:nvSpPr>
          <p:spPr>
            <a:xfrm rot="1165722">
              <a:off x="4538615" y="4303875"/>
              <a:ext cx="171112" cy="444589"/>
            </a:xfrm>
            <a:custGeom>
              <a:rect b="b" l="l" r="r" t="t"/>
              <a:pathLst>
                <a:path extrusionOk="0" h="10567" w="4067">
                  <a:moveTo>
                    <a:pt x="977" y="0"/>
                  </a:moveTo>
                  <a:cubicBezTo>
                    <a:pt x="0" y="0"/>
                    <a:pt x="588" y="2513"/>
                    <a:pt x="1618" y="3340"/>
                  </a:cubicBezTo>
                  <a:cubicBezTo>
                    <a:pt x="2875" y="4366"/>
                    <a:pt x="2090" y="4634"/>
                    <a:pt x="1689" y="5196"/>
                  </a:cubicBezTo>
                  <a:cubicBezTo>
                    <a:pt x="1288" y="5749"/>
                    <a:pt x="2171" y="5945"/>
                    <a:pt x="2117" y="6373"/>
                  </a:cubicBezTo>
                  <a:cubicBezTo>
                    <a:pt x="2064" y="6802"/>
                    <a:pt x="1992" y="6900"/>
                    <a:pt x="1743" y="7337"/>
                  </a:cubicBezTo>
                  <a:cubicBezTo>
                    <a:pt x="1493" y="7774"/>
                    <a:pt x="1805" y="7774"/>
                    <a:pt x="1725" y="8184"/>
                  </a:cubicBezTo>
                  <a:cubicBezTo>
                    <a:pt x="1654" y="8592"/>
                    <a:pt x="1979" y="9608"/>
                    <a:pt x="1283" y="10549"/>
                  </a:cubicBezTo>
                  <a:lnTo>
                    <a:pt x="1283" y="10549"/>
                  </a:lnTo>
                  <a:cubicBezTo>
                    <a:pt x="3440" y="7654"/>
                    <a:pt x="4067" y="2141"/>
                    <a:pt x="1912" y="450"/>
                  </a:cubicBezTo>
                  <a:cubicBezTo>
                    <a:pt x="1508" y="133"/>
                    <a:pt x="1201" y="0"/>
                    <a:pt x="977" y="0"/>
                  </a:cubicBezTo>
                  <a:close/>
                  <a:moveTo>
                    <a:pt x="1283" y="10549"/>
                  </a:moveTo>
                  <a:lnTo>
                    <a:pt x="1283" y="10549"/>
                  </a:lnTo>
                  <a:cubicBezTo>
                    <a:pt x="1278" y="10555"/>
                    <a:pt x="1274" y="10560"/>
                    <a:pt x="1270" y="10566"/>
                  </a:cubicBezTo>
                  <a:cubicBezTo>
                    <a:pt x="1274" y="10560"/>
                    <a:pt x="1278" y="10555"/>
                    <a:pt x="1283" y="105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3" name="Google Shape;6193;p41"/>
            <p:cNvSpPr/>
            <p:nvPr/>
          </p:nvSpPr>
          <p:spPr>
            <a:xfrm rot="1165722">
              <a:off x="4575145" y="4417460"/>
              <a:ext cx="367006" cy="380764"/>
            </a:xfrm>
            <a:custGeom>
              <a:rect b="b" l="l" r="r" t="t"/>
              <a:pathLst>
                <a:path extrusionOk="0" h="9050" w="8723">
                  <a:moveTo>
                    <a:pt x="6941" y="1"/>
                  </a:moveTo>
                  <a:cubicBezTo>
                    <a:pt x="6906" y="1"/>
                    <a:pt x="6871" y="2"/>
                    <a:pt x="6834" y="3"/>
                  </a:cubicBezTo>
                  <a:cubicBezTo>
                    <a:pt x="4889" y="93"/>
                    <a:pt x="1561" y="5106"/>
                    <a:pt x="0" y="9049"/>
                  </a:cubicBezTo>
                  <a:cubicBezTo>
                    <a:pt x="0" y="9049"/>
                    <a:pt x="1017" y="8121"/>
                    <a:pt x="1142" y="7461"/>
                  </a:cubicBezTo>
                  <a:cubicBezTo>
                    <a:pt x="1202" y="7164"/>
                    <a:pt x="1272" y="7107"/>
                    <a:pt x="1382" y="7107"/>
                  </a:cubicBezTo>
                  <a:cubicBezTo>
                    <a:pt x="1450" y="7107"/>
                    <a:pt x="1532" y="7128"/>
                    <a:pt x="1637" y="7128"/>
                  </a:cubicBezTo>
                  <a:cubicBezTo>
                    <a:pt x="1742" y="7128"/>
                    <a:pt x="1869" y="7107"/>
                    <a:pt x="2025" y="7024"/>
                  </a:cubicBezTo>
                  <a:cubicBezTo>
                    <a:pt x="2605" y="6712"/>
                    <a:pt x="1981" y="6275"/>
                    <a:pt x="2427" y="5481"/>
                  </a:cubicBezTo>
                  <a:cubicBezTo>
                    <a:pt x="2864" y="4687"/>
                    <a:pt x="3399" y="5561"/>
                    <a:pt x="3720" y="4535"/>
                  </a:cubicBezTo>
                  <a:cubicBezTo>
                    <a:pt x="4050" y="3500"/>
                    <a:pt x="3658" y="3099"/>
                    <a:pt x="5603" y="2653"/>
                  </a:cubicBezTo>
                  <a:cubicBezTo>
                    <a:pt x="7502" y="2215"/>
                    <a:pt x="8722" y="1"/>
                    <a:pt x="6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4" name="Google Shape;6194;p41"/>
            <p:cNvSpPr/>
            <p:nvPr/>
          </p:nvSpPr>
          <p:spPr>
            <a:xfrm rot="1165722">
              <a:off x="4529055" y="4646422"/>
              <a:ext cx="387579" cy="149234"/>
            </a:xfrm>
            <a:custGeom>
              <a:rect b="b" l="l" r="r" t="t"/>
              <a:pathLst>
                <a:path extrusionOk="0" h="3547" w="9212">
                  <a:moveTo>
                    <a:pt x="6932" y="1"/>
                  </a:moveTo>
                  <a:cubicBezTo>
                    <a:pt x="5013" y="1"/>
                    <a:pt x="1870" y="1471"/>
                    <a:pt x="0" y="3379"/>
                  </a:cubicBezTo>
                  <a:cubicBezTo>
                    <a:pt x="0" y="3379"/>
                    <a:pt x="136" y="3547"/>
                    <a:pt x="310" y="3547"/>
                  </a:cubicBezTo>
                  <a:cubicBezTo>
                    <a:pt x="425" y="3547"/>
                    <a:pt x="558" y="3473"/>
                    <a:pt x="678" y="3227"/>
                  </a:cubicBezTo>
                  <a:cubicBezTo>
                    <a:pt x="787" y="3013"/>
                    <a:pt x="848" y="2937"/>
                    <a:pt x="887" y="2937"/>
                  </a:cubicBezTo>
                  <a:cubicBezTo>
                    <a:pt x="961" y="2937"/>
                    <a:pt x="964" y="3200"/>
                    <a:pt x="1080" y="3317"/>
                  </a:cubicBezTo>
                  <a:cubicBezTo>
                    <a:pt x="1120" y="3354"/>
                    <a:pt x="1176" y="3371"/>
                    <a:pt x="1242" y="3371"/>
                  </a:cubicBezTo>
                  <a:cubicBezTo>
                    <a:pt x="1471" y="3371"/>
                    <a:pt x="1804" y="3168"/>
                    <a:pt x="1874" y="2960"/>
                  </a:cubicBezTo>
                  <a:cubicBezTo>
                    <a:pt x="1953" y="2729"/>
                    <a:pt x="2210" y="2456"/>
                    <a:pt x="2637" y="2456"/>
                  </a:cubicBezTo>
                  <a:cubicBezTo>
                    <a:pt x="2689" y="2456"/>
                    <a:pt x="2744" y="2460"/>
                    <a:pt x="2802" y="2469"/>
                  </a:cubicBezTo>
                  <a:cubicBezTo>
                    <a:pt x="2952" y="2495"/>
                    <a:pt x="3048" y="2516"/>
                    <a:pt x="3120" y="2516"/>
                  </a:cubicBezTo>
                  <a:cubicBezTo>
                    <a:pt x="3300" y="2516"/>
                    <a:pt x="3324" y="2379"/>
                    <a:pt x="3649" y="1818"/>
                  </a:cubicBezTo>
                  <a:cubicBezTo>
                    <a:pt x="3836" y="1490"/>
                    <a:pt x="4056" y="1350"/>
                    <a:pt x="4360" y="1350"/>
                  </a:cubicBezTo>
                  <a:cubicBezTo>
                    <a:pt x="4783" y="1350"/>
                    <a:pt x="5367" y="1622"/>
                    <a:pt x="6245" y="2032"/>
                  </a:cubicBezTo>
                  <a:cubicBezTo>
                    <a:pt x="6466" y="2136"/>
                    <a:pt x="6691" y="2181"/>
                    <a:pt x="6909" y="2181"/>
                  </a:cubicBezTo>
                  <a:cubicBezTo>
                    <a:pt x="8175" y="2181"/>
                    <a:pt x="9211" y="657"/>
                    <a:pt x="7789" y="132"/>
                  </a:cubicBezTo>
                  <a:cubicBezTo>
                    <a:pt x="7546" y="43"/>
                    <a:pt x="7257" y="1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5" name="Google Shape;6195;p41"/>
          <p:cNvSpPr/>
          <p:nvPr/>
        </p:nvSpPr>
        <p:spPr>
          <a:xfrm rot="9135587">
            <a:off x="342981" y="458842"/>
            <a:ext cx="254666" cy="26936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6" name="Google Shape;6196;p41"/>
          <p:cNvSpPr/>
          <p:nvPr/>
        </p:nvSpPr>
        <p:spPr>
          <a:xfrm rot="5851180">
            <a:off x="247407" y="3864941"/>
            <a:ext cx="254664" cy="26936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">
    <p:spTree>
      <p:nvGrpSpPr>
        <p:cNvPr id="6197" name="Shape 6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8" name="Google Shape;6198;p42"/>
          <p:cNvSpPr/>
          <p:nvPr/>
        </p:nvSpPr>
        <p:spPr>
          <a:xfrm flipH="1" rot="10800000">
            <a:off x="5150549" y="-1581877"/>
            <a:ext cx="5790172" cy="3317097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9" name="Google Shape;6199;p42"/>
          <p:cNvGrpSpPr/>
          <p:nvPr/>
        </p:nvGrpSpPr>
        <p:grpSpPr>
          <a:xfrm flipH="1" rot="10800000">
            <a:off x="5275763" y="-1542324"/>
            <a:ext cx="5230181" cy="2996480"/>
            <a:chOff x="-5991144" y="1964591"/>
            <a:chExt cx="5830099" cy="3340185"/>
          </a:xfrm>
        </p:grpSpPr>
        <p:sp>
          <p:nvSpPr>
            <p:cNvPr id="6200" name="Google Shape;6200;p42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1" name="Google Shape;6201;p42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2" name="Google Shape;6202;p42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3" name="Google Shape;6203;p42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4" name="Google Shape;6204;p42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5" name="Google Shape;6205;p42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6" name="Google Shape;6206;p42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7" name="Google Shape;6207;p42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8" name="Google Shape;6208;p42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9" name="Google Shape;6209;p42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0" name="Google Shape;6210;p42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1" name="Google Shape;6211;p42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2" name="Google Shape;6212;p42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3" name="Google Shape;6213;p42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4" name="Google Shape;6214;p42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5" name="Google Shape;6215;p42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6" name="Google Shape;6216;p42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7" name="Google Shape;6217;p42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8" name="Google Shape;6218;p42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9" name="Google Shape;6219;p42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0" name="Google Shape;6220;p42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1" name="Google Shape;6221;p42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2" name="Google Shape;6222;p42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3" name="Google Shape;6223;p42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4" name="Google Shape;6224;p42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5" name="Google Shape;6225;p42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6" name="Google Shape;6226;p42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7" name="Google Shape;6227;p42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8" name="Google Shape;6228;p42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9" name="Google Shape;6229;p42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0" name="Google Shape;6230;p42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1" name="Google Shape;6231;p42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2" name="Google Shape;6232;p42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3" name="Google Shape;6233;p42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4" name="Google Shape;6234;p42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5" name="Google Shape;6235;p42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6" name="Google Shape;6236;p42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7" name="Google Shape;6237;p42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8" name="Google Shape;6238;p42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9" name="Google Shape;6239;p42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0" name="Google Shape;6240;p42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1" name="Google Shape;6241;p42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2" name="Google Shape;6242;p42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3" name="Google Shape;6243;p42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4" name="Google Shape;6244;p42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5" name="Google Shape;6245;p42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6" name="Google Shape;6246;p42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7" name="Google Shape;6247;p42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8" name="Google Shape;6248;p42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9" name="Google Shape;6249;p42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0" name="Google Shape;6250;p42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1" name="Google Shape;6251;p42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2" name="Google Shape;6252;p42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3" name="Google Shape;6253;p42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4" name="Google Shape;6254;p42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5" name="Google Shape;6255;p42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6" name="Google Shape;6256;p42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7" name="Google Shape;6257;p42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8" name="Google Shape;6258;p42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9" name="Google Shape;6259;p42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0" name="Google Shape;6260;p42"/>
          <p:cNvSpPr/>
          <p:nvPr/>
        </p:nvSpPr>
        <p:spPr>
          <a:xfrm flipH="1">
            <a:off x="-498399" y="370388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1" name="Google Shape;6261;p42"/>
          <p:cNvGrpSpPr/>
          <p:nvPr/>
        </p:nvGrpSpPr>
        <p:grpSpPr>
          <a:xfrm flipH="1" rot="10800000">
            <a:off x="-362671" y="3841120"/>
            <a:ext cx="3836998" cy="2198307"/>
            <a:chOff x="-9376871" y="-61513"/>
            <a:chExt cx="3836998" cy="2198307"/>
          </a:xfrm>
        </p:grpSpPr>
        <p:sp>
          <p:nvSpPr>
            <p:cNvPr id="6262" name="Google Shape;6262;p42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3" name="Google Shape;6263;p42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4" name="Google Shape;6264;p42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5" name="Google Shape;6265;p42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6" name="Google Shape;6266;p42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7" name="Google Shape;6267;p42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8" name="Google Shape;6268;p42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9" name="Google Shape;6269;p42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0" name="Google Shape;6270;p42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1" name="Google Shape;6271;p42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2" name="Google Shape;6272;p42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3" name="Google Shape;6273;p42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4" name="Google Shape;6274;p42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5" name="Google Shape;6275;p42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6" name="Google Shape;6276;p42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7" name="Google Shape;6277;p42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8" name="Google Shape;6278;p42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9" name="Google Shape;6279;p42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0" name="Google Shape;6280;p42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1" name="Google Shape;6281;p42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2" name="Google Shape;6282;p42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3" name="Google Shape;6283;p42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4" name="Google Shape;6284;p42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5" name="Google Shape;6285;p42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6" name="Google Shape;6286;p42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7" name="Google Shape;6287;p42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8" name="Google Shape;6288;p42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9" name="Google Shape;6289;p42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0" name="Google Shape;6290;p42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1" name="Google Shape;6291;p42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2" name="Google Shape;6292;p42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3" name="Google Shape;6293;p42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4" name="Google Shape;6294;p42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5" name="Google Shape;6295;p42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6" name="Google Shape;6296;p42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7" name="Google Shape;6297;p42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8" name="Google Shape;6298;p42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9" name="Google Shape;6299;p42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0" name="Google Shape;6300;p42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1" name="Google Shape;6301;p42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2" name="Google Shape;6302;p42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3" name="Google Shape;6303;p42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4" name="Google Shape;6304;p42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5" name="Google Shape;6305;p42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6" name="Google Shape;6306;p42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7" name="Google Shape;6307;p42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8" name="Google Shape;6308;p42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9" name="Google Shape;6309;p42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0" name="Google Shape;6310;p42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1" name="Google Shape;6311;p42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2" name="Google Shape;6312;p42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3" name="Google Shape;6313;p42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4" name="Google Shape;6314;p42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5" name="Google Shape;6315;p42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6" name="Google Shape;6316;p42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7" name="Google Shape;6317;p42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8" name="Google Shape;6318;p42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9" name="Google Shape;6319;p42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0" name="Google Shape;6320;p42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1" name="Google Shape;6321;p42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2" name="Google Shape;6322;p42"/>
          <p:cNvSpPr/>
          <p:nvPr/>
        </p:nvSpPr>
        <p:spPr>
          <a:xfrm flipH="1" rot="4909096">
            <a:off x="275541" y="493643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3" name="Google Shape;6323;p42"/>
          <p:cNvSpPr/>
          <p:nvPr/>
        </p:nvSpPr>
        <p:spPr>
          <a:xfrm flipH="1" rot="10489763">
            <a:off x="362440" y="2053706"/>
            <a:ext cx="254679" cy="26937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4" name="Google Shape;6324;p42"/>
          <p:cNvSpPr/>
          <p:nvPr/>
        </p:nvSpPr>
        <p:spPr>
          <a:xfrm flipH="1" rot="-6431829">
            <a:off x="8669817" y="3896878"/>
            <a:ext cx="254683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5" name="Google Shape;6325;p42"/>
          <p:cNvSpPr/>
          <p:nvPr/>
        </p:nvSpPr>
        <p:spPr>
          <a:xfrm flipH="1" rot="10489763">
            <a:off x="8669815" y="2219856"/>
            <a:ext cx="254679" cy="26937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6" name="Google Shape;6326;p42"/>
          <p:cNvGrpSpPr/>
          <p:nvPr/>
        </p:nvGrpSpPr>
        <p:grpSpPr>
          <a:xfrm flipH="1" rot="1304684">
            <a:off x="62493" y="3588169"/>
            <a:ext cx="1013120" cy="886797"/>
            <a:chOff x="310900" y="491024"/>
            <a:chExt cx="683044" cy="624466"/>
          </a:xfrm>
        </p:grpSpPr>
        <p:sp>
          <p:nvSpPr>
            <p:cNvPr id="6327" name="Google Shape;6327;p42"/>
            <p:cNvSpPr/>
            <p:nvPr/>
          </p:nvSpPr>
          <p:spPr>
            <a:xfrm>
              <a:off x="315285" y="491024"/>
              <a:ext cx="678659" cy="624466"/>
            </a:xfrm>
            <a:custGeom>
              <a:rect b="b" l="l" r="r" t="t"/>
              <a:pathLst>
                <a:path extrusionOk="0" h="14382" w="15631">
                  <a:moveTo>
                    <a:pt x="13846" y="1"/>
                  </a:moveTo>
                  <a:cubicBezTo>
                    <a:pt x="13793" y="1"/>
                    <a:pt x="13739" y="10"/>
                    <a:pt x="13677" y="19"/>
                  </a:cubicBezTo>
                  <a:cubicBezTo>
                    <a:pt x="13374" y="54"/>
                    <a:pt x="12794" y="277"/>
                    <a:pt x="11429" y="795"/>
                  </a:cubicBezTo>
                  <a:cubicBezTo>
                    <a:pt x="10840" y="1027"/>
                    <a:pt x="10233" y="1259"/>
                    <a:pt x="9894" y="1375"/>
                  </a:cubicBezTo>
                  <a:cubicBezTo>
                    <a:pt x="7120" y="2294"/>
                    <a:pt x="5809" y="5023"/>
                    <a:pt x="4649" y="7441"/>
                  </a:cubicBezTo>
                  <a:cubicBezTo>
                    <a:pt x="3828" y="9145"/>
                    <a:pt x="3052" y="10760"/>
                    <a:pt x="2062" y="10947"/>
                  </a:cubicBezTo>
                  <a:cubicBezTo>
                    <a:pt x="1500" y="11063"/>
                    <a:pt x="1063" y="11206"/>
                    <a:pt x="741" y="11411"/>
                  </a:cubicBezTo>
                  <a:cubicBezTo>
                    <a:pt x="28" y="11857"/>
                    <a:pt x="1" y="12463"/>
                    <a:pt x="28" y="12704"/>
                  </a:cubicBezTo>
                  <a:cubicBezTo>
                    <a:pt x="144" y="13944"/>
                    <a:pt x="1848" y="14381"/>
                    <a:pt x="3266" y="14381"/>
                  </a:cubicBezTo>
                  <a:cubicBezTo>
                    <a:pt x="4194" y="14381"/>
                    <a:pt x="5157" y="14203"/>
                    <a:pt x="6049" y="13873"/>
                  </a:cubicBezTo>
                  <a:cubicBezTo>
                    <a:pt x="9377" y="12642"/>
                    <a:pt x="11607" y="9716"/>
                    <a:pt x="12330" y="5648"/>
                  </a:cubicBezTo>
                  <a:cubicBezTo>
                    <a:pt x="12473" y="4863"/>
                    <a:pt x="12562" y="4265"/>
                    <a:pt x="12624" y="3837"/>
                  </a:cubicBezTo>
                  <a:cubicBezTo>
                    <a:pt x="12633" y="3774"/>
                    <a:pt x="12642" y="3712"/>
                    <a:pt x="12651" y="3658"/>
                  </a:cubicBezTo>
                  <a:cubicBezTo>
                    <a:pt x="12919" y="3712"/>
                    <a:pt x="13177" y="3748"/>
                    <a:pt x="13427" y="3748"/>
                  </a:cubicBezTo>
                  <a:lnTo>
                    <a:pt x="13427" y="3748"/>
                  </a:lnTo>
                  <a:cubicBezTo>
                    <a:pt x="14292" y="3748"/>
                    <a:pt x="14997" y="3382"/>
                    <a:pt x="15345" y="2740"/>
                  </a:cubicBezTo>
                  <a:cubicBezTo>
                    <a:pt x="15631" y="2213"/>
                    <a:pt x="15586" y="1526"/>
                    <a:pt x="15220" y="911"/>
                  </a:cubicBezTo>
                  <a:cubicBezTo>
                    <a:pt x="14881" y="340"/>
                    <a:pt x="14364" y="1"/>
                    <a:pt x="1384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8" name="Google Shape;6328;p42"/>
            <p:cNvSpPr/>
            <p:nvPr/>
          </p:nvSpPr>
          <p:spPr>
            <a:xfrm>
              <a:off x="392524" y="627183"/>
              <a:ext cx="404000" cy="416181"/>
            </a:xfrm>
            <a:custGeom>
              <a:rect b="b" l="l" r="r" t="t"/>
              <a:pathLst>
                <a:path extrusionOk="0" h="9585" w="9305">
                  <a:moveTo>
                    <a:pt x="8564" y="1"/>
                  </a:moveTo>
                  <a:cubicBezTo>
                    <a:pt x="8460" y="1"/>
                    <a:pt x="8352" y="27"/>
                    <a:pt x="8249" y="85"/>
                  </a:cubicBezTo>
                  <a:cubicBezTo>
                    <a:pt x="6652" y="986"/>
                    <a:pt x="5591" y="2110"/>
                    <a:pt x="4913" y="3966"/>
                  </a:cubicBezTo>
                  <a:cubicBezTo>
                    <a:pt x="4074" y="6241"/>
                    <a:pt x="3030" y="8364"/>
                    <a:pt x="1282" y="8881"/>
                  </a:cubicBezTo>
                  <a:cubicBezTo>
                    <a:pt x="0" y="9269"/>
                    <a:pt x="123" y="9584"/>
                    <a:pt x="1007" y="9584"/>
                  </a:cubicBezTo>
                  <a:cubicBezTo>
                    <a:pt x="1323" y="9584"/>
                    <a:pt x="1737" y="9544"/>
                    <a:pt x="2219" y="9452"/>
                  </a:cubicBezTo>
                  <a:cubicBezTo>
                    <a:pt x="4056" y="9113"/>
                    <a:pt x="5867" y="8302"/>
                    <a:pt x="7544" y="5286"/>
                  </a:cubicBezTo>
                  <a:cubicBezTo>
                    <a:pt x="8508" y="3556"/>
                    <a:pt x="8981" y="1905"/>
                    <a:pt x="9213" y="808"/>
                  </a:cubicBezTo>
                  <a:cubicBezTo>
                    <a:pt x="9304" y="371"/>
                    <a:pt x="8956" y="1"/>
                    <a:pt x="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9" name="Google Shape;6329;p42"/>
            <p:cNvSpPr/>
            <p:nvPr/>
          </p:nvSpPr>
          <p:spPr>
            <a:xfrm>
              <a:off x="674343" y="652408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03" y="1"/>
                  </a:moveTo>
                  <a:cubicBezTo>
                    <a:pt x="729" y="1"/>
                    <a:pt x="220" y="418"/>
                    <a:pt x="117" y="1003"/>
                  </a:cubicBezTo>
                  <a:cubicBezTo>
                    <a:pt x="1" y="1663"/>
                    <a:pt x="438" y="2297"/>
                    <a:pt x="1098" y="2413"/>
                  </a:cubicBezTo>
                  <a:cubicBezTo>
                    <a:pt x="1170" y="2425"/>
                    <a:pt x="1241" y="2431"/>
                    <a:pt x="1311" y="2431"/>
                  </a:cubicBezTo>
                  <a:cubicBezTo>
                    <a:pt x="1889" y="2431"/>
                    <a:pt x="2404" y="2020"/>
                    <a:pt x="2508" y="1431"/>
                  </a:cubicBezTo>
                  <a:cubicBezTo>
                    <a:pt x="2624" y="771"/>
                    <a:pt x="2186" y="138"/>
                    <a:pt x="1526" y="22"/>
                  </a:cubicBezTo>
                  <a:cubicBezTo>
                    <a:pt x="1451" y="8"/>
                    <a:pt x="1377" y="1"/>
                    <a:pt x="1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0" name="Google Shape;6330;p42"/>
            <p:cNvSpPr/>
            <p:nvPr/>
          </p:nvSpPr>
          <p:spPr>
            <a:xfrm>
              <a:off x="675906" y="678893"/>
              <a:ext cx="109673" cy="79111"/>
            </a:xfrm>
            <a:custGeom>
              <a:rect b="b" l="l" r="r" t="t"/>
              <a:pathLst>
                <a:path extrusionOk="0" h="1822" w="2526">
                  <a:moveTo>
                    <a:pt x="2329" y="1"/>
                  </a:moveTo>
                  <a:cubicBezTo>
                    <a:pt x="2329" y="36"/>
                    <a:pt x="2329" y="63"/>
                    <a:pt x="2320" y="90"/>
                  </a:cubicBezTo>
                  <a:cubicBezTo>
                    <a:pt x="2216" y="678"/>
                    <a:pt x="1702" y="1090"/>
                    <a:pt x="1123" y="1090"/>
                  </a:cubicBezTo>
                  <a:cubicBezTo>
                    <a:pt x="1053" y="1090"/>
                    <a:pt x="982" y="1084"/>
                    <a:pt x="910" y="1071"/>
                  </a:cubicBezTo>
                  <a:cubicBezTo>
                    <a:pt x="545" y="1000"/>
                    <a:pt x="241" y="777"/>
                    <a:pt x="72" y="473"/>
                  </a:cubicBezTo>
                  <a:lnTo>
                    <a:pt x="72" y="473"/>
                  </a:lnTo>
                  <a:cubicBezTo>
                    <a:pt x="0" y="1107"/>
                    <a:pt x="429" y="1687"/>
                    <a:pt x="1062" y="1803"/>
                  </a:cubicBezTo>
                  <a:cubicBezTo>
                    <a:pt x="1134" y="1815"/>
                    <a:pt x="1205" y="1821"/>
                    <a:pt x="1275" y="1821"/>
                  </a:cubicBezTo>
                  <a:cubicBezTo>
                    <a:pt x="1853" y="1821"/>
                    <a:pt x="2368" y="1410"/>
                    <a:pt x="2472" y="821"/>
                  </a:cubicBezTo>
                  <a:cubicBezTo>
                    <a:pt x="2525" y="527"/>
                    <a:pt x="2472" y="241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1" name="Google Shape;6331;p42"/>
            <p:cNvSpPr/>
            <p:nvPr/>
          </p:nvSpPr>
          <p:spPr>
            <a:xfrm>
              <a:off x="625152" y="735423"/>
              <a:ext cx="113928" cy="105467"/>
            </a:xfrm>
            <a:custGeom>
              <a:rect b="b" l="l" r="r" t="t"/>
              <a:pathLst>
                <a:path extrusionOk="0" h="2429" w="2624">
                  <a:moveTo>
                    <a:pt x="1313" y="0"/>
                  </a:moveTo>
                  <a:cubicBezTo>
                    <a:pt x="735" y="0"/>
                    <a:pt x="220" y="411"/>
                    <a:pt x="117" y="1000"/>
                  </a:cubicBezTo>
                  <a:cubicBezTo>
                    <a:pt x="1" y="1660"/>
                    <a:pt x="438" y="2294"/>
                    <a:pt x="1098" y="2410"/>
                  </a:cubicBezTo>
                  <a:cubicBezTo>
                    <a:pt x="1170" y="2422"/>
                    <a:pt x="1241" y="2428"/>
                    <a:pt x="1311" y="2428"/>
                  </a:cubicBezTo>
                  <a:cubicBezTo>
                    <a:pt x="1889" y="2428"/>
                    <a:pt x="2404" y="2017"/>
                    <a:pt x="2508" y="1428"/>
                  </a:cubicBezTo>
                  <a:cubicBezTo>
                    <a:pt x="2624" y="768"/>
                    <a:pt x="2186" y="135"/>
                    <a:pt x="1526" y="19"/>
                  </a:cubicBezTo>
                  <a:cubicBezTo>
                    <a:pt x="1455" y="6"/>
                    <a:pt x="1384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2" name="Google Shape;6332;p42"/>
            <p:cNvSpPr/>
            <p:nvPr/>
          </p:nvSpPr>
          <p:spPr>
            <a:xfrm>
              <a:off x="626715" y="762169"/>
              <a:ext cx="109673" cy="78720"/>
            </a:xfrm>
            <a:custGeom>
              <a:rect b="b" l="l" r="r" t="t"/>
              <a:pathLst>
                <a:path extrusionOk="0" h="1813" w="2526">
                  <a:moveTo>
                    <a:pt x="2329" y="1"/>
                  </a:moveTo>
                  <a:cubicBezTo>
                    <a:pt x="2329" y="27"/>
                    <a:pt x="2329" y="54"/>
                    <a:pt x="2320" y="81"/>
                  </a:cubicBezTo>
                  <a:cubicBezTo>
                    <a:pt x="2217" y="669"/>
                    <a:pt x="1702" y="1081"/>
                    <a:pt x="1123" y="1081"/>
                  </a:cubicBezTo>
                  <a:cubicBezTo>
                    <a:pt x="1053" y="1081"/>
                    <a:pt x="982" y="1075"/>
                    <a:pt x="910" y="1062"/>
                  </a:cubicBezTo>
                  <a:cubicBezTo>
                    <a:pt x="545" y="1000"/>
                    <a:pt x="241" y="768"/>
                    <a:pt x="72" y="464"/>
                  </a:cubicBezTo>
                  <a:lnTo>
                    <a:pt x="72" y="464"/>
                  </a:lnTo>
                  <a:cubicBezTo>
                    <a:pt x="0" y="1098"/>
                    <a:pt x="429" y="1678"/>
                    <a:pt x="1062" y="1794"/>
                  </a:cubicBezTo>
                  <a:cubicBezTo>
                    <a:pt x="1134" y="1806"/>
                    <a:pt x="1205" y="1812"/>
                    <a:pt x="1275" y="1812"/>
                  </a:cubicBezTo>
                  <a:cubicBezTo>
                    <a:pt x="1853" y="1812"/>
                    <a:pt x="2368" y="1401"/>
                    <a:pt x="2472" y="812"/>
                  </a:cubicBezTo>
                  <a:cubicBezTo>
                    <a:pt x="2525" y="518"/>
                    <a:pt x="2472" y="232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3" name="Google Shape;6333;p42"/>
            <p:cNvSpPr/>
            <p:nvPr/>
          </p:nvSpPr>
          <p:spPr>
            <a:xfrm>
              <a:off x="572097" y="824864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13" y="1"/>
                  </a:moveTo>
                  <a:cubicBezTo>
                    <a:pt x="735" y="1"/>
                    <a:pt x="220" y="412"/>
                    <a:pt x="117" y="1001"/>
                  </a:cubicBezTo>
                  <a:cubicBezTo>
                    <a:pt x="1" y="1661"/>
                    <a:pt x="438" y="2294"/>
                    <a:pt x="1098" y="2410"/>
                  </a:cubicBezTo>
                  <a:cubicBezTo>
                    <a:pt x="1173" y="2425"/>
                    <a:pt x="1247" y="2431"/>
                    <a:pt x="1321" y="2431"/>
                  </a:cubicBezTo>
                  <a:cubicBezTo>
                    <a:pt x="1895" y="2431"/>
                    <a:pt x="2405" y="2014"/>
                    <a:pt x="2507" y="1429"/>
                  </a:cubicBezTo>
                  <a:cubicBezTo>
                    <a:pt x="2623" y="769"/>
                    <a:pt x="2186" y="136"/>
                    <a:pt x="1526" y="20"/>
                  </a:cubicBezTo>
                  <a:cubicBezTo>
                    <a:pt x="1455" y="7"/>
                    <a:pt x="1383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4" name="Google Shape;6334;p42"/>
            <p:cNvSpPr/>
            <p:nvPr/>
          </p:nvSpPr>
          <p:spPr>
            <a:xfrm>
              <a:off x="573660" y="851653"/>
              <a:ext cx="109629" cy="78807"/>
            </a:xfrm>
            <a:custGeom>
              <a:rect b="b" l="l" r="r" t="t"/>
              <a:pathLst>
                <a:path extrusionOk="0" h="1815" w="2525">
                  <a:moveTo>
                    <a:pt x="2329" y="0"/>
                  </a:moveTo>
                  <a:cubicBezTo>
                    <a:pt x="2329" y="27"/>
                    <a:pt x="2320" y="54"/>
                    <a:pt x="2320" y="81"/>
                  </a:cubicBezTo>
                  <a:cubicBezTo>
                    <a:pt x="2217" y="666"/>
                    <a:pt x="1707" y="1083"/>
                    <a:pt x="1133" y="1083"/>
                  </a:cubicBezTo>
                  <a:cubicBezTo>
                    <a:pt x="1060" y="1083"/>
                    <a:pt x="985" y="1076"/>
                    <a:pt x="910" y="1062"/>
                  </a:cubicBezTo>
                  <a:cubicBezTo>
                    <a:pt x="536" y="999"/>
                    <a:pt x="241" y="776"/>
                    <a:pt x="72" y="473"/>
                  </a:cubicBezTo>
                  <a:lnTo>
                    <a:pt x="72" y="473"/>
                  </a:lnTo>
                  <a:cubicBezTo>
                    <a:pt x="0" y="1098"/>
                    <a:pt x="428" y="1686"/>
                    <a:pt x="1062" y="1793"/>
                  </a:cubicBezTo>
                  <a:cubicBezTo>
                    <a:pt x="1137" y="1808"/>
                    <a:pt x="1211" y="1814"/>
                    <a:pt x="1285" y="1814"/>
                  </a:cubicBezTo>
                  <a:cubicBezTo>
                    <a:pt x="1859" y="1814"/>
                    <a:pt x="2369" y="1397"/>
                    <a:pt x="2471" y="812"/>
                  </a:cubicBezTo>
                  <a:cubicBezTo>
                    <a:pt x="2525" y="527"/>
                    <a:pt x="2462" y="241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5" name="Google Shape;6335;p42"/>
            <p:cNvSpPr/>
            <p:nvPr/>
          </p:nvSpPr>
          <p:spPr>
            <a:xfrm>
              <a:off x="522905" y="921730"/>
              <a:ext cx="96126" cy="88664"/>
            </a:xfrm>
            <a:custGeom>
              <a:rect b="b" l="l" r="r" t="t"/>
              <a:pathLst>
                <a:path extrusionOk="0" h="2042" w="2214">
                  <a:moveTo>
                    <a:pt x="1096" y="1"/>
                  </a:moveTo>
                  <a:cubicBezTo>
                    <a:pt x="616" y="1"/>
                    <a:pt x="193" y="350"/>
                    <a:pt x="99" y="840"/>
                  </a:cubicBezTo>
                  <a:cubicBezTo>
                    <a:pt x="1" y="1393"/>
                    <a:pt x="375" y="1928"/>
                    <a:pt x="928" y="2026"/>
                  </a:cubicBezTo>
                  <a:cubicBezTo>
                    <a:pt x="989" y="2037"/>
                    <a:pt x="1049" y="2042"/>
                    <a:pt x="1108" y="2042"/>
                  </a:cubicBezTo>
                  <a:cubicBezTo>
                    <a:pt x="1593" y="2042"/>
                    <a:pt x="2027" y="1697"/>
                    <a:pt x="2115" y="1196"/>
                  </a:cubicBezTo>
                  <a:cubicBezTo>
                    <a:pt x="2213" y="643"/>
                    <a:pt x="1838" y="117"/>
                    <a:pt x="1285" y="19"/>
                  </a:cubicBezTo>
                  <a:cubicBezTo>
                    <a:pt x="1221" y="6"/>
                    <a:pt x="1158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6" name="Google Shape;6336;p42"/>
            <p:cNvSpPr/>
            <p:nvPr/>
          </p:nvSpPr>
          <p:spPr>
            <a:xfrm>
              <a:off x="524468" y="944220"/>
              <a:ext cx="92219" cy="66172"/>
            </a:xfrm>
            <a:custGeom>
              <a:rect b="b" l="l" r="r" t="t"/>
              <a:pathLst>
                <a:path extrusionOk="0" h="1524" w="2124">
                  <a:moveTo>
                    <a:pt x="1963" y="0"/>
                  </a:moveTo>
                  <a:cubicBezTo>
                    <a:pt x="1954" y="18"/>
                    <a:pt x="1954" y="45"/>
                    <a:pt x="1945" y="63"/>
                  </a:cubicBezTo>
                  <a:cubicBezTo>
                    <a:pt x="1858" y="563"/>
                    <a:pt x="1430" y="908"/>
                    <a:pt x="947" y="908"/>
                  </a:cubicBezTo>
                  <a:cubicBezTo>
                    <a:pt x="888" y="908"/>
                    <a:pt x="828" y="903"/>
                    <a:pt x="768" y="892"/>
                  </a:cubicBezTo>
                  <a:cubicBezTo>
                    <a:pt x="455" y="839"/>
                    <a:pt x="205" y="643"/>
                    <a:pt x="54" y="393"/>
                  </a:cubicBezTo>
                  <a:lnTo>
                    <a:pt x="54" y="393"/>
                  </a:lnTo>
                  <a:cubicBezTo>
                    <a:pt x="0" y="919"/>
                    <a:pt x="366" y="1410"/>
                    <a:pt x="892" y="1508"/>
                  </a:cubicBezTo>
                  <a:cubicBezTo>
                    <a:pt x="953" y="1519"/>
                    <a:pt x="1013" y="1524"/>
                    <a:pt x="1072" y="1524"/>
                  </a:cubicBezTo>
                  <a:cubicBezTo>
                    <a:pt x="1557" y="1524"/>
                    <a:pt x="1991" y="1179"/>
                    <a:pt x="2079" y="678"/>
                  </a:cubicBezTo>
                  <a:cubicBezTo>
                    <a:pt x="2124" y="438"/>
                    <a:pt x="2070" y="197"/>
                    <a:pt x="1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7" name="Google Shape;6337;p42"/>
            <p:cNvSpPr/>
            <p:nvPr/>
          </p:nvSpPr>
          <p:spPr>
            <a:xfrm>
              <a:off x="460558" y="976176"/>
              <a:ext cx="75546" cy="69733"/>
            </a:xfrm>
            <a:custGeom>
              <a:rect b="b" l="l" r="r" t="t"/>
              <a:pathLst>
                <a:path extrusionOk="0" h="1606" w="1740">
                  <a:moveTo>
                    <a:pt x="864" y="1"/>
                  </a:moveTo>
                  <a:cubicBezTo>
                    <a:pt x="482" y="1"/>
                    <a:pt x="143" y="276"/>
                    <a:pt x="72" y="665"/>
                  </a:cubicBezTo>
                  <a:cubicBezTo>
                    <a:pt x="0" y="1102"/>
                    <a:pt x="286" y="1521"/>
                    <a:pt x="723" y="1593"/>
                  </a:cubicBezTo>
                  <a:cubicBezTo>
                    <a:pt x="771" y="1602"/>
                    <a:pt x="820" y="1606"/>
                    <a:pt x="867" y="1606"/>
                  </a:cubicBezTo>
                  <a:cubicBezTo>
                    <a:pt x="1249" y="1606"/>
                    <a:pt x="1588" y="1330"/>
                    <a:pt x="1660" y="942"/>
                  </a:cubicBezTo>
                  <a:cubicBezTo>
                    <a:pt x="1740" y="504"/>
                    <a:pt x="1446" y="94"/>
                    <a:pt x="1008" y="14"/>
                  </a:cubicBezTo>
                  <a:cubicBezTo>
                    <a:pt x="960" y="5"/>
                    <a:pt x="912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8" name="Google Shape;6338;p42"/>
            <p:cNvSpPr/>
            <p:nvPr/>
          </p:nvSpPr>
          <p:spPr>
            <a:xfrm>
              <a:off x="461731" y="993803"/>
              <a:ext cx="72464" cy="52147"/>
            </a:xfrm>
            <a:custGeom>
              <a:rect b="b" l="l" r="r" t="t"/>
              <a:pathLst>
                <a:path extrusionOk="0" h="1201" w="1669">
                  <a:moveTo>
                    <a:pt x="1543" y="0"/>
                  </a:moveTo>
                  <a:cubicBezTo>
                    <a:pt x="1535" y="18"/>
                    <a:pt x="1535" y="36"/>
                    <a:pt x="1535" y="54"/>
                  </a:cubicBezTo>
                  <a:cubicBezTo>
                    <a:pt x="1463" y="442"/>
                    <a:pt x="1124" y="718"/>
                    <a:pt x="742" y="718"/>
                  </a:cubicBezTo>
                  <a:cubicBezTo>
                    <a:pt x="695" y="718"/>
                    <a:pt x="646" y="714"/>
                    <a:pt x="598" y="705"/>
                  </a:cubicBezTo>
                  <a:cubicBezTo>
                    <a:pt x="357" y="660"/>
                    <a:pt x="152" y="509"/>
                    <a:pt x="45" y="313"/>
                  </a:cubicBezTo>
                  <a:lnTo>
                    <a:pt x="45" y="313"/>
                  </a:lnTo>
                  <a:cubicBezTo>
                    <a:pt x="0" y="732"/>
                    <a:pt x="286" y="1115"/>
                    <a:pt x="696" y="1187"/>
                  </a:cubicBezTo>
                  <a:cubicBezTo>
                    <a:pt x="745" y="1196"/>
                    <a:pt x="795" y="1200"/>
                    <a:pt x="843" y="1200"/>
                  </a:cubicBezTo>
                  <a:cubicBezTo>
                    <a:pt x="1224" y="1200"/>
                    <a:pt x="1561" y="931"/>
                    <a:pt x="1633" y="536"/>
                  </a:cubicBezTo>
                  <a:cubicBezTo>
                    <a:pt x="1668" y="348"/>
                    <a:pt x="1633" y="161"/>
                    <a:pt x="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9" name="Google Shape;6339;p42"/>
            <p:cNvSpPr/>
            <p:nvPr/>
          </p:nvSpPr>
          <p:spPr>
            <a:xfrm>
              <a:off x="310900" y="532010"/>
              <a:ext cx="646269" cy="542663"/>
            </a:xfrm>
            <a:custGeom>
              <a:rect b="b" l="l" r="r" t="t"/>
              <a:pathLst>
                <a:path extrusionOk="0" h="12498" w="14885">
                  <a:moveTo>
                    <a:pt x="10444" y="2193"/>
                  </a:moveTo>
                  <a:cubicBezTo>
                    <a:pt x="10836" y="2193"/>
                    <a:pt x="11184" y="2563"/>
                    <a:pt x="11093" y="3000"/>
                  </a:cubicBezTo>
                  <a:cubicBezTo>
                    <a:pt x="10861" y="4097"/>
                    <a:pt x="10388" y="5748"/>
                    <a:pt x="9424" y="7478"/>
                  </a:cubicBezTo>
                  <a:cubicBezTo>
                    <a:pt x="7747" y="10494"/>
                    <a:pt x="5936" y="11305"/>
                    <a:pt x="4099" y="11644"/>
                  </a:cubicBezTo>
                  <a:cubicBezTo>
                    <a:pt x="3617" y="11736"/>
                    <a:pt x="3203" y="11776"/>
                    <a:pt x="2887" y="11776"/>
                  </a:cubicBezTo>
                  <a:cubicBezTo>
                    <a:pt x="2003" y="11776"/>
                    <a:pt x="1880" y="11461"/>
                    <a:pt x="3162" y="11073"/>
                  </a:cubicBezTo>
                  <a:cubicBezTo>
                    <a:pt x="4910" y="10556"/>
                    <a:pt x="5954" y="8433"/>
                    <a:pt x="6793" y="6158"/>
                  </a:cubicBezTo>
                  <a:cubicBezTo>
                    <a:pt x="7471" y="4302"/>
                    <a:pt x="8532" y="3178"/>
                    <a:pt x="10129" y="2277"/>
                  </a:cubicBezTo>
                  <a:cubicBezTo>
                    <a:pt x="10232" y="2219"/>
                    <a:pt x="10340" y="2193"/>
                    <a:pt x="10444" y="2193"/>
                  </a:cubicBezTo>
                  <a:close/>
                  <a:moveTo>
                    <a:pt x="13947" y="0"/>
                  </a:moveTo>
                  <a:cubicBezTo>
                    <a:pt x="13935" y="0"/>
                    <a:pt x="13923" y="1"/>
                    <a:pt x="13912" y="2"/>
                  </a:cubicBezTo>
                  <a:cubicBezTo>
                    <a:pt x="13528" y="56"/>
                    <a:pt x="11173" y="1019"/>
                    <a:pt x="10290" y="1314"/>
                  </a:cubicBezTo>
                  <a:cubicBezTo>
                    <a:pt x="5811" y="2813"/>
                    <a:pt x="5472" y="10324"/>
                    <a:pt x="2341" y="10931"/>
                  </a:cubicBezTo>
                  <a:cubicBezTo>
                    <a:pt x="0" y="11378"/>
                    <a:pt x="1184" y="12498"/>
                    <a:pt x="3367" y="12498"/>
                  </a:cubicBezTo>
                  <a:cubicBezTo>
                    <a:pt x="4103" y="12498"/>
                    <a:pt x="4954" y="12370"/>
                    <a:pt x="5820" y="12046"/>
                  </a:cubicBezTo>
                  <a:cubicBezTo>
                    <a:pt x="9264" y="10770"/>
                    <a:pt x="10941" y="7719"/>
                    <a:pt x="11512" y="4534"/>
                  </a:cubicBezTo>
                  <a:cubicBezTo>
                    <a:pt x="11936" y="2129"/>
                    <a:pt x="11867" y="1576"/>
                    <a:pt x="12192" y="1576"/>
                  </a:cubicBezTo>
                  <a:cubicBezTo>
                    <a:pt x="12298" y="1576"/>
                    <a:pt x="12444" y="1634"/>
                    <a:pt x="12663" y="1706"/>
                  </a:cubicBezTo>
                  <a:cubicBezTo>
                    <a:pt x="12972" y="1811"/>
                    <a:pt x="13267" y="1862"/>
                    <a:pt x="13532" y="1862"/>
                  </a:cubicBezTo>
                  <a:cubicBezTo>
                    <a:pt x="14034" y="1862"/>
                    <a:pt x="14430" y="1682"/>
                    <a:pt x="14616" y="1350"/>
                  </a:cubicBezTo>
                  <a:cubicBezTo>
                    <a:pt x="14885" y="847"/>
                    <a:pt x="14338" y="0"/>
                    <a:pt x="13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0" name="Google Shape;6340;p42"/>
          <p:cNvGrpSpPr/>
          <p:nvPr/>
        </p:nvGrpSpPr>
        <p:grpSpPr>
          <a:xfrm rot="9754021">
            <a:off x="8309761" y="624240"/>
            <a:ext cx="656495" cy="587504"/>
            <a:chOff x="8028250" y="4422075"/>
            <a:chExt cx="656473" cy="587484"/>
          </a:xfrm>
        </p:grpSpPr>
        <p:sp>
          <p:nvSpPr>
            <p:cNvPr id="6341" name="Google Shape;6341;p42"/>
            <p:cNvSpPr/>
            <p:nvPr/>
          </p:nvSpPr>
          <p:spPr>
            <a:xfrm>
              <a:off x="8028250" y="4422075"/>
              <a:ext cx="656473" cy="587484"/>
            </a:xfrm>
            <a:custGeom>
              <a:rect b="b" l="l" r="r" t="t"/>
              <a:pathLst>
                <a:path extrusionOk="0" h="12535" w="14007">
                  <a:moveTo>
                    <a:pt x="1392" y="8957"/>
                  </a:moveTo>
                  <a:cubicBezTo>
                    <a:pt x="2186" y="10438"/>
                    <a:pt x="3381" y="11276"/>
                    <a:pt x="4693" y="11276"/>
                  </a:cubicBezTo>
                  <a:lnTo>
                    <a:pt x="4693" y="11276"/>
                  </a:lnTo>
                  <a:cubicBezTo>
                    <a:pt x="5183" y="11276"/>
                    <a:pt x="5656" y="11160"/>
                    <a:pt x="6058" y="10937"/>
                  </a:cubicBezTo>
                  <a:cubicBezTo>
                    <a:pt x="5951" y="11258"/>
                    <a:pt x="5977" y="11597"/>
                    <a:pt x="6147" y="11892"/>
                  </a:cubicBezTo>
                  <a:cubicBezTo>
                    <a:pt x="6397" y="12320"/>
                    <a:pt x="6896" y="12534"/>
                    <a:pt x="7610" y="12534"/>
                  </a:cubicBezTo>
                  <a:cubicBezTo>
                    <a:pt x="8288" y="12534"/>
                    <a:pt x="9153" y="12356"/>
                    <a:pt x="9822" y="12079"/>
                  </a:cubicBezTo>
                  <a:cubicBezTo>
                    <a:pt x="9849" y="12070"/>
                    <a:pt x="12401" y="10973"/>
                    <a:pt x="12320" y="9563"/>
                  </a:cubicBezTo>
                  <a:cubicBezTo>
                    <a:pt x="12293" y="9144"/>
                    <a:pt x="12053" y="8796"/>
                    <a:pt x="11669" y="8609"/>
                  </a:cubicBezTo>
                  <a:cubicBezTo>
                    <a:pt x="12258" y="8439"/>
                    <a:pt x="12793" y="8074"/>
                    <a:pt x="13177" y="7556"/>
                  </a:cubicBezTo>
                  <a:cubicBezTo>
                    <a:pt x="13864" y="6628"/>
                    <a:pt x="14006" y="5335"/>
                    <a:pt x="13578" y="3916"/>
                  </a:cubicBezTo>
                  <a:cubicBezTo>
                    <a:pt x="13551" y="3818"/>
                    <a:pt x="13516" y="3711"/>
                    <a:pt x="13480" y="3604"/>
                  </a:cubicBezTo>
                  <a:cubicBezTo>
                    <a:pt x="12668" y="1311"/>
                    <a:pt x="10804" y="0"/>
                    <a:pt x="8359" y="0"/>
                  </a:cubicBezTo>
                  <a:cubicBezTo>
                    <a:pt x="7324" y="0"/>
                    <a:pt x="6236" y="232"/>
                    <a:pt x="5112" y="696"/>
                  </a:cubicBezTo>
                  <a:cubicBezTo>
                    <a:pt x="1642" y="2132"/>
                    <a:pt x="0" y="4951"/>
                    <a:pt x="937" y="7877"/>
                  </a:cubicBezTo>
                  <a:cubicBezTo>
                    <a:pt x="1044" y="8234"/>
                    <a:pt x="1205" y="8600"/>
                    <a:pt x="1392" y="8957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2" name="Google Shape;6342;p42"/>
            <p:cNvSpPr/>
            <p:nvPr/>
          </p:nvSpPr>
          <p:spPr>
            <a:xfrm>
              <a:off x="8151606" y="4565865"/>
              <a:ext cx="464972" cy="310075"/>
            </a:xfrm>
            <a:custGeom>
              <a:rect b="b" l="l" r="r" t="t"/>
              <a:pathLst>
                <a:path extrusionOk="0" h="6616" w="9921">
                  <a:moveTo>
                    <a:pt x="4639" y="1"/>
                  </a:moveTo>
                  <a:lnTo>
                    <a:pt x="1347" y="1776"/>
                  </a:lnTo>
                  <a:lnTo>
                    <a:pt x="0" y="4890"/>
                  </a:lnTo>
                  <a:cubicBezTo>
                    <a:pt x="0" y="4890"/>
                    <a:pt x="1976" y="6616"/>
                    <a:pt x="3215" y="6616"/>
                  </a:cubicBezTo>
                  <a:cubicBezTo>
                    <a:pt x="3321" y="6616"/>
                    <a:pt x="3421" y="6603"/>
                    <a:pt x="3515" y="6576"/>
                  </a:cubicBezTo>
                  <a:cubicBezTo>
                    <a:pt x="4701" y="6228"/>
                    <a:pt x="4380" y="5309"/>
                    <a:pt x="5388" y="4649"/>
                  </a:cubicBezTo>
                  <a:cubicBezTo>
                    <a:pt x="5854" y="4345"/>
                    <a:pt x="6068" y="4208"/>
                    <a:pt x="6367" y="4208"/>
                  </a:cubicBezTo>
                  <a:cubicBezTo>
                    <a:pt x="6709" y="4208"/>
                    <a:pt x="7162" y="4388"/>
                    <a:pt x="8234" y="4702"/>
                  </a:cubicBezTo>
                  <a:cubicBezTo>
                    <a:pt x="9920" y="4328"/>
                    <a:pt x="8992" y="2802"/>
                    <a:pt x="8992" y="2802"/>
                  </a:cubicBezTo>
                  <a:lnTo>
                    <a:pt x="8529" y="1107"/>
                  </a:lnTo>
                  <a:lnTo>
                    <a:pt x="7271" y="144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3" name="Google Shape;6343;p42"/>
            <p:cNvSpPr/>
            <p:nvPr/>
          </p:nvSpPr>
          <p:spPr>
            <a:xfrm>
              <a:off x="8075914" y="4465990"/>
              <a:ext cx="580595" cy="499701"/>
            </a:xfrm>
            <a:custGeom>
              <a:rect b="b" l="l" r="r" t="t"/>
              <a:pathLst>
                <a:path extrusionOk="0" h="10662" w="12388">
                  <a:moveTo>
                    <a:pt x="7346" y="1"/>
                  </a:moveTo>
                  <a:cubicBezTo>
                    <a:pt x="6444" y="1"/>
                    <a:pt x="5463" y="212"/>
                    <a:pt x="4452" y="633"/>
                  </a:cubicBezTo>
                  <a:cubicBezTo>
                    <a:pt x="1517" y="1846"/>
                    <a:pt x="0" y="4121"/>
                    <a:pt x="812" y="6655"/>
                  </a:cubicBezTo>
                  <a:cubicBezTo>
                    <a:pt x="910" y="6958"/>
                    <a:pt x="1044" y="7270"/>
                    <a:pt x="1205" y="7583"/>
                  </a:cubicBezTo>
                  <a:cubicBezTo>
                    <a:pt x="1921" y="8916"/>
                    <a:pt x="2863" y="9405"/>
                    <a:pt x="3670" y="9405"/>
                  </a:cubicBezTo>
                  <a:cubicBezTo>
                    <a:pt x="4613" y="9405"/>
                    <a:pt x="5371" y="8739"/>
                    <a:pt x="5371" y="7975"/>
                  </a:cubicBezTo>
                  <a:cubicBezTo>
                    <a:pt x="5376" y="7103"/>
                    <a:pt x="4650" y="6753"/>
                    <a:pt x="4098" y="6753"/>
                  </a:cubicBezTo>
                  <a:cubicBezTo>
                    <a:pt x="3759" y="6753"/>
                    <a:pt x="3485" y="6885"/>
                    <a:pt x="3488" y="7110"/>
                  </a:cubicBezTo>
                  <a:cubicBezTo>
                    <a:pt x="3488" y="7364"/>
                    <a:pt x="3801" y="7379"/>
                    <a:pt x="4091" y="7379"/>
                  </a:cubicBezTo>
                  <a:cubicBezTo>
                    <a:pt x="4128" y="7379"/>
                    <a:pt x="4166" y="7378"/>
                    <a:pt x="4202" y="7378"/>
                  </a:cubicBezTo>
                  <a:cubicBezTo>
                    <a:pt x="4531" y="7378"/>
                    <a:pt x="4765" y="7399"/>
                    <a:pt x="4345" y="7815"/>
                  </a:cubicBezTo>
                  <a:cubicBezTo>
                    <a:pt x="4175" y="7983"/>
                    <a:pt x="3994" y="8054"/>
                    <a:pt x="3820" y="8054"/>
                  </a:cubicBezTo>
                  <a:cubicBezTo>
                    <a:pt x="3152" y="8054"/>
                    <a:pt x="2577" y="7008"/>
                    <a:pt x="3051" y="6343"/>
                  </a:cubicBezTo>
                  <a:cubicBezTo>
                    <a:pt x="3345" y="5935"/>
                    <a:pt x="3785" y="5691"/>
                    <a:pt x="4219" y="5691"/>
                  </a:cubicBezTo>
                  <a:cubicBezTo>
                    <a:pt x="4669" y="5691"/>
                    <a:pt x="5112" y="5953"/>
                    <a:pt x="5380" y="6566"/>
                  </a:cubicBezTo>
                  <a:cubicBezTo>
                    <a:pt x="5781" y="7484"/>
                    <a:pt x="6299" y="9634"/>
                    <a:pt x="5960" y="10241"/>
                  </a:cubicBezTo>
                  <a:cubicBezTo>
                    <a:pt x="5797" y="10536"/>
                    <a:pt x="6108" y="10661"/>
                    <a:pt x="6598" y="10661"/>
                  </a:cubicBezTo>
                  <a:cubicBezTo>
                    <a:pt x="7130" y="10661"/>
                    <a:pt x="7873" y="10514"/>
                    <a:pt x="8449" y="10277"/>
                  </a:cubicBezTo>
                  <a:cubicBezTo>
                    <a:pt x="9555" y="9813"/>
                    <a:pt x="10848" y="8689"/>
                    <a:pt x="10179" y="8493"/>
                  </a:cubicBezTo>
                  <a:cubicBezTo>
                    <a:pt x="9510" y="8296"/>
                    <a:pt x="8359" y="6414"/>
                    <a:pt x="7994" y="5477"/>
                  </a:cubicBezTo>
                  <a:cubicBezTo>
                    <a:pt x="7557" y="4379"/>
                    <a:pt x="8306" y="3660"/>
                    <a:pt x="9200" y="3660"/>
                  </a:cubicBezTo>
                  <a:cubicBezTo>
                    <a:pt x="9293" y="3660"/>
                    <a:pt x="9388" y="3668"/>
                    <a:pt x="9483" y="3684"/>
                  </a:cubicBezTo>
                  <a:cubicBezTo>
                    <a:pt x="10500" y="3854"/>
                    <a:pt x="10759" y="5629"/>
                    <a:pt x="9608" y="5638"/>
                  </a:cubicBezTo>
                  <a:cubicBezTo>
                    <a:pt x="9601" y="5638"/>
                    <a:pt x="9594" y="5638"/>
                    <a:pt x="9586" y="5638"/>
                  </a:cubicBezTo>
                  <a:cubicBezTo>
                    <a:pt x="8470" y="5638"/>
                    <a:pt x="10123" y="4948"/>
                    <a:pt x="9715" y="4532"/>
                  </a:cubicBezTo>
                  <a:cubicBezTo>
                    <a:pt x="9664" y="4478"/>
                    <a:pt x="9598" y="4454"/>
                    <a:pt x="9524" y="4454"/>
                  </a:cubicBezTo>
                  <a:cubicBezTo>
                    <a:pt x="9015" y="4454"/>
                    <a:pt x="8121" y="5604"/>
                    <a:pt x="8993" y="6476"/>
                  </a:cubicBezTo>
                  <a:cubicBezTo>
                    <a:pt x="9233" y="6717"/>
                    <a:pt x="9567" y="6837"/>
                    <a:pt x="9924" y="6837"/>
                  </a:cubicBezTo>
                  <a:cubicBezTo>
                    <a:pt x="11047" y="6837"/>
                    <a:pt x="12387" y="5641"/>
                    <a:pt x="11669" y="3256"/>
                  </a:cubicBezTo>
                  <a:cubicBezTo>
                    <a:pt x="11633" y="3158"/>
                    <a:pt x="11607" y="3069"/>
                    <a:pt x="11580" y="2988"/>
                  </a:cubicBezTo>
                  <a:cubicBezTo>
                    <a:pt x="10872" y="988"/>
                    <a:pt x="9294" y="1"/>
                    <a:pt x="7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4" name="Google Shape;6344;p42"/>
            <p:cNvSpPr/>
            <p:nvPr/>
          </p:nvSpPr>
          <p:spPr>
            <a:xfrm>
              <a:off x="8113971" y="4581800"/>
              <a:ext cx="542538" cy="383892"/>
            </a:xfrm>
            <a:custGeom>
              <a:rect b="b" l="l" r="r" t="t"/>
              <a:pathLst>
                <a:path extrusionOk="0" h="8191" w="11576">
                  <a:moveTo>
                    <a:pt x="8611" y="1"/>
                  </a:moveTo>
                  <a:cubicBezTo>
                    <a:pt x="7682" y="1"/>
                    <a:pt x="6839" y="801"/>
                    <a:pt x="6611" y="1722"/>
                  </a:cubicBezTo>
                  <a:cubicBezTo>
                    <a:pt x="6370" y="2694"/>
                    <a:pt x="6682" y="3729"/>
                    <a:pt x="7190" y="4594"/>
                  </a:cubicBezTo>
                  <a:cubicBezTo>
                    <a:pt x="7333" y="4835"/>
                    <a:pt x="7494" y="5067"/>
                    <a:pt x="7565" y="5335"/>
                  </a:cubicBezTo>
                  <a:cubicBezTo>
                    <a:pt x="7645" y="5602"/>
                    <a:pt x="7619" y="5923"/>
                    <a:pt x="7431" y="6120"/>
                  </a:cubicBezTo>
                  <a:cubicBezTo>
                    <a:pt x="7304" y="6257"/>
                    <a:pt x="7126" y="6319"/>
                    <a:pt x="6942" y="6319"/>
                  </a:cubicBezTo>
                  <a:cubicBezTo>
                    <a:pt x="6804" y="6319"/>
                    <a:pt x="6662" y="6283"/>
                    <a:pt x="6539" y="6218"/>
                  </a:cubicBezTo>
                  <a:cubicBezTo>
                    <a:pt x="6254" y="6066"/>
                    <a:pt x="6057" y="5790"/>
                    <a:pt x="5915" y="5504"/>
                  </a:cubicBezTo>
                  <a:cubicBezTo>
                    <a:pt x="5433" y="4532"/>
                    <a:pt x="5379" y="3238"/>
                    <a:pt x="4478" y="2640"/>
                  </a:cubicBezTo>
                  <a:cubicBezTo>
                    <a:pt x="4216" y="2464"/>
                    <a:pt x="3899" y="2374"/>
                    <a:pt x="3584" y="2374"/>
                  </a:cubicBezTo>
                  <a:cubicBezTo>
                    <a:pt x="3310" y="2374"/>
                    <a:pt x="3037" y="2441"/>
                    <a:pt x="2801" y="2578"/>
                  </a:cubicBezTo>
                  <a:cubicBezTo>
                    <a:pt x="2471" y="2765"/>
                    <a:pt x="1972" y="3069"/>
                    <a:pt x="1820" y="3426"/>
                  </a:cubicBezTo>
                  <a:cubicBezTo>
                    <a:pt x="1668" y="3747"/>
                    <a:pt x="1731" y="4193"/>
                    <a:pt x="1445" y="4407"/>
                  </a:cubicBezTo>
                  <a:cubicBezTo>
                    <a:pt x="1338" y="4487"/>
                    <a:pt x="1196" y="4514"/>
                    <a:pt x="1062" y="4523"/>
                  </a:cubicBezTo>
                  <a:cubicBezTo>
                    <a:pt x="1030" y="4525"/>
                    <a:pt x="998" y="4526"/>
                    <a:pt x="966" y="4526"/>
                  </a:cubicBezTo>
                  <a:cubicBezTo>
                    <a:pt x="623" y="4526"/>
                    <a:pt x="278" y="4396"/>
                    <a:pt x="0" y="4184"/>
                  </a:cubicBezTo>
                  <a:lnTo>
                    <a:pt x="0" y="4184"/>
                  </a:lnTo>
                  <a:cubicBezTo>
                    <a:pt x="98" y="4487"/>
                    <a:pt x="232" y="4799"/>
                    <a:pt x="393" y="5112"/>
                  </a:cubicBezTo>
                  <a:cubicBezTo>
                    <a:pt x="1109" y="6445"/>
                    <a:pt x="2051" y="6934"/>
                    <a:pt x="2858" y="6934"/>
                  </a:cubicBezTo>
                  <a:cubicBezTo>
                    <a:pt x="3801" y="6934"/>
                    <a:pt x="4559" y="6268"/>
                    <a:pt x="4559" y="5504"/>
                  </a:cubicBezTo>
                  <a:cubicBezTo>
                    <a:pt x="4564" y="4632"/>
                    <a:pt x="3838" y="4282"/>
                    <a:pt x="3286" y="4282"/>
                  </a:cubicBezTo>
                  <a:cubicBezTo>
                    <a:pt x="2947" y="4282"/>
                    <a:pt x="2673" y="4414"/>
                    <a:pt x="2676" y="4639"/>
                  </a:cubicBezTo>
                  <a:cubicBezTo>
                    <a:pt x="2676" y="4893"/>
                    <a:pt x="2989" y="4908"/>
                    <a:pt x="3279" y="4908"/>
                  </a:cubicBezTo>
                  <a:cubicBezTo>
                    <a:pt x="3316" y="4908"/>
                    <a:pt x="3354" y="4907"/>
                    <a:pt x="3390" y="4907"/>
                  </a:cubicBezTo>
                  <a:cubicBezTo>
                    <a:pt x="3719" y="4907"/>
                    <a:pt x="3953" y="4928"/>
                    <a:pt x="3533" y="5344"/>
                  </a:cubicBezTo>
                  <a:cubicBezTo>
                    <a:pt x="3363" y="5512"/>
                    <a:pt x="3182" y="5583"/>
                    <a:pt x="3008" y="5583"/>
                  </a:cubicBezTo>
                  <a:cubicBezTo>
                    <a:pt x="2340" y="5583"/>
                    <a:pt x="1765" y="4537"/>
                    <a:pt x="2239" y="3872"/>
                  </a:cubicBezTo>
                  <a:cubicBezTo>
                    <a:pt x="2533" y="3464"/>
                    <a:pt x="2973" y="3220"/>
                    <a:pt x="3407" y="3220"/>
                  </a:cubicBezTo>
                  <a:cubicBezTo>
                    <a:pt x="3857" y="3220"/>
                    <a:pt x="4300" y="3482"/>
                    <a:pt x="4568" y="4095"/>
                  </a:cubicBezTo>
                  <a:cubicBezTo>
                    <a:pt x="4969" y="5013"/>
                    <a:pt x="5487" y="7163"/>
                    <a:pt x="5148" y="7770"/>
                  </a:cubicBezTo>
                  <a:cubicBezTo>
                    <a:pt x="4985" y="8065"/>
                    <a:pt x="5296" y="8190"/>
                    <a:pt x="5786" y="8190"/>
                  </a:cubicBezTo>
                  <a:cubicBezTo>
                    <a:pt x="6318" y="8190"/>
                    <a:pt x="7061" y="8043"/>
                    <a:pt x="7637" y="7806"/>
                  </a:cubicBezTo>
                  <a:cubicBezTo>
                    <a:pt x="8743" y="7342"/>
                    <a:pt x="10036" y="6218"/>
                    <a:pt x="9367" y="6022"/>
                  </a:cubicBezTo>
                  <a:cubicBezTo>
                    <a:pt x="8698" y="5825"/>
                    <a:pt x="7547" y="3943"/>
                    <a:pt x="7182" y="3006"/>
                  </a:cubicBezTo>
                  <a:cubicBezTo>
                    <a:pt x="6745" y="1908"/>
                    <a:pt x="7494" y="1189"/>
                    <a:pt x="8388" y="1189"/>
                  </a:cubicBezTo>
                  <a:cubicBezTo>
                    <a:pt x="8481" y="1189"/>
                    <a:pt x="8576" y="1197"/>
                    <a:pt x="8671" y="1213"/>
                  </a:cubicBezTo>
                  <a:cubicBezTo>
                    <a:pt x="9688" y="1383"/>
                    <a:pt x="9947" y="3158"/>
                    <a:pt x="8796" y="3167"/>
                  </a:cubicBezTo>
                  <a:cubicBezTo>
                    <a:pt x="8789" y="3167"/>
                    <a:pt x="8782" y="3167"/>
                    <a:pt x="8774" y="3167"/>
                  </a:cubicBezTo>
                  <a:cubicBezTo>
                    <a:pt x="7658" y="3167"/>
                    <a:pt x="9311" y="2477"/>
                    <a:pt x="8903" y="2061"/>
                  </a:cubicBezTo>
                  <a:cubicBezTo>
                    <a:pt x="8852" y="2007"/>
                    <a:pt x="8786" y="1983"/>
                    <a:pt x="8712" y="1983"/>
                  </a:cubicBezTo>
                  <a:cubicBezTo>
                    <a:pt x="8203" y="1983"/>
                    <a:pt x="7309" y="3133"/>
                    <a:pt x="8181" y="4005"/>
                  </a:cubicBezTo>
                  <a:cubicBezTo>
                    <a:pt x="8421" y="4246"/>
                    <a:pt x="8755" y="4366"/>
                    <a:pt x="9112" y="4366"/>
                  </a:cubicBezTo>
                  <a:cubicBezTo>
                    <a:pt x="10235" y="4366"/>
                    <a:pt x="11575" y="3170"/>
                    <a:pt x="10857" y="785"/>
                  </a:cubicBezTo>
                  <a:cubicBezTo>
                    <a:pt x="10821" y="687"/>
                    <a:pt x="10795" y="598"/>
                    <a:pt x="10768" y="517"/>
                  </a:cubicBezTo>
                  <a:cubicBezTo>
                    <a:pt x="10663" y="839"/>
                    <a:pt x="10399" y="1552"/>
                    <a:pt x="10191" y="1552"/>
                  </a:cubicBezTo>
                  <a:cubicBezTo>
                    <a:pt x="10169" y="1552"/>
                    <a:pt x="10147" y="1544"/>
                    <a:pt x="10125" y="1525"/>
                  </a:cubicBezTo>
                  <a:cubicBezTo>
                    <a:pt x="9858" y="1284"/>
                    <a:pt x="9876" y="856"/>
                    <a:pt x="9697" y="544"/>
                  </a:cubicBezTo>
                  <a:cubicBezTo>
                    <a:pt x="9519" y="223"/>
                    <a:pt x="9144" y="44"/>
                    <a:pt x="8769" y="9"/>
                  </a:cubicBezTo>
                  <a:cubicBezTo>
                    <a:pt x="8716" y="4"/>
                    <a:pt x="8663" y="1"/>
                    <a:pt x="8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5" name="Google Shape;6345;p42"/>
          <p:cNvSpPr txBox="1"/>
          <p:nvPr>
            <p:ph hasCustomPrompt="1" type="title"/>
          </p:nvPr>
        </p:nvSpPr>
        <p:spPr>
          <a:xfrm>
            <a:off x="1751978" y="2809477"/>
            <a:ext cx="2371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46" name="Google Shape;6346;p42"/>
          <p:cNvSpPr txBox="1"/>
          <p:nvPr>
            <p:ph idx="1" type="subTitle"/>
          </p:nvPr>
        </p:nvSpPr>
        <p:spPr>
          <a:xfrm>
            <a:off x="1751978" y="3578375"/>
            <a:ext cx="2371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347" name="Google Shape;6347;p42"/>
          <p:cNvSpPr txBox="1"/>
          <p:nvPr>
            <p:ph hasCustomPrompt="1" idx="2" type="title"/>
          </p:nvPr>
        </p:nvSpPr>
        <p:spPr>
          <a:xfrm>
            <a:off x="1751978" y="966325"/>
            <a:ext cx="2371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48" name="Google Shape;6348;p42"/>
          <p:cNvSpPr txBox="1"/>
          <p:nvPr>
            <p:ph idx="3" type="subTitle"/>
          </p:nvPr>
        </p:nvSpPr>
        <p:spPr>
          <a:xfrm>
            <a:off x="1751978" y="1735207"/>
            <a:ext cx="2371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349" name="Google Shape;6349;p42"/>
          <p:cNvSpPr txBox="1"/>
          <p:nvPr>
            <p:ph hasCustomPrompt="1" idx="4" type="title"/>
          </p:nvPr>
        </p:nvSpPr>
        <p:spPr>
          <a:xfrm>
            <a:off x="5020222" y="2809472"/>
            <a:ext cx="2371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50" name="Google Shape;6350;p42"/>
          <p:cNvSpPr txBox="1"/>
          <p:nvPr>
            <p:ph idx="5" type="subTitle"/>
          </p:nvPr>
        </p:nvSpPr>
        <p:spPr>
          <a:xfrm>
            <a:off x="5020222" y="3578346"/>
            <a:ext cx="2371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351" name="Google Shape;6351;p42"/>
          <p:cNvSpPr txBox="1"/>
          <p:nvPr>
            <p:ph hasCustomPrompt="1" idx="6" type="title"/>
          </p:nvPr>
        </p:nvSpPr>
        <p:spPr>
          <a:xfrm>
            <a:off x="5020222" y="966325"/>
            <a:ext cx="2371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52" name="Google Shape;6352;p42"/>
          <p:cNvSpPr txBox="1"/>
          <p:nvPr>
            <p:ph idx="7" type="subTitle"/>
          </p:nvPr>
        </p:nvSpPr>
        <p:spPr>
          <a:xfrm>
            <a:off x="5020222" y="1735207"/>
            <a:ext cx="2371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8_1_1_1">
    <p:spTree>
      <p:nvGrpSpPr>
        <p:cNvPr id="6353" name="Shape 6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4" name="Google Shape;6354;p43"/>
          <p:cNvSpPr/>
          <p:nvPr/>
        </p:nvSpPr>
        <p:spPr>
          <a:xfrm>
            <a:off x="5611826" y="355798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5" name="Google Shape;6355;p43"/>
          <p:cNvGrpSpPr/>
          <p:nvPr/>
        </p:nvGrpSpPr>
        <p:grpSpPr>
          <a:xfrm rot="10800000">
            <a:off x="5715979" y="3695220"/>
            <a:ext cx="3836998" cy="2198307"/>
            <a:chOff x="-9376871" y="-61513"/>
            <a:chExt cx="3836998" cy="2198307"/>
          </a:xfrm>
        </p:grpSpPr>
        <p:sp>
          <p:nvSpPr>
            <p:cNvPr id="6356" name="Google Shape;6356;p43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7" name="Google Shape;6357;p43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8" name="Google Shape;6358;p43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9" name="Google Shape;6359;p43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0" name="Google Shape;6360;p43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1" name="Google Shape;6361;p43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2" name="Google Shape;6362;p43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3" name="Google Shape;6363;p43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4" name="Google Shape;6364;p43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5" name="Google Shape;6365;p43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6" name="Google Shape;6366;p43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7" name="Google Shape;6367;p43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8" name="Google Shape;6368;p43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9" name="Google Shape;6369;p43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0" name="Google Shape;6370;p43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1" name="Google Shape;6371;p43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2" name="Google Shape;6372;p43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3" name="Google Shape;6373;p43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4" name="Google Shape;6374;p43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5" name="Google Shape;6375;p43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6" name="Google Shape;6376;p43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7" name="Google Shape;6377;p43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8" name="Google Shape;6378;p43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9" name="Google Shape;6379;p43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0" name="Google Shape;6380;p43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1" name="Google Shape;6381;p43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2" name="Google Shape;6382;p43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3" name="Google Shape;6383;p43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4" name="Google Shape;6384;p43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5" name="Google Shape;6385;p43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6" name="Google Shape;6386;p43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7" name="Google Shape;6387;p43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8" name="Google Shape;6388;p43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9" name="Google Shape;6389;p43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0" name="Google Shape;6390;p43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1" name="Google Shape;6391;p43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2" name="Google Shape;6392;p43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3" name="Google Shape;6393;p43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4" name="Google Shape;6394;p43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5" name="Google Shape;6395;p43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6" name="Google Shape;6396;p43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7" name="Google Shape;6397;p43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8" name="Google Shape;6398;p43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9" name="Google Shape;6399;p43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0" name="Google Shape;6400;p43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1" name="Google Shape;6401;p43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2" name="Google Shape;6402;p43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3" name="Google Shape;6403;p43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4" name="Google Shape;6404;p43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5" name="Google Shape;6405;p43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6" name="Google Shape;6406;p43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7" name="Google Shape;6407;p43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8" name="Google Shape;6408;p43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9" name="Google Shape;6409;p43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0" name="Google Shape;6410;p43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1" name="Google Shape;6411;p43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2" name="Google Shape;6412;p43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3" name="Google Shape;6413;p43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4" name="Google Shape;6414;p43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5" name="Google Shape;6415;p43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6" name="Google Shape;6416;p43"/>
          <p:cNvSpPr/>
          <p:nvPr/>
        </p:nvSpPr>
        <p:spPr>
          <a:xfrm rot="10800000">
            <a:off x="-2093699" y="-1962025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7" name="Google Shape;6417;p43"/>
          <p:cNvGrpSpPr/>
          <p:nvPr/>
        </p:nvGrpSpPr>
        <p:grpSpPr>
          <a:xfrm rot="10800000">
            <a:off x="-1609067" y="-1918223"/>
            <a:ext cx="5830099" cy="3340185"/>
            <a:chOff x="-5991144" y="1964591"/>
            <a:chExt cx="5830099" cy="3340185"/>
          </a:xfrm>
        </p:grpSpPr>
        <p:sp>
          <p:nvSpPr>
            <p:cNvPr id="6418" name="Google Shape;6418;p43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9" name="Google Shape;6419;p43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0" name="Google Shape;6420;p43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1" name="Google Shape;6421;p43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2" name="Google Shape;6422;p43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3" name="Google Shape;6423;p43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4" name="Google Shape;6424;p43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5" name="Google Shape;6425;p43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6" name="Google Shape;6426;p43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7" name="Google Shape;6427;p43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8" name="Google Shape;6428;p43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9" name="Google Shape;6429;p43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0" name="Google Shape;6430;p43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1" name="Google Shape;6431;p43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2" name="Google Shape;6432;p43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3" name="Google Shape;6433;p43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4" name="Google Shape;6434;p43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5" name="Google Shape;6435;p43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6" name="Google Shape;6436;p43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7" name="Google Shape;6437;p43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8" name="Google Shape;6438;p43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9" name="Google Shape;6439;p43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0" name="Google Shape;6440;p43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1" name="Google Shape;6441;p43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2" name="Google Shape;6442;p43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3" name="Google Shape;6443;p43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4" name="Google Shape;6444;p43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5" name="Google Shape;6445;p43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6" name="Google Shape;6446;p43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7" name="Google Shape;6447;p43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8" name="Google Shape;6448;p43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9" name="Google Shape;6449;p43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0" name="Google Shape;6450;p43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1" name="Google Shape;6451;p43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2" name="Google Shape;6452;p43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3" name="Google Shape;6453;p43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4" name="Google Shape;6454;p43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5" name="Google Shape;6455;p43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6" name="Google Shape;6456;p43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7" name="Google Shape;6457;p43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8" name="Google Shape;6458;p43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9" name="Google Shape;6459;p43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0" name="Google Shape;6460;p43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1" name="Google Shape;6461;p43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2" name="Google Shape;6462;p43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3" name="Google Shape;6463;p43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4" name="Google Shape;6464;p43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5" name="Google Shape;6465;p43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6" name="Google Shape;6466;p43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7" name="Google Shape;6467;p43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8" name="Google Shape;6468;p43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9" name="Google Shape;6469;p43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0" name="Google Shape;6470;p43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1" name="Google Shape;6471;p43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2" name="Google Shape;6472;p43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3" name="Google Shape;6473;p43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4" name="Google Shape;6474;p43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5" name="Google Shape;6475;p43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6" name="Google Shape;6476;p43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7" name="Google Shape;6477;p43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8" name="Google Shape;6478;p43"/>
          <p:cNvSpPr/>
          <p:nvPr/>
        </p:nvSpPr>
        <p:spPr>
          <a:xfrm flipH="1" rot="1029107">
            <a:off x="256067" y="4402064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9" name="Google Shape;6479;p43"/>
          <p:cNvSpPr/>
          <p:nvPr/>
        </p:nvSpPr>
        <p:spPr>
          <a:xfrm flipH="1" rot="4920695">
            <a:off x="245738" y="2518261"/>
            <a:ext cx="254684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0" name="Google Shape;6480;p43"/>
          <p:cNvSpPr/>
          <p:nvPr/>
        </p:nvSpPr>
        <p:spPr>
          <a:xfrm flipH="1" rot="1029107">
            <a:off x="8725567" y="857214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1" name="Google Shape;6481;p43"/>
          <p:cNvSpPr/>
          <p:nvPr/>
        </p:nvSpPr>
        <p:spPr>
          <a:xfrm flipH="1" rot="4920695">
            <a:off x="8499663" y="2458811"/>
            <a:ext cx="254684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82" name="Google Shape;6482;p43"/>
          <p:cNvGrpSpPr/>
          <p:nvPr/>
        </p:nvGrpSpPr>
        <p:grpSpPr>
          <a:xfrm flipH="1" rot="4957472">
            <a:off x="17709" y="22306"/>
            <a:ext cx="1256740" cy="1312924"/>
            <a:chOff x="4089572" y="4154721"/>
            <a:chExt cx="964885" cy="1007955"/>
          </a:xfrm>
        </p:grpSpPr>
        <p:sp>
          <p:nvSpPr>
            <p:cNvPr id="6483" name="Google Shape;6483;p43"/>
            <p:cNvSpPr/>
            <p:nvPr/>
          </p:nvSpPr>
          <p:spPr>
            <a:xfrm rot="1165722">
              <a:off x="4203031" y="4254437"/>
              <a:ext cx="737966" cy="808523"/>
            </a:xfrm>
            <a:custGeom>
              <a:rect b="b" l="l" r="r" t="t"/>
              <a:pathLst>
                <a:path extrusionOk="0" h="19217" w="17540">
                  <a:moveTo>
                    <a:pt x="14943" y="11160"/>
                  </a:moveTo>
                  <a:lnTo>
                    <a:pt x="14943" y="11160"/>
                  </a:lnTo>
                  <a:cubicBezTo>
                    <a:pt x="16130" y="11160"/>
                    <a:pt x="17236" y="10313"/>
                    <a:pt x="17423" y="9269"/>
                  </a:cubicBezTo>
                  <a:cubicBezTo>
                    <a:pt x="17539" y="8618"/>
                    <a:pt x="17281" y="7708"/>
                    <a:pt x="16148" y="7289"/>
                  </a:cubicBezTo>
                  <a:cubicBezTo>
                    <a:pt x="15809" y="7164"/>
                    <a:pt x="15407" y="7101"/>
                    <a:pt x="14970" y="7101"/>
                  </a:cubicBezTo>
                  <a:cubicBezTo>
                    <a:pt x="14310" y="7101"/>
                    <a:pt x="13534" y="7253"/>
                    <a:pt x="12722" y="7512"/>
                  </a:cubicBezTo>
                  <a:cubicBezTo>
                    <a:pt x="12758" y="7440"/>
                    <a:pt x="12784" y="7360"/>
                    <a:pt x="12811" y="7280"/>
                  </a:cubicBezTo>
                  <a:cubicBezTo>
                    <a:pt x="12892" y="7021"/>
                    <a:pt x="12936" y="6807"/>
                    <a:pt x="12972" y="6629"/>
                  </a:cubicBezTo>
                  <a:cubicBezTo>
                    <a:pt x="12990" y="6530"/>
                    <a:pt x="13016" y="6414"/>
                    <a:pt x="13034" y="6361"/>
                  </a:cubicBezTo>
                  <a:cubicBezTo>
                    <a:pt x="13079" y="6325"/>
                    <a:pt x="13284" y="6200"/>
                    <a:pt x="13998" y="6040"/>
                  </a:cubicBezTo>
                  <a:cubicBezTo>
                    <a:pt x="15675" y="5656"/>
                    <a:pt x="17075" y="4166"/>
                    <a:pt x="16933" y="2908"/>
                  </a:cubicBezTo>
                  <a:cubicBezTo>
                    <a:pt x="16861" y="2275"/>
                    <a:pt x="16344" y="1535"/>
                    <a:pt x="15131" y="1535"/>
                  </a:cubicBezTo>
                  <a:cubicBezTo>
                    <a:pt x="15086" y="1535"/>
                    <a:pt x="15033" y="1535"/>
                    <a:pt x="14979" y="1535"/>
                  </a:cubicBezTo>
                  <a:cubicBezTo>
                    <a:pt x="13641" y="1597"/>
                    <a:pt x="12205" y="3015"/>
                    <a:pt x="11018" y="4568"/>
                  </a:cubicBezTo>
                  <a:cubicBezTo>
                    <a:pt x="10929" y="2962"/>
                    <a:pt x="10429" y="1499"/>
                    <a:pt x="9350" y="651"/>
                  </a:cubicBezTo>
                  <a:cubicBezTo>
                    <a:pt x="8788" y="214"/>
                    <a:pt x="8297" y="0"/>
                    <a:pt x="7833" y="0"/>
                  </a:cubicBezTo>
                  <a:cubicBezTo>
                    <a:pt x="7227" y="0"/>
                    <a:pt x="6727" y="375"/>
                    <a:pt x="6513" y="964"/>
                  </a:cubicBezTo>
                  <a:cubicBezTo>
                    <a:pt x="6112" y="2097"/>
                    <a:pt x="6798" y="4140"/>
                    <a:pt x="7878" y="5014"/>
                  </a:cubicBezTo>
                  <a:cubicBezTo>
                    <a:pt x="7976" y="5094"/>
                    <a:pt x="8047" y="5165"/>
                    <a:pt x="8101" y="5210"/>
                  </a:cubicBezTo>
                  <a:cubicBezTo>
                    <a:pt x="8012" y="5317"/>
                    <a:pt x="7896" y="5442"/>
                    <a:pt x="7789" y="5585"/>
                  </a:cubicBezTo>
                  <a:cubicBezTo>
                    <a:pt x="7387" y="6147"/>
                    <a:pt x="7494" y="6646"/>
                    <a:pt x="7601" y="6896"/>
                  </a:cubicBezTo>
                  <a:cubicBezTo>
                    <a:pt x="7699" y="7146"/>
                    <a:pt x="7851" y="7324"/>
                    <a:pt x="7985" y="7458"/>
                  </a:cubicBezTo>
                  <a:cubicBezTo>
                    <a:pt x="7958" y="7512"/>
                    <a:pt x="7914" y="7583"/>
                    <a:pt x="7842" y="7708"/>
                  </a:cubicBezTo>
                  <a:lnTo>
                    <a:pt x="7780" y="7815"/>
                  </a:lnTo>
                  <a:cubicBezTo>
                    <a:pt x="7494" y="8315"/>
                    <a:pt x="7539" y="8698"/>
                    <a:pt x="7628" y="8993"/>
                  </a:cubicBezTo>
                  <a:cubicBezTo>
                    <a:pt x="7191" y="8778"/>
                    <a:pt x="6700" y="8662"/>
                    <a:pt x="6183" y="8662"/>
                  </a:cubicBezTo>
                  <a:cubicBezTo>
                    <a:pt x="5300" y="8662"/>
                    <a:pt x="4425" y="8993"/>
                    <a:pt x="3721" y="9599"/>
                  </a:cubicBezTo>
                  <a:cubicBezTo>
                    <a:pt x="3712" y="9608"/>
                    <a:pt x="3712" y="9617"/>
                    <a:pt x="3703" y="9617"/>
                  </a:cubicBezTo>
                  <a:cubicBezTo>
                    <a:pt x="3703" y="9617"/>
                    <a:pt x="3605" y="9706"/>
                    <a:pt x="3605" y="9715"/>
                  </a:cubicBezTo>
                  <a:cubicBezTo>
                    <a:pt x="3560" y="9751"/>
                    <a:pt x="3533" y="9778"/>
                    <a:pt x="3489" y="9822"/>
                  </a:cubicBezTo>
                  <a:lnTo>
                    <a:pt x="3471" y="9840"/>
                  </a:lnTo>
                  <a:cubicBezTo>
                    <a:pt x="3444" y="9867"/>
                    <a:pt x="3417" y="9894"/>
                    <a:pt x="3391" y="9929"/>
                  </a:cubicBezTo>
                  <a:lnTo>
                    <a:pt x="3364" y="9956"/>
                  </a:lnTo>
                  <a:cubicBezTo>
                    <a:pt x="3337" y="9983"/>
                    <a:pt x="3319" y="10010"/>
                    <a:pt x="3292" y="10036"/>
                  </a:cubicBezTo>
                  <a:lnTo>
                    <a:pt x="3257" y="10072"/>
                  </a:lnTo>
                  <a:cubicBezTo>
                    <a:pt x="3239" y="10099"/>
                    <a:pt x="3221" y="10126"/>
                    <a:pt x="3194" y="10161"/>
                  </a:cubicBezTo>
                  <a:lnTo>
                    <a:pt x="3168" y="10197"/>
                  </a:lnTo>
                  <a:cubicBezTo>
                    <a:pt x="3141" y="10224"/>
                    <a:pt x="3123" y="10250"/>
                    <a:pt x="3105" y="10277"/>
                  </a:cubicBezTo>
                  <a:lnTo>
                    <a:pt x="3069" y="10322"/>
                  </a:lnTo>
                  <a:cubicBezTo>
                    <a:pt x="3052" y="10349"/>
                    <a:pt x="3034" y="10375"/>
                    <a:pt x="3016" y="10411"/>
                  </a:cubicBezTo>
                  <a:lnTo>
                    <a:pt x="2989" y="10447"/>
                  </a:lnTo>
                  <a:cubicBezTo>
                    <a:pt x="2971" y="10482"/>
                    <a:pt x="2953" y="10509"/>
                    <a:pt x="2936" y="10536"/>
                  </a:cubicBezTo>
                  <a:lnTo>
                    <a:pt x="2909" y="10581"/>
                  </a:lnTo>
                  <a:cubicBezTo>
                    <a:pt x="2891" y="10616"/>
                    <a:pt x="2873" y="10643"/>
                    <a:pt x="2846" y="10688"/>
                  </a:cubicBezTo>
                  <a:cubicBezTo>
                    <a:pt x="2846" y="10696"/>
                    <a:pt x="2838" y="10705"/>
                    <a:pt x="2829" y="10723"/>
                  </a:cubicBezTo>
                  <a:cubicBezTo>
                    <a:pt x="2802" y="10768"/>
                    <a:pt x="2784" y="10812"/>
                    <a:pt x="2757" y="10857"/>
                  </a:cubicBezTo>
                  <a:cubicBezTo>
                    <a:pt x="2748" y="10875"/>
                    <a:pt x="2730" y="10911"/>
                    <a:pt x="2730" y="10911"/>
                  </a:cubicBezTo>
                  <a:cubicBezTo>
                    <a:pt x="2722" y="10937"/>
                    <a:pt x="2704" y="10973"/>
                    <a:pt x="2695" y="11000"/>
                  </a:cubicBezTo>
                  <a:cubicBezTo>
                    <a:pt x="2686" y="11018"/>
                    <a:pt x="2677" y="11044"/>
                    <a:pt x="2668" y="11062"/>
                  </a:cubicBezTo>
                  <a:lnTo>
                    <a:pt x="2659" y="11080"/>
                  </a:lnTo>
                  <a:cubicBezTo>
                    <a:pt x="2659" y="11080"/>
                    <a:pt x="2641" y="11125"/>
                    <a:pt x="2632" y="11143"/>
                  </a:cubicBezTo>
                  <a:cubicBezTo>
                    <a:pt x="2623" y="11169"/>
                    <a:pt x="2614" y="11196"/>
                    <a:pt x="2597" y="11232"/>
                  </a:cubicBezTo>
                  <a:cubicBezTo>
                    <a:pt x="2597" y="11232"/>
                    <a:pt x="2588" y="11267"/>
                    <a:pt x="2579" y="11285"/>
                  </a:cubicBezTo>
                  <a:cubicBezTo>
                    <a:pt x="2570" y="11321"/>
                    <a:pt x="2561" y="11357"/>
                    <a:pt x="2543" y="11383"/>
                  </a:cubicBezTo>
                  <a:lnTo>
                    <a:pt x="2534" y="11437"/>
                  </a:lnTo>
                  <a:cubicBezTo>
                    <a:pt x="2516" y="11473"/>
                    <a:pt x="2507" y="11508"/>
                    <a:pt x="2499" y="11544"/>
                  </a:cubicBezTo>
                  <a:lnTo>
                    <a:pt x="2490" y="11580"/>
                  </a:lnTo>
                  <a:cubicBezTo>
                    <a:pt x="2481" y="11624"/>
                    <a:pt x="2463" y="11660"/>
                    <a:pt x="2454" y="11705"/>
                  </a:cubicBezTo>
                  <a:lnTo>
                    <a:pt x="2454" y="11731"/>
                  </a:lnTo>
                  <a:cubicBezTo>
                    <a:pt x="2427" y="11821"/>
                    <a:pt x="2409" y="11910"/>
                    <a:pt x="2400" y="11999"/>
                  </a:cubicBezTo>
                  <a:cubicBezTo>
                    <a:pt x="2383" y="12106"/>
                    <a:pt x="2365" y="12222"/>
                    <a:pt x="2356" y="12329"/>
                  </a:cubicBezTo>
                  <a:lnTo>
                    <a:pt x="2356" y="12356"/>
                  </a:lnTo>
                  <a:cubicBezTo>
                    <a:pt x="2347" y="12400"/>
                    <a:pt x="2347" y="12445"/>
                    <a:pt x="2347" y="12499"/>
                  </a:cubicBezTo>
                  <a:lnTo>
                    <a:pt x="2338" y="12516"/>
                  </a:lnTo>
                  <a:cubicBezTo>
                    <a:pt x="2338" y="12561"/>
                    <a:pt x="2338" y="12606"/>
                    <a:pt x="2338" y="12659"/>
                  </a:cubicBezTo>
                  <a:lnTo>
                    <a:pt x="2338" y="12686"/>
                  </a:lnTo>
                  <a:cubicBezTo>
                    <a:pt x="2338" y="12730"/>
                    <a:pt x="2338" y="12775"/>
                    <a:pt x="2338" y="12820"/>
                  </a:cubicBezTo>
                  <a:lnTo>
                    <a:pt x="2338" y="12846"/>
                  </a:lnTo>
                  <a:cubicBezTo>
                    <a:pt x="2338" y="12953"/>
                    <a:pt x="2347" y="13069"/>
                    <a:pt x="2356" y="13177"/>
                  </a:cubicBezTo>
                  <a:lnTo>
                    <a:pt x="2356" y="13203"/>
                  </a:lnTo>
                  <a:cubicBezTo>
                    <a:pt x="2365" y="13248"/>
                    <a:pt x="2365" y="13292"/>
                    <a:pt x="2374" y="13337"/>
                  </a:cubicBezTo>
                  <a:lnTo>
                    <a:pt x="2374" y="13391"/>
                  </a:lnTo>
                  <a:cubicBezTo>
                    <a:pt x="2383" y="13435"/>
                    <a:pt x="2383" y="13471"/>
                    <a:pt x="2391" y="13507"/>
                  </a:cubicBezTo>
                  <a:lnTo>
                    <a:pt x="2400" y="13569"/>
                  </a:lnTo>
                  <a:cubicBezTo>
                    <a:pt x="2409" y="13605"/>
                    <a:pt x="2409" y="13640"/>
                    <a:pt x="2418" y="13676"/>
                  </a:cubicBezTo>
                  <a:lnTo>
                    <a:pt x="2436" y="13739"/>
                  </a:lnTo>
                  <a:cubicBezTo>
                    <a:pt x="2436" y="13774"/>
                    <a:pt x="2445" y="13810"/>
                    <a:pt x="2454" y="13846"/>
                  </a:cubicBezTo>
                  <a:cubicBezTo>
                    <a:pt x="2454" y="13872"/>
                    <a:pt x="2463" y="13890"/>
                    <a:pt x="2463" y="13908"/>
                  </a:cubicBezTo>
                  <a:cubicBezTo>
                    <a:pt x="2472" y="13953"/>
                    <a:pt x="2481" y="13988"/>
                    <a:pt x="2490" y="14024"/>
                  </a:cubicBezTo>
                  <a:lnTo>
                    <a:pt x="2507" y="14086"/>
                  </a:lnTo>
                  <a:cubicBezTo>
                    <a:pt x="2516" y="14122"/>
                    <a:pt x="2525" y="14167"/>
                    <a:pt x="2543" y="14211"/>
                  </a:cubicBezTo>
                  <a:lnTo>
                    <a:pt x="2552" y="14256"/>
                  </a:lnTo>
                  <a:cubicBezTo>
                    <a:pt x="2570" y="14318"/>
                    <a:pt x="2588" y="14372"/>
                    <a:pt x="2606" y="14434"/>
                  </a:cubicBezTo>
                  <a:cubicBezTo>
                    <a:pt x="2864" y="15237"/>
                    <a:pt x="2838" y="15888"/>
                    <a:pt x="2552" y="16352"/>
                  </a:cubicBezTo>
                  <a:cubicBezTo>
                    <a:pt x="2052" y="17146"/>
                    <a:pt x="893" y="17343"/>
                    <a:pt x="848" y="17343"/>
                  </a:cubicBezTo>
                  <a:cubicBezTo>
                    <a:pt x="349" y="17423"/>
                    <a:pt x="1" y="17878"/>
                    <a:pt x="54" y="18386"/>
                  </a:cubicBezTo>
                  <a:cubicBezTo>
                    <a:pt x="108" y="18859"/>
                    <a:pt x="518" y="19216"/>
                    <a:pt x="991" y="19216"/>
                  </a:cubicBezTo>
                  <a:cubicBezTo>
                    <a:pt x="1009" y="19216"/>
                    <a:pt x="1035" y="19216"/>
                    <a:pt x="1062" y="19216"/>
                  </a:cubicBezTo>
                  <a:cubicBezTo>
                    <a:pt x="1285" y="19198"/>
                    <a:pt x="3292" y="19020"/>
                    <a:pt x="4729" y="17824"/>
                  </a:cubicBezTo>
                  <a:cubicBezTo>
                    <a:pt x="5068" y="17539"/>
                    <a:pt x="5139" y="17485"/>
                    <a:pt x="6629" y="17485"/>
                  </a:cubicBezTo>
                  <a:cubicBezTo>
                    <a:pt x="6745" y="17485"/>
                    <a:pt x="6879" y="17485"/>
                    <a:pt x="7004" y="17485"/>
                  </a:cubicBezTo>
                  <a:lnTo>
                    <a:pt x="7021" y="17485"/>
                  </a:lnTo>
                  <a:cubicBezTo>
                    <a:pt x="8146" y="17485"/>
                    <a:pt x="10206" y="16754"/>
                    <a:pt x="11045" y="15184"/>
                  </a:cubicBezTo>
                  <a:cubicBezTo>
                    <a:pt x="11063" y="15157"/>
                    <a:pt x="11081" y="15121"/>
                    <a:pt x="11089" y="15086"/>
                  </a:cubicBezTo>
                  <a:cubicBezTo>
                    <a:pt x="11295" y="14684"/>
                    <a:pt x="11393" y="14265"/>
                    <a:pt x="11402" y="13828"/>
                  </a:cubicBezTo>
                  <a:cubicBezTo>
                    <a:pt x="11411" y="13096"/>
                    <a:pt x="11161" y="12356"/>
                    <a:pt x="10643" y="11615"/>
                  </a:cubicBezTo>
                  <a:cubicBezTo>
                    <a:pt x="10679" y="11562"/>
                    <a:pt x="10715" y="11508"/>
                    <a:pt x="10742" y="11446"/>
                  </a:cubicBezTo>
                  <a:cubicBezTo>
                    <a:pt x="10759" y="11455"/>
                    <a:pt x="10768" y="11455"/>
                    <a:pt x="10786" y="11455"/>
                  </a:cubicBezTo>
                  <a:cubicBezTo>
                    <a:pt x="10911" y="11482"/>
                    <a:pt x="11018" y="11499"/>
                    <a:pt x="11161" y="11499"/>
                  </a:cubicBezTo>
                  <a:cubicBezTo>
                    <a:pt x="11857" y="11499"/>
                    <a:pt x="12133" y="10991"/>
                    <a:pt x="12338" y="10616"/>
                  </a:cubicBezTo>
                  <a:cubicBezTo>
                    <a:pt x="12383" y="10536"/>
                    <a:pt x="12437" y="10447"/>
                    <a:pt x="12490" y="10340"/>
                  </a:cubicBezTo>
                  <a:cubicBezTo>
                    <a:pt x="12776" y="10402"/>
                    <a:pt x="13382" y="10688"/>
                    <a:pt x="13882" y="10920"/>
                  </a:cubicBezTo>
                  <a:cubicBezTo>
                    <a:pt x="14221" y="11080"/>
                    <a:pt x="14578" y="11160"/>
                    <a:pt x="14943" y="1116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4" name="Google Shape;6484;p43"/>
            <p:cNvSpPr/>
            <p:nvPr/>
          </p:nvSpPr>
          <p:spPr>
            <a:xfrm rot="1165722">
              <a:off x="4191323" y="4605538"/>
              <a:ext cx="399402" cy="365154"/>
            </a:xfrm>
            <a:custGeom>
              <a:rect b="b" l="l" r="r" t="t"/>
              <a:pathLst>
                <a:path extrusionOk="0" h="8679" w="9493">
                  <a:moveTo>
                    <a:pt x="5193" y="0"/>
                  </a:moveTo>
                  <a:cubicBezTo>
                    <a:pt x="4546" y="0"/>
                    <a:pt x="3878" y="250"/>
                    <a:pt x="3346" y="712"/>
                  </a:cubicBezTo>
                  <a:lnTo>
                    <a:pt x="3257" y="801"/>
                  </a:lnTo>
                  <a:cubicBezTo>
                    <a:pt x="2802" y="1220"/>
                    <a:pt x="2454" y="1818"/>
                    <a:pt x="2338" y="2550"/>
                  </a:cubicBezTo>
                  <a:cubicBezTo>
                    <a:pt x="2240" y="3129"/>
                    <a:pt x="2276" y="3807"/>
                    <a:pt x="2517" y="4548"/>
                  </a:cubicBezTo>
                  <a:cubicBezTo>
                    <a:pt x="3614" y="8063"/>
                    <a:pt x="242" y="8634"/>
                    <a:pt x="1" y="8678"/>
                  </a:cubicBezTo>
                  <a:cubicBezTo>
                    <a:pt x="170" y="8660"/>
                    <a:pt x="1937" y="8500"/>
                    <a:pt x="3132" y="7501"/>
                  </a:cubicBezTo>
                  <a:cubicBezTo>
                    <a:pt x="3792" y="6957"/>
                    <a:pt x="4158" y="6939"/>
                    <a:pt x="6023" y="6939"/>
                  </a:cubicBezTo>
                  <a:cubicBezTo>
                    <a:pt x="6029" y="6939"/>
                    <a:pt x="6035" y="6939"/>
                    <a:pt x="6042" y="6939"/>
                  </a:cubicBezTo>
                  <a:cubicBezTo>
                    <a:pt x="6990" y="6939"/>
                    <a:pt x="8614" y="6289"/>
                    <a:pt x="9225" y="5137"/>
                  </a:cubicBezTo>
                  <a:cubicBezTo>
                    <a:pt x="9234" y="5119"/>
                    <a:pt x="9252" y="5092"/>
                    <a:pt x="9261" y="5074"/>
                  </a:cubicBezTo>
                  <a:cubicBezTo>
                    <a:pt x="9386" y="4816"/>
                    <a:pt x="9466" y="4521"/>
                    <a:pt x="9475" y="4209"/>
                  </a:cubicBezTo>
                  <a:cubicBezTo>
                    <a:pt x="9493" y="3192"/>
                    <a:pt x="8752" y="1925"/>
                    <a:pt x="6594" y="471"/>
                  </a:cubicBezTo>
                  <a:cubicBezTo>
                    <a:pt x="6188" y="151"/>
                    <a:pt x="5697" y="0"/>
                    <a:pt x="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5" name="Google Shape;6485;p43"/>
            <p:cNvSpPr/>
            <p:nvPr/>
          </p:nvSpPr>
          <p:spPr>
            <a:xfrm rot="1165722">
              <a:off x="4186037" y="4636409"/>
              <a:ext cx="388168" cy="331454"/>
            </a:xfrm>
            <a:custGeom>
              <a:rect b="b" l="l" r="r" t="t"/>
              <a:pathLst>
                <a:path extrusionOk="0" h="7878" w="9226">
                  <a:moveTo>
                    <a:pt x="3257" y="0"/>
                  </a:moveTo>
                  <a:lnTo>
                    <a:pt x="3257" y="0"/>
                  </a:lnTo>
                  <a:cubicBezTo>
                    <a:pt x="2436" y="767"/>
                    <a:pt x="1981" y="2061"/>
                    <a:pt x="2517" y="3747"/>
                  </a:cubicBezTo>
                  <a:cubicBezTo>
                    <a:pt x="3614" y="7262"/>
                    <a:pt x="242" y="7833"/>
                    <a:pt x="1" y="7877"/>
                  </a:cubicBezTo>
                  <a:cubicBezTo>
                    <a:pt x="170" y="7859"/>
                    <a:pt x="1937" y="7699"/>
                    <a:pt x="3132" y="6700"/>
                  </a:cubicBezTo>
                  <a:cubicBezTo>
                    <a:pt x="3792" y="6156"/>
                    <a:pt x="4158" y="6138"/>
                    <a:pt x="6023" y="6138"/>
                  </a:cubicBezTo>
                  <a:cubicBezTo>
                    <a:pt x="6029" y="6138"/>
                    <a:pt x="6035" y="6138"/>
                    <a:pt x="6042" y="6138"/>
                  </a:cubicBezTo>
                  <a:cubicBezTo>
                    <a:pt x="6990" y="6138"/>
                    <a:pt x="8614" y="5488"/>
                    <a:pt x="9225" y="4336"/>
                  </a:cubicBezTo>
                  <a:lnTo>
                    <a:pt x="9225" y="4336"/>
                  </a:lnTo>
                  <a:cubicBezTo>
                    <a:pt x="8824" y="4523"/>
                    <a:pt x="8369" y="5032"/>
                    <a:pt x="8039" y="5156"/>
                  </a:cubicBezTo>
                  <a:cubicBezTo>
                    <a:pt x="7626" y="5318"/>
                    <a:pt x="7181" y="5376"/>
                    <a:pt x="6737" y="5376"/>
                  </a:cubicBezTo>
                  <a:cubicBezTo>
                    <a:pt x="6567" y="5376"/>
                    <a:pt x="6396" y="5368"/>
                    <a:pt x="6228" y="5353"/>
                  </a:cubicBezTo>
                  <a:cubicBezTo>
                    <a:pt x="5086" y="5246"/>
                    <a:pt x="3917" y="4791"/>
                    <a:pt x="3275" y="3845"/>
                  </a:cubicBezTo>
                  <a:cubicBezTo>
                    <a:pt x="2740" y="3051"/>
                    <a:pt x="2659" y="2016"/>
                    <a:pt x="2873" y="1080"/>
                  </a:cubicBezTo>
                  <a:cubicBezTo>
                    <a:pt x="2963" y="705"/>
                    <a:pt x="3096" y="348"/>
                    <a:pt x="3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6" name="Google Shape;6486;p43"/>
            <p:cNvSpPr/>
            <p:nvPr/>
          </p:nvSpPr>
          <p:spPr>
            <a:xfrm rot="1165722">
              <a:off x="4483471" y="4684374"/>
              <a:ext cx="91594" cy="62311"/>
            </a:xfrm>
            <a:custGeom>
              <a:rect b="b" l="l" r="r" t="t"/>
              <a:pathLst>
                <a:path extrusionOk="0" h="1481" w="2177">
                  <a:moveTo>
                    <a:pt x="196" y="1"/>
                  </a:moveTo>
                  <a:cubicBezTo>
                    <a:pt x="121" y="1"/>
                    <a:pt x="52" y="23"/>
                    <a:pt x="0" y="83"/>
                  </a:cubicBezTo>
                  <a:cubicBezTo>
                    <a:pt x="250" y="297"/>
                    <a:pt x="500" y="511"/>
                    <a:pt x="750" y="725"/>
                  </a:cubicBezTo>
                  <a:cubicBezTo>
                    <a:pt x="1071" y="1002"/>
                    <a:pt x="1392" y="1287"/>
                    <a:pt x="1784" y="1448"/>
                  </a:cubicBezTo>
                  <a:cubicBezTo>
                    <a:pt x="1837" y="1466"/>
                    <a:pt x="1900" y="1480"/>
                    <a:pt x="1960" y="1480"/>
                  </a:cubicBezTo>
                  <a:cubicBezTo>
                    <a:pt x="2042" y="1480"/>
                    <a:pt x="2115" y="1454"/>
                    <a:pt x="2141" y="1376"/>
                  </a:cubicBezTo>
                  <a:cubicBezTo>
                    <a:pt x="2177" y="1287"/>
                    <a:pt x="2106" y="1189"/>
                    <a:pt x="2034" y="1117"/>
                  </a:cubicBezTo>
                  <a:cubicBezTo>
                    <a:pt x="1677" y="770"/>
                    <a:pt x="1294" y="457"/>
                    <a:pt x="883" y="181"/>
                  </a:cubicBezTo>
                  <a:lnTo>
                    <a:pt x="883" y="181"/>
                  </a:lnTo>
                  <a:lnTo>
                    <a:pt x="1151" y="386"/>
                  </a:lnTo>
                  <a:lnTo>
                    <a:pt x="1151" y="386"/>
                  </a:lnTo>
                  <a:lnTo>
                    <a:pt x="518" y="92"/>
                  </a:lnTo>
                  <a:cubicBezTo>
                    <a:pt x="419" y="45"/>
                    <a:pt x="301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7" name="Google Shape;6487;p43"/>
            <p:cNvSpPr/>
            <p:nvPr/>
          </p:nvSpPr>
          <p:spPr>
            <a:xfrm rot="1165722">
              <a:off x="4538615" y="4303875"/>
              <a:ext cx="171112" cy="444589"/>
            </a:xfrm>
            <a:custGeom>
              <a:rect b="b" l="l" r="r" t="t"/>
              <a:pathLst>
                <a:path extrusionOk="0" h="10567" w="4067">
                  <a:moveTo>
                    <a:pt x="977" y="0"/>
                  </a:moveTo>
                  <a:cubicBezTo>
                    <a:pt x="0" y="0"/>
                    <a:pt x="588" y="2513"/>
                    <a:pt x="1618" y="3340"/>
                  </a:cubicBezTo>
                  <a:cubicBezTo>
                    <a:pt x="2875" y="4366"/>
                    <a:pt x="2090" y="4634"/>
                    <a:pt x="1689" y="5196"/>
                  </a:cubicBezTo>
                  <a:cubicBezTo>
                    <a:pt x="1288" y="5749"/>
                    <a:pt x="2171" y="5945"/>
                    <a:pt x="2117" y="6373"/>
                  </a:cubicBezTo>
                  <a:cubicBezTo>
                    <a:pt x="2064" y="6802"/>
                    <a:pt x="1992" y="6900"/>
                    <a:pt x="1743" y="7337"/>
                  </a:cubicBezTo>
                  <a:cubicBezTo>
                    <a:pt x="1493" y="7774"/>
                    <a:pt x="1805" y="7774"/>
                    <a:pt x="1725" y="8184"/>
                  </a:cubicBezTo>
                  <a:cubicBezTo>
                    <a:pt x="1654" y="8592"/>
                    <a:pt x="1979" y="9608"/>
                    <a:pt x="1283" y="10549"/>
                  </a:cubicBezTo>
                  <a:lnTo>
                    <a:pt x="1283" y="10549"/>
                  </a:lnTo>
                  <a:cubicBezTo>
                    <a:pt x="3440" y="7654"/>
                    <a:pt x="4067" y="2141"/>
                    <a:pt x="1912" y="450"/>
                  </a:cubicBezTo>
                  <a:cubicBezTo>
                    <a:pt x="1508" y="133"/>
                    <a:pt x="1201" y="0"/>
                    <a:pt x="977" y="0"/>
                  </a:cubicBezTo>
                  <a:close/>
                  <a:moveTo>
                    <a:pt x="1283" y="10549"/>
                  </a:moveTo>
                  <a:lnTo>
                    <a:pt x="1283" y="10549"/>
                  </a:lnTo>
                  <a:cubicBezTo>
                    <a:pt x="1278" y="10555"/>
                    <a:pt x="1274" y="10560"/>
                    <a:pt x="1270" y="10566"/>
                  </a:cubicBezTo>
                  <a:cubicBezTo>
                    <a:pt x="1274" y="10560"/>
                    <a:pt x="1278" y="10555"/>
                    <a:pt x="1283" y="105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8" name="Google Shape;6488;p43"/>
            <p:cNvSpPr/>
            <p:nvPr/>
          </p:nvSpPr>
          <p:spPr>
            <a:xfrm rot="1165722">
              <a:off x="4575145" y="4417460"/>
              <a:ext cx="367006" cy="380764"/>
            </a:xfrm>
            <a:custGeom>
              <a:rect b="b" l="l" r="r" t="t"/>
              <a:pathLst>
                <a:path extrusionOk="0" h="9050" w="8723">
                  <a:moveTo>
                    <a:pt x="6941" y="1"/>
                  </a:moveTo>
                  <a:cubicBezTo>
                    <a:pt x="6906" y="1"/>
                    <a:pt x="6871" y="2"/>
                    <a:pt x="6834" y="3"/>
                  </a:cubicBezTo>
                  <a:cubicBezTo>
                    <a:pt x="4889" y="93"/>
                    <a:pt x="1561" y="5106"/>
                    <a:pt x="0" y="9049"/>
                  </a:cubicBezTo>
                  <a:cubicBezTo>
                    <a:pt x="0" y="9049"/>
                    <a:pt x="1017" y="8121"/>
                    <a:pt x="1142" y="7461"/>
                  </a:cubicBezTo>
                  <a:cubicBezTo>
                    <a:pt x="1202" y="7164"/>
                    <a:pt x="1272" y="7107"/>
                    <a:pt x="1382" y="7107"/>
                  </a:cubicBezTo>
                  <a:cubicBezTo>
                    <a:pt x="1450" y="7107"/>
                    <a:pt x="1532" y="7128"/>
                    <a:pt x="1637" y="7128"/>
                  </a:cubicBezTo>
                  <a:cubicBezTo>
                    <a:pt x="1742" y="7128"/>
                    <a:pt x="1869" y="7107"/>
                    <a:pt x="2025" y="7024"/>
                  </a:cubicBezTo>
                  <a:cubicBezTo>
                    <a:pt x="2605" y="6712"/>
                    <a:pt x="1981" y="6275"/>
                    <a:pt x="2427" y="5481"/>
                  </a:cubicBezTo>
                  <a:cubicBezTo>
                    <a:pt x="2864" y="4687"/>
                    <a:pt x="3399" y="5561"/>
                    <a:pt x="3720" y="4535"/>
                  </a:cubicBezTo>
                  <a:cubicBezTo>
                    <a:pt x="4050" y="3500"/>
                    <a:pt x="3658" y="3099"/>
                    <a:pt x="5603" y="2653"/>
                  </a:cubicBezTo>
                  <a:cubicBezTo>
                    <a:pt x="7502" y="2215"/>
                    <a:pt x="8722" y="1"/>
                    <a:pt x="6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9" name="Google Shape;6489;p43"/>
            <p:cNvSpPr/>
            <p:nvPr/>
          </p:nvSpPr>
          <p:spPr>
            <a:xfrm rot="1165722">
              <a:off x="4529055" y="4646422"/>
              <a:ext cx="387579" cy="149234"/>
            </a:xfrm>
            <a:custGeom>
              <a:rect b="b" l="l" r="r" t="t"/>
              <a:pathLst>
                <a:path extrusionOk="0" h="3547" w="9212">
                  <a:moveTo>
                    <a:pt x="6932" y="1"/>
                  </a:moveTo>
                  <a:cubicBezTo>
                    <a:pt x="5013" y="1"/>
                    <a:pt x="1870" y="1471"/>
                    <a:pt x="0" y="3379"/>
                  </a:cubicBezTo>
                  <a:cubicBezTo>
                    <a:pt x="0" y="3379"/>
                    <a:pt x="136" y="3547"/>
                    <a:pt x="310" y="3547"/>
                  </a:cubicBezTo>
                  <a:cubicBezTo>
                    <a:pt x="425" y="3547"/>
                    <a:pt x="558" y="3473"/>
                    <a:pt x="678" y="3227"/>
                  </a:cubicBezTo>
                  <a:cubicBezTo>
                    <a:pt x="787" y="3013"/>
                    <a:pt x="848" y="2937"/>
                    <a:pt x="887" y="2937"/>
                  </a:cubicBezTo>
                  <a:cubicBezTo>
                    <a:pt x="961" y="2937"/>
                    <a:pt x="964" y="3200"/>
                    <a:pt x="1080" y="3317"/>
                  </a:cubicBezTo>
                  <a:cubicBezTo>
                    <a:pt x="1120" y="3354"/>
                    <a:pt x="1176" y="3371"/>
                    <a:pt x="1242" y="3371"/>
                  </a:cubicBezTo>
                  <a:cubicBezTo>
                    <a:pt x="1471" y="3371"/>
                    <a:pt x="1804" y="3168"/>
                    <a:pt x="1874" y="2960"/>
                  </a:cubicBezTo>
                  <a:cubicBezTo>
                    <a:pt x="1953" y="2729"/>
                    <a:pt x="2210" y="2456"/>
                    <a:pt x="2637" y="2456"/>
                  </a:cubicBezTo>
                  <a:cubicBezTo>
                    <a:pt x="2689" y="2456"/>
                    <a:pt x="2744" y="2460"/>
                    <a:pt x="2802" y="2469"/>
                  </a:cubicBezTo>
                  <a:cubicBezTo>
                    <a:pt x="2952" y="2495"/>
                    <a:pt x="3048" y="2516"/>
                    <a:pt x="3120" y="2516"/>
                  </a:cubicBezTo>
                  <a:cubicBezTo>
                    <a:pt x="3300" y="2516"/>
                    <a:pt x="3324" y="2379"/>
                    <a:pt x="3649" y="1818"/>
                  </a:cubicBezTo>
                  <a:cubicBezTo>
                    <a:pt x="3836" y="1490"/>
                    <a:pt x="4056" y="1350"/>
                    <a:pt x="4360" y="1350"/>
                  </a:cubicBezTo>
                  <a:cubicBezTo>
                    <a:pt x="4783" y="1350"/>
                    <a:pt x="5367" y="1622"/>
                    <a:pt x="6245" y="2032"/>
                  </a:cubicBezTo>
                  <a:cubicBezTo>
                    <a:pt x="6466" y="2136"/>
                    <a:pt x="6691" y="2181"/>
                    <a:pt x="6909" y="2181"/>
                  </a:cubicBezTo>
                  <a:cubicBezTo>
                    <a:pt x="8175" y="2181"/>
                    <a:pt x="9211" y="657"/>
                    <a:pt x="7789" y="132"/>
                  </a:cubicBezTo>
                  <a:cubicBezTo>
                    <a:pt x="7546" y="43"/>
                    <a:pt x="7257" y="1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0" name="Google Shape;6490;p43"/>
          <p:cNvGrpSpPr/>
          <p:nvPr/>
        </p:nvGrpSpPr>
        <p:grpSpPr>
          <a:xfrm rot="-7750716">
            <a:off x="8228663" y="3734641"/>
            <a:ext cx="796653" cy="717473"/>
            <a:chOff x="406033" y="4079411"/>
            <a:chExt cx="920069" cy="828622"/>
          </a:xfrm>
        </p:grpSpPr>
        <p:sp>
          <p:nvSpPr>
            <p:cNvPr id="6491" name="Google Shape;6491;p43"/>
            <p:cNvSpPr/>
            <p:nvPr/>
          </p:nvSpPr>
          <p:spPr>
            <a:xfrm>
              <a:off x="406033" y="4079411"/>
              <a:ext cx="920069" cy="828622"/>
            </a:xfrm>
            <a:custGeom>
              <a:rect b="b" l="l" r="r" t="t"/>
              <a:pathLst>
                <a:path extrusionOk="0" h="19074" w="21179">
                  <a:moveTo>
                    <a:pt x="9278" y="1"/>
                  </a:moveTo>
                  <a:cubicBezTo>
                    <a:pt x="7512" y="1"/>
                    <a:pt x="5692" y="464"/>
                    <a:pt x="4157" y="1303"/>
                  </a:cubicBezTo>
                  <a:cubicBezTo>
                    <a:pt x="4157" y="1312"/>
                    <a:pt x="4149" y="1312"/>
                    <a:pt x="4149" y="1312"/>
                  </a:cubicBezTo>
                  <a:cubicBezTo>
                    <a:pt x="4059" y="1366"/>
                    <a:pt x="3970" y="1410"/>
                    <a:pt x="3881" y="1464"/>
                  </a:cubicBezTo>
                  <a:cubicBezTo>
                    <a:pt x="3783" y="1526"/>
                    <a:pt x="3685" y="1580"/>
                    <a:pt x="3587" y="1651"/>
                  </a:cubicBezTo>
                  <a:cubicBezTo>
                    <a:pt x="2248" y="2507"/>
                    <a:pt x="1187" y="3828"/>
                    <a:pt x="580" y="5371"/>
                  </a:cubicBezTo>
                  <a:cubicBezTo>
                    <a:pt x="366" y="5906"/>
                    <a:pt x="214" y="6468"/>
                    <a:pt x="116" y="7030"/>
                  </a:cubicBezTo>
                  <a:cubicBezTo>
                    <a:pt x="36" y="7494"/>
                    <a:pt x="0" y="7967"/>
                    <a:pt x="0" y="8431"/>
                  </a:cubicBezTo>
                  <a:cubicBezTo>
                    <a:pt x="9" y="8547"/>
                    <a:pt x="9" y="8663"/>
                    <a:pt x="18" y="8779"/>
                  </a:cubicBezTo>
                  <a:cubicBezTo>
                    <a:pt x="63" y="9760"/>
                    <a:pt x="295" y="10706"/>
                    <a:pt x="696" y="11589"/>
                  </a:cubicBezTo>
                  <a:cubicBezTo>
                    <a:pt x="1017" y="12303"/>
                    <a:pt x="1410" y="12891"/>
                    <a:pt x="1883" y="13373"/>
                  </a:cubicBezTo>
                  <a:cubicBezTo>
                    <a:pt x="2079" y="13569"/>
                    <a:pt x="2293" y="13748"/>
                    <a:pt x="2516" y="13908"/>
                  </a:cubicBezTo>
                  <a:cubicBezTo>
                    <a:pt x="2587" y="13953"/>
                    <a:pt x="2659" y="14007"/>
                    <a:pt x="2730" y="14051"/>
                  </a:cubicBezTo>
                  <a:cubicBezTo>
                    <a:pt x="3453" y="14515"/>
                    <a:pt x="4202" y="14747"/>
                    <a:pt x="4934" y="14979"/>
                  </a:cubicBezTo>
                  <a:cubicBezTo>
                    <a:pt x="5549" y="15166"/>
                    <a:pt x="6138" y="15345"/>
                    <a:pt x="6727" y="15675"/>
                  </a:cubicBezTo>
                  <a:cubicBezTo>
                    <a:pt x="7244" y="15960"/>
                    <a:pt x="7735" y="16397"/>
                    <a:pt x="8261" y="16852"/>
                  </a:cubicBezTo>
                  <a:cubicBezTo>
                    <a:pt x="8903" y="17423"/>
                    <a:pt x="9564" y="18012"/>
                    <a:pt x="10402" y="18449"/>
                  </a:cubicBezTo>
                  <a:cubicBezTo>
                    <a:pt x="10714" y="18610"/>
                    <a:pt x="11036" y="18744"/>
                    <a:pt x="11348" y="18833"/>
                  </a:cubicBezTo>
                  <a:cubicBezTo>
                    <a:pt x="11517" y="18886"/>
                    <a:pt x="11696" y="18931"/>
                    <a:pt x="11874" y="18967"/>
                  </a:cubicBezTo>
                  <a:cubicBezTo>
                    <a:pt x="12062" y="19002"/>
                    <a:pt x="12249" y="19029"/>
                    <a:pt x="12436" y="19047"/>
                  </a:cubicBezTo>
                  <a:cubicBezTo>
                    <a:pt x="12561" y="19065"/>
                    <a:pt x="12704" y="19065"/>
                    <a:pt x="12838" y="19074"/>
                  </a:cubicBezTo>
                  <a:lnTo>
                    <a:pt x="12900" y="19074"/>
                  </a:lnTo>
                  <a:cubicBezTo>
                    <a:pt x="13730" y="19074"/>
                    <a:pt x="14604" y="18877"/>
                    <a:pt x="15496" y="18503"/>
                  </a:cubicBezTo>
                  <a:cubicBezTo>
                    <a:pt x="15603" y="18458"/>
                    <a:pt x="15728" y="18405"/>
                    <a:pt x="15871" y="18333"/>
                  </a:cubicBezTo>
                  <a:lnTo>
                    <a:pt x="15933" y="18306"/>
                  </a:lnTo>
                  <a:cubicBezTo>
                    <a:pt x="16058" y="18244"/>
                    <a:pt x="16183" y="18182"/>
                    <a:pt x="16299" y="18119"/>
                  </a:cubicBezTo>
                  <a:cubicBezTo>
                    <a:pt x="16308" y="18110"/>
                    <a:pt x="16317" y="18110"/>
                    <a:pt x="16326" y="18101"/>
                  </a:cubicBezTo>
                  <a:cubicBezTo>
                    <a:pt x="16442" y="18039"/>
                    <a:pt x="16558" y="17967"/>
                    <a:pt x="16683" y="17896"/>
                  </a:cubicBezTo>
                  <a:cubicBezTo>
                    <a:pt x="16683" y="17896"/>
                    <a:pt x="16692" y="17887"/>
                    <a:pt x="16692" y="17887"/>
                  </a:cubicBezTo>
                  <a:cubicBezTo>
                    <a:pt x="16816" y="17807"/>
                    <a:pt x="16941" y="17736"/>
                    <a:pt x="17066" y="17646"/>
                  </a:cubicBezTo>
                  <a:cubicBezTo>
                    <a:pt x="17066" y="17646"/>
                    <a:pt x="17075" y="17646"/>
                    <a:pt x="17075" y="17637"/>
                  </a:cubicBezTo>
                  <a:cubicBezTo>
                    <a:pt x="17798" y="17156"/>
                    <a:pt x="18467" y="16567"/>
                    <a:pt x="19002" y="15951"/>
                  </a:cubicBezTo>
                  <a:cubicBezTo>
                    <a:pt x="20626" y="14069"/>
                    <a:pt x="21179" y="11303"/>
                    <a:pt x="20519" y="8351"/>
                  </a:cubicBezTo>
                  <a:cubicBezTo>
                    <a:pt x="20198" y="6897"/>
                    <a:pt x="19644" y="5639"/>
                    <a:pt x="18886" y="4604"/>
                  </a:cubicBezTo>
                  <a:cubicBezTo>
                    <a:pt x="16968" y="1972"/>
                    <a:pt x="13623" y="259"/>
                    <a:pt x="9920" y="18"/>
                  </a:cubicBezTo>
                  <a:cubicBezTo>
                    <a:pt x="9715" y="1"/>
                    <a:pt x="9501" y="1"/>
                    <a:pt x="92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2" name="Google Shape;6492;p43"/>
            <p:cNvSpPr/>
            <p:nvPr/>
          </p:nvSpPr>
          <p:spPr>
            <a:xfrm>
              <a:off x="433533" y="4140318"/>
              <a:ext cx="825538" cy="706375"/>
            </a:xfrm>
            <a:custGeom>
              <a:rect b="b" l="l" r="r" t="t"/>
              <a:pathLst>
                <a:path extrusionOk="0" h="16260" w="19003">
                  <a:moveTo>
                    <a:pt x="8670" y="1"/>
                  </a:moveTo>
                  <a:cubicBezTo>
                    <a:pt x="6954" y="1"/>
                    <a:pt x="5135" y="505"/>
                    <a:pt x="3712" y="1427"/>
                  </a:cubicBezTo>
                  <a:cubicBezTo>
                    <a:pt x="1152" y="3086"/>
                    <a:pt x="1" y="6636"/>
                    <a:pt x="1339" y="9607"/>
                  </a:cubicBezTo>
                  <a:cubicBezTo>
                    <a:pt x="2570" y="12328"/>
                    <a:pt x="4559" y="11820"/>
                    <a:pt x="6772" y="13042"/>
                  </a:cubicBezTo>
                  <a:cubicBezTo>
                    <a:pt x="8574" y="14032"/>
                    <a:pt x="9662" y="16039"/>
                    <a:pt x="11928" y="16244"/>
                  </a:cubicBezTo>
                  <a:cubicBezTo>
                    <a:pt x="12042" y="16255"/>
                    <a:pt x="12158" y="16260"/>
                    <a:pt x="12274" y="16260"/>
                  </a:cubicBezTo>
                  <a:cubicBezTo>
                    <a:pt x="12947" y="16260"/>
                    <a:pt x="13648" y="16089"/>
                    <a:pt x="14310" y="15807"/>
                  </a:cubicBezTo>
                  <a:cubicBezTo>
                    <a:pt x="15488" y="15317"/>
                    <a:pt x="16567" y="14478"/>
                    <a:pt x="17299" y="13630"/>
                  </a:cubicBezTo>
                  <a:cubicBezTo>
                    <a:pt x="18771" y="11935"/>
                    <a:pt x="19003" y="9447"/>
                    <a:pt x="18512" y="7252"/>
                  </a:cubicBezTo>
                  <a:cubicBezTo>
                    <a:pt x="18253" y="6101"/>
                    <a:pt x="17816" y="4977"/>
                    <a:pt x="17120" y="4031"/>
                  </a:cubicBezTo>
                  <a:cubicBezTo>
                    <a:pt x="15336" y="1578"/>
                    <a:pt x="12223" y="222"/>
                    <a:pt x="9198" y="17"/>
                  </a:cubicBezTo>
                  <a:cubicBezTo>
                    <a:pt x="9024" y="6"/>
                    <a:pt x="8847" y="1"/>
                    <a:pt x="8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3" name="Google Shape;6493;p43"/>
            <p:cNvSpPr/>
            <p:nvPr/>
          </p:nvSpPr>
          <p:spPr>
            <a:xfrm>
              <a:off x="856361" y="4379384"/>
              <a:ext cx="301578" cy="301534"/>
            </a:xfrm>
            <a:custGeom>
              <a:rect b="b" l="l" r="r" t="t"/>
              <a:pathLst>
                <a:path extrusionOk="0" h="6941" w="6942">
                  <a:moveTo>
                    <a:pt x="3471" y="0"/>
                  </a:moveTo>
                  <a:cubicBezTo>
                    <a:pt x="1553" y="0"/>
                    <a:pt x="1" y="1553"/>
                    <a:pt x="1" y="3471"/>
                  </a:cubicBezTo>
                  <a:cubicBezTo>
                    <a:pt x="1" y="5389"/>
                    <a:pt x="1553" y="6941"/>
                    <a:pt x="3471" y="6941"/>
                  </a:cubicBezTo>
                  <a:cubicBezTo>
                    <a:pt x="5389" y="6941"/>
                    <a:pt x="6941" y="5389"/>
                    <a:pt x="6941" y="3471"/>
                  </a:cubicBezTo>
                  <a:cubicBezTo>
                    <a:pt x="6941" y="1553"/>
                    <a:pt x="5389" y="0"/>
                    <a:pt x="3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4" name="Google Shape;6494;p43"/>
            <p:cNvSpPr/>
            <p:nvPr/>
          </p:nvSpPr>
          <p:spPr>
            <a:xfrm>
              <a:off x="856361" y="4397195"/>
              <a:ext cx="260872" cy="283723"/>
            </a:xfrm>
            <a:custGeom>
              <a:rect b="b" l="l" r="r" t="t"/>
              <a:pathLst>
                <a:path extrusionOk="0" h="6531" w="6005">
                  <a:moveTo>
                    <a:pt x="1838" y="1"/>
                  </a:moveTo>
                  <a:lnTo>
                    <a:pt x="1838" y="1"/>
                  </a:lnTo>
                  <a:cubicBezTo>
                    <a:pt x="741" y="590"/>
                    <a:pt x="1" y="1740"/>
                    <a:pt x="1" y="3061"/>
                  </a:cubicBezTo>
                  <a:cubicBezTo>
                    <a:pt x="1" y="4979"/>
                    <a:pt x="1553" y="6531"/>
                    <a:pt x="3471" y="6531"/>
                  </a:cubicBezTo>
                  <a:cubicBezTo>
                    <a:pt x="4470" y="6531"/>
                    <a:pt x="5371" y="6112"/>
                    <a:pt x="6004" y="5434"/>
                  </a:cubicBezTo>
                  <a:lnTo>
                    <a:pt x="6004" y="5434"/>
                  </a:lnTo>
                  <a:cubicBezTo>
                    <a:pt x="5514" y="5701"/>
                    <a:pt x="4961" y="5844"/>
                    <a:pt x="4363" y="5844"/>
                  </a:cubicBezTo>
                  <a:cubicBezTo>
                    <a:pt x="2445" y="5844"/>
                    <a:pt x="893" y="4292"/>
                    <a:pt x="893" y="2374"/>
                  </a:cubicBezTo>
                  <a:cubicBezTo>
                    <a:pt x="893" y="1455"/>
                    <a:pt x="1249" y="625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5" name="Google Shape;6495;p43"/>
          <p:cNvSpPr txBox="1"/>
          <p:nvPr>
            <p:ph hasCustomPrompt="1" type="title"/>
          </p:nvPr>
        </p:nvSpPr>
        <p:spPr>
          <a:xfrm>
            <a:off x="1736100" y="2571763"/>
            <a:ext cx="22581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96" name="Google Shape;6496;p43"/>
          <p:cNvSpPr txBox="1"/>
          <p:nvPr>
            <p:ph idx="1" type="subTitle"/>
          </p:nvPr>
        </p:nvSpPr>
        <p:spPr>
          <a:xfrm>
            <a:off x="1736100" y="3447547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497" name="Google Shape;6497;p43"/>
          <p:cNvSpPr txBox="1"/>
          <p:nvPr>
            <p:ph hasCustomPrompt="1" idx="2" type="title"/>
          </p:nvPr>
        </p:nvSpPr>
        <p:spPr>
          <a:xfrm>
            <a:off x="5149825" y="2571752"/>
            <a:ext cx="22581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98" name="Google Shape;6498;p43"/>
          <p:cNvSpPr txBox="1"/>
          <p:nvPr>
            <p:ph idx="3" type="subTitle"/>
          </p:nvPr>
        </p:nvSpPr>
        <p:spPr>
          <a:xfrm>
            <a:off x="5149825" y="3447512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499" name="Shape 6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0" name="Google Shape;6500;p44"/>
          <p:cNvSpPr/>
          <p:nvPr/>
        </p:nvSpPr>
        <p:spPr>
          <a:xfrm flipH="1">
            <a:off x="-973160" y="404231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1" name="Google Shape;6501;p44"/>
          <p:cNvGrpSpPr/>
          <p:nvPr/>
        </p:nvGrpSpPr>
        <p:grpSpPr>
          <a:xfrm flipH="1" rot="10800000">
            <a:off x="-837432" y="4179545"/>
            <a:ext cx="3836998" cy="2198307"/>
            <a:chOff x="-9376871" y="-61513"/>
            <a:chExt cx="3836998" cy="2198307"/>
          </a:xfrm>
        </p:grpSpPr>
        <p:sp>
          <p:nvSpPr>
            <p:cNvPr id="6502" name="Google Shape;6502;p44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3" name="Google Shape;6503;p44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4" name="Google Shape;6504;p44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5" name="Google Shape;6505;p44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6" name="Google Shape;6506;p44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7" name="Google Shape;6507;p44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8" name="Google Shape;6508;p44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9" name="Google Shape;6509;p44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0" name="Google Shape;6510;p44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1" name="Google Shape;6511;p44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2" name="Google Shape;6512;p44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3" name="Google Shape;6513;p44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4" name="Google Shape;6514;p44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5" name="Google Shape;6515;p44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6" name="Google Shape;6516;p44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7" name="Google Shape;6517;p44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8" name="Google Shape;6518;p44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9" name="Google Shape;6519;p44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0" name="Google Shape;6520;p44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1" name="Google Shape;6521;p44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2" name="Google Shape;6522;p44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3" name="Google Shape;6523;p44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4" name="Google Shape;6524;p44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5" name="Google Shape;6525;p44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6" name="Google Shape;6526;p44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7" name="Google Shape;6527;p44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8" name="Google Shape;6528;p44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9" name="Google Shape;6529;p44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0" name="Google Shape;6530;p44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1" name="Google Shape;6531;p44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2" name="Google Shape;6532;p44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3" name="Google Shape;6533;p44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4" name="Google Shape;6534;p44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5" name="Google Shape;6535;p44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6" name="Google Shape;6536;p44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7" name="Google Shape;6537;p44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8" name="Google Shape;6538;p44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9" name="Google Shape;6539;p44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0" name="Google Shape;6540;p44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1" name="Google Shape;6541;p44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2" name="Google Shape;6542;p44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3" name="Google Shape;6543;p44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4" name="Google Shape;6544;p44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5" name="Google Shape;6545;p44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6" name="Google Shape;6546;p44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7" name="Google Shape;6547;p44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8" name="Google Shape;6548;p44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9" name="Google Shape;6549;p44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0" name="Google Shape;6550;p44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1" name="Google Shape;6551;p44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2" name="Google Shape;6552;p44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3" name="Google Shape;6553;p44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4" name="Google Shape;6554;p44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5" name="Google Shape;6555;p44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6" name="Google Shape;6556;p44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7" name="Google Shape;6557;p44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8" name="Google Shape;6558;p44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9" name="Google Shape;6559;p44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0" name="Google Shape;6560;p44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1" name="Google Shape;6561;p44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2" name="Google Shape;6562;p44"/>
          <p:cNvSpPr/>
          <p:nvPr/>
        </p:nvSpPr>
        <p:spPr>
          <a:xfrm flipH="1">
            <a:off x="7113336" y="-72685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3" name="Google Shape;6563;p44"/>
          <p:cNvGrpSpPr/>
          <p:nvPr/>
        </p:nvGrpSpPr>
        <p:grpSpPr>
          <a:xfrm flipH="1">
            <a:off x="7113336" y="-886000"/>
            <a:ext cx="3704019" cy="2121973"/>
            <a:chOff x="-1389150" y="804800"/>
            <a:chExt cx="971750" cy="556700"/>
          </a:xfrm>
        </p:grpSpPr>
        <p:sp>
          <p:nvSpPr>
            <p:cNvPr id="6564" name="Google Shape;6564;p44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5" name="Google Shape;6565;p44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6" name="Google Shape;6566;p44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7" name="Google Shape;6567;p44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8" name="Google Shape;6568;p44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9" name="Google Shape;6569;p44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0" name="Google Shape;6570;p44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1" name="Google Shape;6571;p44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2" name="Google Shape;6572;p44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3" name="Google Shape;6573;p44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4" name="Google Shape;6574;p44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5" name="Google Shape;6575;p44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6" name="Google Shape;6576;p44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7" name="Google Shape;6577;p44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8" name="Google Shape;6578;p44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9" name="Google Shape;6579;p44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0" name="Google Shape;6580;p44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1" name="Google Shape;6581;p44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2" name="Google Shape;6582;p44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3" name="Google Shape;6583;p44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4" name="Google Shape;6584;p44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5" name="Google Shape;6585;p44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6" name="Google Shape;6586;p44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7" name="Google Shape;6587;p44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8" name="Google Shape;6588;p44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9" name="Google Shape;6589;p44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0" name="Google Shape;6590;p44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1" name="Google Shape;6591;p44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2" name="Google Shape;6592;p44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3" name="Google Shape;6593;p44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4" name="Google Shape;6594;p44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5" name="Google Shape;6595;p44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6" name="Google Shape;6596;p44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7" name="Google Shape;6597;p44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8" name="Google Shape;6598;p44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9" name="Google Shape;6599;p44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0" name="Google Shape;6600;p44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1" name="Google Shape;6601;p44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2" name="Google Shape;6602;p44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3" name="Google Shape;6603;p44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4" name="Google Shape;6604;p44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5" name="Google Shape;6605;p44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6" name="Google Shape;6606;p44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7" name="Google Shape;6607;p44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8" name="Google Shape;6608;p44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9" name="Google Shape;6609;p44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0" name="Google Shape;6610;p44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1" name="Google Shape;6611;p44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2" name="Google Shape;6612;p44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3" name="Google Shape;6613;p44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4" name="Google Shape;6614;p44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5" name="Google Shape;6615;p44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6" name="Google Shape;6616;p44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7" name="Google Shape;6617;p44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8" name="Google Shape;6618;p44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9" name="Google Shape;6619;p44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0" name="Google Shape;6620;p44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1" name="Google Shape;6621;p44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2" name="Google Shape;6622;p44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3" name="Google Shape;6623;p44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4" name="Google Shape;6624;p44"/>
          <p:cNvGrpSpPr/>
          <p:nvPr/>
        </p:nvGrpSpPr>
        <p:grpSpPr>
          <a:xfrm flipH="1" rot="-1454944">
            <a:off x="-26292" y="49248"/>
            <a:ext cx="1100681" cy="1171529"/>
            <a:chOff x="7492255" y="186447"/>
            <a:chExt cx="1523093" cy="1621131"/>
          </a:xfrm>
        </p:grpSpPr>
        <p:sp>
          <p:nvSpPr>
            <p:cNvPr id="6625" name="Google Shape;6625;p44"/>
            <p:cNvSpPr/>
            <p:nvPr/>
          </p:nvSpPr>
          <p:spPr>
            <a:xfrm rot="-1222685">
              <a:off x="7683981" y="343998"/>
              <a:ext cx="1139640" cy="1306031"/>
            </a:xfrm>
            <a:custGeom>
              <a:rect b="b" l="l" r="r" t="t"/>
              <a:pathLst>
                <a:path extrusionOk="0" h="31224" w="27246">
                  <a:moveTo>
                    <a:pt x="11482" y="0"/>
                  </a:moveTo>
                  <a:cubicBezTo>
                    <a:pt x="11045" y="0"/>
                    <a:pt x="10599" y="18"/>
                    <a:pt x="10171" y="63"/>
                  </a:cubicBezTo>
                  <a:cubicBezTo>
                    <a:pt x="9047" y="170"/>
                    <a:pt x="7985" y="428"/>
                    <a:pt x="6754" y="794"/>
                  </a:cubicBezTo>
                  <a:cubicBezTo>
                    <a:pt x="5791" y="1080"/>
                    <a:pt x="4658" y="1829"/>
                    <a:pt x="3828" y="2507"/>
                  </a:cubicBezTo>
                  <a:lnTo>
                    <a:pt x="964" y="2168"/>
                  </a:lnTo>
                  <a:cubicBezTo>
                    <a:pt x="938" y="2159"/>
                    <a:pt x="902" y="2159"/>
                    <a:pt x="866" y="2159"/>
                  </a:cubicBezTo>
                  <a:cubicBezTo>
                    <a:pt x="634" y="2159"/>
                    <a:pt x="411" y="2257"/>
                    <a:pt x="251" y="2436"/>
                  </a:cubicBezTo>
                  <a:cubicBezTo>
                    <a:pt x="72" y="2632"/>
                    <a:pt x="1" y="2909"/>
                    <a:pt x="63" y="3176"/>
                  </a:cubicBezTo>
                  <a:lnTo>
                    <a:pt x="777" y="6263"/>
                  </a:lnTo>
                  <a:cubicBezTo>
                    <a:pt x="831" y="6486"/>
                    <a:pt x="973" y="6673"/>
                    <a:pt x="1170" y="6789"/>
                  </a:cubicBezTo>
                  <a:cubicBezTo>
                    <a:pt x="1294" y="6861"/>
                    <a:pt x="1446" y="6905"/>
                    <a:pt x="1589" y="6905"/>
                  </a:cubicBezTo>
                  <a:cubicBezTo>
                    <a:pt x="1669" y="6905"/>
                    <a:pt x="1749" y="6887"/>
                    <a:pt x="1821" y="6869"/>
                  </a:cubicBezTo>
                  <a:lnTo>
                    <a:pt x="4283" y="6138"/>
                  </a:lnTo>
                  <a:cubicBezTo>
                    <a:pt x="4328" y="6147"/>
                    <a:pt x="4408" y="6156"/>
                    <a:pt x="4408" y="6156"/>
                  </a:cubicBezTo>
                  <a:cubicBezTo>
                    <a:pt x="5273" y="6281"/>
                    <a:pt x="6076" y="6441"/>
                    <a:pt x="6808" y="6637"/>
                  </a:cubicBezTo>
                  <a:cubicBezTo>
                    <a:pt x="7530" y="6825"/>
                    <a:pt x="8217" y="7057"/>
                    <a:pt x="8833" y="7324"/>
                  </a:cubicBezTo>
                  <a:cubicBezTo>
                    <a:pt x="9413" y="7574"/>
                    <a:pt x="9957" y="7860"/>
                    <a:pt x="10501" y="8208"/>
                  </a:cubicBezTo>
                  <a:cubicBezTo>
                    <a:pt x="11063" y="8564"/>
                    <a:pt x="11500" y="8895"/>
                    <a:pt x="11875" y="9242"/>
                  </a:cubicBezTo>
                  <a:cubicBezTo>
                    <a:pt x="11884" y="9251"/>
                    <a:pt x="11893" y="9260"/>
                    <a:pt x="11902" y="9260"/>
                  </a:cubicBezTo>
                  <a:lnTo>
                    <a:pt x="12053" y="9385"/>
                  </a:lnTo>
                  <a:lnTo>
                    <a:pt x="12187" y="9519"/>
                  </a:lnTo>
                  <a:cubicBezTo>
                    <a:pt x="12258" y="9590"/>
                    <a:pt x="12321" y="9653"/>
                    <a:pt x="12383" y="9706"/>
                  </a:cubicBezTo>
                  <a:cubicBezTo>
                    <a:pt x="12428" y="9751"/>
                    <a:pt x="12464" y="9787"/>
                    <a:pt x="12499" y="9813"/>
                  </a:cubicBezTo>
                  <a:cubicBezTo>
                    <a:pt x="12589" y="9912"/>
                    <a:pt x="12678" y="10010"/>
                    <a:pt x="12758" y="10099"/>
                  </a:cubicBezTo>
                  <a:cubicBezTo>
                    <a:pt x="12874" y="10215"/>
                    <a:pt x="12990" y="10331"/>
                    <a:pt x="13079" y="10447"/>
                  </a:cubicBezTo>
                  <a:cubicBezTo>
                    <a:pt x="13088" y="10456"/>
                    <a:pt x="13097" y="10465"/>
                    <a:pt x="13106" y="10474"/>
                  </a:cubicBezTo>
                  <a:lnTo>
                    <a:pt x="13258" y="10643"/>
                  </a:lnTo>
                  <a:cubicBezTo>
                    <a:pt x="13284" y="10670"/>
                    <a:pt x="13311" y="10705"/>
                    <a:pt x="13338" y="10732"/>
                  </a:cubicBezTo>
                  <a:cubicBezTo>
                    <a:pt x="13347" y="10741"/>
                    <a:pt x="13356" y="10750"/>
                    <a:pt x="13356" y="10759"/>
                  </a:cubicBezTo>
                  <a:lnTo>
                    <a:pt x="13374" y="10777"/>
                  </a:lnTo>
                  <a:cubicBezTo>
                    <a:pt x="13463" y="10893"/>
                    <a:pt x="13561" y="11018"/>
                    <a:pt x="13686" y="11169"/>
                  </a:cubicBezTo>
                  <a:lnTo>
                    <a:pt x="13820" y="11330"/>
                  </a:lnTo>
                  <a:lnTo>
                    <a:pt x="13936" y="11499"/>
                  </a:lnTo>
                  <a:cubicBezTo>
                    <a:pt x="14016" y="11615"/>
                    <a:pt x="14096" y="11722"/>
                    <a:pt x="14176" y="11821"/>
                  </a:cubicBezTo>
                  <a:lnTo>
                    <a:pt x="14230" y="11892"/>
                  </a:lnTo>
                  <a:lnTo>
                    <a:pt x="14756" y="12668"/>
                  </a:lnTo>
                  <a:lnTo>
                    <a:pt x="15015" y="13087"/>
                  </a:lnTo>
                  <a:cubicBezTo>
                    <a:pt x="15015" y="13087"/>
                    <a:pt x="15167" y="13319"/>
                    <a:pt x="15167" y="13328"/>
                  </a:cubicBezTo>
                  <a:cubicBezTo>
                    <a:pt x="15202" y="13373"/>
                    <a:pt x="15229" y="13426"/>
                    <a:pt x="15256" y="13471"/>
                  </a:cubicBezTo>
                  <a:cubicBezTo>
                    <a:pt x="15256" y="13480"/>
                    <a:pt x="15265" y="13489"/>
                    <a:pt x="15274" y="13498"/>
                  </a:cubicBezTo>
                  <a:cubicBezTo>
                    <a:pt x="15961" y="14649"/>
                    <a:pt x="16496" y="15746"/>
                    <a:pt x="16906" y="16852"/>
                  </a:cubicBezTo>
                  <a:cubicBezTo>
                    <a:pt x="16906" y="16861"/>
                    <a:pt x="16915" y="16870"/>
                    <a:pt x="16915" y="16879"/>
                  </a:cubicBezTo>
                  <a:lnTo>
                    <a:pt x="16951" y="16959"/>
                  </a:lnTo>
                  <a:lnTo>
                    <a:pt x="16978" y="17039"/>
                  </a:lnTo>
                  <a:lnTo>
                    <a:pt x="17049" y="17262"/>
                  </a:lnTo>
                  <a:cubicBezTo>
                    <a:pt x="17049" y="17262"/>
                    <a:pt x="17049" y="17271"/>
                    <a:pt x="17049" y="17280"/>
                  </a:cubicBezTo>
                  <a:lnTo>
                    <a:pt x="17129" y="17494"/>
                  </a:lnTo>
                  <a:cubicBezTo>
                    <a:pt x="17138" y="17512"/>
                    <a:pt x="17156" y="17566"/>
                    <a:pt x="17156" y="17566"/>
                  </a:cubicBezTo>
                  <a:lnTo>
                    <a:pt x="17174" y="17655"/>
                  </a:lnTo>
                  <a:cubicBezTo>
                    <a:pt x="17219" y="17807"/>
                    <a:pt x="17263" y="17967"/>
                    <a:pt x="17317" y="18137"/>
                  </a:cubicBezTo>
                  <a:cubicBezTo>
                    <a:pt x="17335" y="18199"/>
                    <a:pt x="17343" y="18262"/>
                    <a:pt x="17361" y="18342"/>
                  </a:cubicBezTo>
                  <a:cubicBezTo>
                    <a:pt x="17379" y="18404"/>
                    <a:pt x="17388" y="18467"/>
                    <a:pt x="17406" y="18538"/>
                  </a:cubicBezTo>
                  <a:cubicBezTo>
                    <a:pt x="17558" y="19163"/>
                    <a:pt x="17647" y="19734"/>
                    <a:pt x="17682" y="20296"/>
                  </a:cubicBezTo>
                  <a:cubicBezTo>
                    <a:pt x="17736" y="20929"/>
                    <a:pt x="17736" y="21580"/>
                    <a:pt x="17691" y="22240"/>
                  </a:cubicBezTo>
                  <a:cubicBezTo>
                    <a:pt x="17656" y="22909"/>
                    <a:pt x="17549" y="23632"/>
                    <a:pt x="17397" y="24390"/>
                  </a:cubicBezTo>
                  <a:cubicBezTo>
                    <a:pt x="17245" y="25131"/>
                    <a:pt x="17040" y="25934"/>
                    <a:pt x="16773" y="26763"/>
                  </a:cubicBezTo>
                  <a:cubicBezTo>
                    <a:pt x="16773" y="26772"/>
                    <a:pt x="16773" y="26772"/>
                    <a:pt x="16773" y="26772"/>
                  </a:cubicBezTo>
                  <a:cubicBezTo>
                    <a:pt x="16737" y="26870"/>
                    <a:pt x="16710" y="26968"/>
                    <a:pt x="16674" y="27075"/>
                  </a:cubicBezTo>
                  <a:lnTo>
                    <a:pt x="14765" y="28556"/>
                  </a:lnTo>
                  <a:cubicBezTo>
                    <a:pt x="14542" y="28717"/>
                    <a:pt x="14426" y="28985"/>
                    <a:pt x="14444" y="29252"/>
                  </a:cubicBezTo>
                  <a:cubicBezTo>
                    <a:pt x="14453" y="29520"/>
                    <a:pt x="14605" y="29770"/>
                    <a:pt x="14828" y="29912"/>
                  </a:cubicBezTo>
                  <a:lnTo>
                    <a:pt x="16755" y="31099"/>
                  </a:lnTo>
                  <a:cubicBezTo>
                    <a:pt x="16888" y="31179"/>
                    <a:pt x="17040" y="31224"/>
                    <a:pt x="17183" y="31224"/>
                  </a:cubicBezTo>
                  <a:cubicBezTo>
                    <a:pt x="17406" y="31224"/>
                    <a:pt x="17611" y="31143"/>
                    <a:pt x="17772" y="30983"/>
                  </a:cubicBezTo>
                  <a:lnTo>
                    <a:pt x="19208" y="29538"/>
                  </a:lnTo>
                  <a:cubicBezTo>
                    <a:pt x="19449" y="29404"/>
                    <a:pt x="19681" y="29270"/>
                    <a:pt x="19913" y="29136"/>
                  </a:cubicBezTo>
                  <a:cubicBezTo>
                    <a:pt x="20876" y="28539"/>
                    <a:pt x="21777" y="27825"/>
                    <a:pt x="22580" y="27031"/>
                  </a:cubicBezTo>
                  <a:cubicBezTo>
                    <a:pt x="24266" y="25372"/>
                    <a:pt x="25551" y="23320"/>
                    <a:pt x="26291" y="21090"/>
                  </a:cubicBezTo>
                  <a:cubicBezTo>
                    <a:pt x="27041" y="18895"/>
                    <a:pt x="27246" y="16468"/>
                    <a:pt x="26889" y="14087"/>
                  </a:cubicBezTo>
                  <a:cubicBezTo>
                    <a:pt x="26559" y="11937"/>
                    <a:pt x="25810" y="9858"/>
                    <a:pt x="24650" y="7913"/>
                  </a:cubicBezTo>
                  <a:cubicBezTo>
                    <a:pt x="24436" y="7547"/>
                    <a:pt x="24195" y="7200"/>
                    <a:pt x="23972" y="6861"/>
                  </a:cubicBezTo>
                  <a:cubicBezTo>
                    <a:pt x="23909" y="6771"/>
                    <a:pt x="23856" y="6682"/>
                    <a:pt x="23793" y="6602"/>
                  </a:cubicBezTo>
                  <a:cubicBezTo>
                    <a:pt x="23784" y="6584"/>
                    <a:pt x="23776" y="6575"/>
                    <a:pt x="23767" y="6557"/>
                  </a:cubicBezTo>
                  <a:cubicBezTo>
                    <a:pt x="23401" y="6067"/>
                    <a:pt x="23080" y="5665"/>
                    <a:pt x="22776" y="5299"/>
                  </a:cubicBezTo>
                  <a:cubicBezTo>
                    <a:pt x="22767" y="5299"/>
                    <a:pt x="22767" y="5290"/>
                    <a:pt x="22759" y="5282"/>
                  </a:cubicBezTo>
                  <a:lnTo>
                    <a:pt x="22643" y="5157"/>
                  </a:lnTo>
                  <a:cubicBezTo>
                    <a:pt x="22500" y="5005"/>
                    <a:pt x="22357" y="4844"/>
                    <a:pt x="22205" y="4684"/>
                  </a:cubicBezTo>
                  <a:lnTo>
                    <a:pt x="21938" y="4398"/>
                  </a:lnTo>
                  <a:cubicBezTo>
                    <a:pt x="21929" y="4398"/>
                    <a:pt x="21929" y="4389"/>
                    <a:pt x="21920" y="4389"/>
                  </a:cubicBezTo>
                  <a:cubicBezTo>
                    <a:pt x="21840" y="4309"/>
                    <a:pt x="21768" y="4238"/>
                    <a:pt x="21688" y="4166"/>
                  </a:cubicBezTo>
                  <a:cubicBezTo>
                    <a:pt x="21661" y="4140"/>
                    <a:pt x="21634" y="4113"/>
                    <a:pt x="21608" y="4086"/>
                  </a:cubicBezTo>
                  <a:cubicBezTo>
                    <a:pt x="21376" y="3872"/>
                    <a:pt x="21180" y="3702"/>
                    <a:pt x="20992" y="3533"/>
                  </a:cubicBezTo>
                  <a:cubicBezTo>
                    <a:pt x="20823" y="3390"/>
                    <a:pt x="20653" y="3256"/>
                    <a:pt x="20484" y="3132"/>
                  </a:cubicBezTo>
                  <a:cubicBezTo>
                    <a:pt x="20430" y="3087"/>
                    <a:pt x="20377" y="3042"/>
                    <a:pt x="20323" y="2998"/>
                  </a:cubicBezTo>
                  <a:cubicBezTo>
                    <a:pt x="19913" y="2668"/>
                    <a:pt x="19467" y="2391"/>
                    <a:pt x="19038" y="2123"/>
                  </a:cubicBezTo>
                  <a:lnTo>
                    <a:pt x="18878" y="2025"/>
                  </a:lnTo>
                  <a:cubicBezTo>
                    <a:pt x="18780" y="1963"/>
                    <a:pt x="18673" y="1909"/>
                    <a:pt x="18583" y="1856"/>
                  </a:cubicBezTo>
                  <a:cubicBezTo>
                    <a:pt x="18548" y="1838"/>
                    <a:pt x="18512" y="1820"/>
                    <a:pt x="18476" y="1802"/>
                  </a:cubicBezTo>
                  <a:cubicBezTo>
                    <a:pt x="18476" y="1802"/>
                    <a:pt x="18468" y="1793"/>
                    <a:pt x="18468" y="1793"/>
                  </a:cubicBezTo>
                  <a:cubicBezTo>
                    <a:pt x="18343" y="1722"/>
                    <a:pt x="18209" y="1660"/>
                    <a:pt x="18075" y="1588"/>
                  </a:cubicBezTo>
                  <a:lnTo>
                    <a:pt x="17700" y="1401"/>
                  </a:lnTo>
                  <a:cubicBezTo>
                    <a:pt x="17682" y="1392"/>
                    <a:pt x="17674" y="1383"/>
                    <a:pt x="17656" y="1374"/>
                  </a:cubicBezTo>
                  <a:lnTo>
                    <a:pt x="17236" y="1196"/>
                  </a:lnTo>
                  <a:cubicBezTo>
                    <a:pt x="17112" y="1142"/>
                    <a:pt x="16987" y="1080"/>
                    <a:pt x="16853" y="1026"/>
                  </a:cubicBezTo>
                  <a:cubicBezTo>
                    <a:pt x="16817" y="1017"/>
                    <a:pt x="16790" y="1008"/>
                    <a:pt x="16764" y="991"/>
                  </a:cubicBezTo>
                  <a:cubicBezTo>
                    <a:pt x="16657" y="955"/>
                    <a:pt x="16541" y="901"/>
                    <a:pt x="16407" y="857"/>
                  </a:cubicBezTo>
                  <a:lnTo>
                    <a:pt x="16255" y="812"/>
                  </a:lnTo>
                  <a:cubicBezTo>
                    <a:pt x="16041" y="732"/>
                    <a:pt x="15809" y="660"/>
                    <a:pt x="15577" y="589"/>
                  </a:cubicBezTo>
                  <a:cubicBezTo>
                    <a:pt x="15577" y="589"/>
                    <a:pt x="15568" y="580"/>
                    <a:pt x="15568" y="580"/>
                  </a:cubicBezTo>
                  <a:cubicBezTo>
                    <a:pt x="15354" y="518"/>
                    <a:pt x="15140" y="464"/>
                    <a:pt x="14935" y="420"/>
                  </a:cubicBezTo>
                  <a:cubicBezTo>
                    <a:pt x="14863" y="402"/>
                    <a:pt x="14783" y="384"/>
                    <a:pt x="14712" y="366"/>
                  </a:cubicBezTo>
                  <a:cubicBezTo>
                    <a:pt x="14435" y="295"/>
                    <a:pt x="14176" y="250"/>
                    <a:pt x="13918" y="205"/>
                  </a:cubicBezTo>
                  <a:lnTo>
                    <a:pt x="13793" y="188"/>
                  </a:lnTo>
                  <a:cubicBezTo>
                    <a:pt x="13026" y="63"/>
                    <a:pt x="12250" y="0"/>
                    <a:pt x="1148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6" name="Google Shape;6626;p44"/>
            <p:cNvSpPr/>
            <p:nvPr/>
          </p:nvSpPr>
          <p:spPr>
            <a:xfrm rot="-1222685">
              <a:off x="7720162" y="378438"/>
              <a:ext cx="1067612" cy="1236848"/>
            </a:xfrm>
            <a:custGeom>
              <a:rect b="b" l="l" r="r" t="t"/>
              <a:pathLst>
                <a:path extrusionOk="0" h="29570" w="25524">
                  <a:moveTo>
                    <a:pt x="10607" y="1"/>
                  </a:moveTo>
                  <a:cubicBezTo>
                    <a:pt x="10196" y="1"/>
                    <a:pt x="9785" y="20"/>
                    <a:pt x="9376" y="58"/>
                  </a:cubicBezTo>
                  <a:cubicBezTo>
                    <a:pt x="8252" y="166"/>
                    <a:pt x="7173" y="451"/>
                    <a:pt x="6120" y="763"/>
                  </a:cubicBezTo>
                  <a:cubicBezTo>
                    <a:pt x="5273" y="1013"/>
                    <a:pt x="4113" y="1771"/>
                    <a:pt x="3221" y="2547"/>
                  </a:cubicBezTo>
                  <a:lnTo>
                    <a:pt x="0" y="2164"/>
                  </a:lnTo>
                  <a:lnTo>
                    <a:pt x="473" y="4180"/>
                  </a:lnTo>
                  <a:cubicBezTo>
                    <a:pt x="509" y="4171"/>
                    <a:pt x="544" y="4153"/>
                    <a:pt x="580" y="4144"/>
                  </a:cubicBezTo>
                  <a:cubicBezTo>
                    <a:pt x="1633" y="3832"/>
                    <a:pt x="2712" y="3547"/>
                    <a:pt x="3836" y="3440"/>
                  </a:cubicBezTo>
                  <a:cubicBezTo>
                    <a:pt x="4242" y="3404"/>
                    <a:pt x="4650" y="3386"/>
                    <a:pt x="5059" y="3386"/>
                  </a:cubicBezTo>
                  <a:cubicBezTo>
                    <a:pt x="5791" y="3386"/>
                    <a:pt x="6526" y="3444"/>
                    <a:pt x="7253" y="3564"/>
                  </a:cubicBezTo>
                  <a:cubicBezTo>
                    <a:pt x="7530" y="3609"/>
                    <a:pt x="7824" y="3645"/>
                    <a:pt x="8092" y="3725"/>
                  </a:cubicBezTo>
                  <a:cubicBezTo>
                    <a:pt x="8368" y="3787"/>
                    <a:pt x="8654" y="3850"/>
                    <a:pt x="8930" y="3930"/>
                  </a:cubicBezTo>
                  <a:cubicBezTo>
                    <a:pt x="9198" y="4019"/>
                    <a:pt x="9466" y="4109"/>
                    <a:pt x="9742" y="4207"/>
                  </a:cubicBezTo>
                  <a:cubicBezTo>
                    <a:pt x="9876" y="4242"/>
                    <a:pt x="10001" y="4305"/>
                    <a:pt x="10135" y="4358"/>
                  </a:cubicBezTo>
                  <a:cubicBezTo>
                    <a:pt x="10268" y="4412"/>
                    <a:pt x="10393" y="4465"/>
                    <a:pt x="10527" y="4519"/>
                  </a:cubicBezTo>
                  <a:lnTo>
                    <a:pt x="10920" y="4688"/>
                  </a:lnTo>
                  <a:lnTo>
                    <a:pt x="11294" y="4885"/>
                  </a:lnTo>
                  <a:cubicBezTo>
                    <a:pt x="11419" y="4947"/>
                    <a:pt x="11544" y="5010"/>
                    <a:pt x="11660" y="5081"/>
                  </a:cubicBezTo>
                  <a:cubicBezTo>
                    <a:pt x="11785" y="5143"/>
                    <a:pt x="11910" y="5206"/>
                    <a:pt x="12026" y="5286"/>
                  </a:cubicBezTo>
                  <a:cubicBezTo>
                    <a:pt x="12499" y="5581"/>
                    <a:pt x="12980" y="5866"/>
                    <a:pt x="13400" y="6205"/>
                  </a:cubicBezTo>
                  <a:cubicBezTo>
                    <a:pt x="13614" y="6375"/>
                    <a:pt x="13837" y="6535"/>
                    <a:pt x="14042" y="6714"/>
                  </a:cubicBezTo>
                  <a:cubicBezTo>
                    <a:pt x="14238" y="6892"/>
                    <a:pt x="14443" y="7070"/>
                    <a:pt x="14640" y="7249"/>
                  </a:cubicBezTo>
                  <a:cubicBezTo>
                    <a:pt x="14738" y="7347"/>
                    <a:pt x="14836" y="7436"/>
                    <a:pt x="14934" y="7525"/>
                  </a:cubicBezTo>
                  <a:lnTo>
                    <a:pt x="15202" y="7811"/>
                  </a:lnTo>
                  <a:cubicBezTo>
                    <a:pt x="15380" y="8007"/>
                    <a:pt x="15559" y="8203"/>
                    <a:pt x="15737" y="8400"/>
                  </a:cubicBezTo>
                  <a:cubicBezTo>
                    <a:pt x="16076" y="8792"/>
                    <a:pt x="16388" y="9202"/>
                    <a:pt x="16700" y="9613"/>
                  </a:cubicBezTo>
                  <a:cubicBezTo>
                    <a:pt x="16986" y="10041"/>
                    <a:pt x="17271" y="10451"/>
                    <a:pt x="17530" y="10889"/>
                  </a:cubicBezTo>
                  <a:cubicBezTo>
                    <a:pt x="18556" y="12628"/>
                    <a:pt x="19332" y="14618"/>
                    <a:pt x="19671" y="16767"/>
                  </a:cubicBezTo>
                  <a:cubicBezTo>
                    <a:pt x="19983" y="18917"/>
                    <a:pt x="19832" y="21237"/>
                    <a:pt x="19100" y="23378"/>
                  </a:cubicBezTo>
                  <a:cubicBezTo>
                    <a:pt x="18387" y="25528"/>
                    <a:pt x="17147" y="27473"/>
                    <a:pt x="15594" y="28998"/>
                  </a:cubicBezTo>
                  <a:cubicBezTo>
                    <a:pt x="15568" y="29025"/>
                    <a:pt x="15541" y="29052"/>
                    <a:pt x="15514" y="29070"/>
                  </a:cubicBezTo>
                  <a:lnTo>
                    <a:pt x="16326" y="29569"/>
                  </a:lnTo>
                  <a:lnTo>
                    <a:pt x="17842" y="28035"/>
                  </a:lnTo>
                  <a:cubicBezTo>
                    <a:pt x="18101" y="27901"/>
                    <a:pt x="18360" y="27758"/>
                    <a:pt x="18610" y="27606"/>
                  </a:cubicBezTo>
                  <a:cubicBezTo>
                    <a:pt x="19511" y="27044"/>
                    <a:pt x="20367" y="26384"/>
                    <a:pt x="21134" y="25617"/>
                  </a:cubicBezTo>
                  <a:cubicBezTo>
                    <a:pt x="22687" y="24092"/>
                    <a:pt x="23927" y="22147"/>
                    <a:pt x="24640" y="19997"/>
                  </a:cubicBezTo>
                  <a:cubicBezTo>
                    <a:pt x="25372" y="17856"/>
                    <a:pt x="25523" y="15536"/>
                    <a:pt x="25211" y="13386"/>
                  </a:cubicBezTo>
                  <a:cubicBezTo>
                    <a:pt x="24872" y="11228"/>
                    <a:pt x="24105" y="9247"/>
                    <a:pt x="23070" y="7507"/>
                  </a:cubicBezTo>
                  <a:cubicBezTo>
                    <a:pt x="22811" y="7070"/>
                    <a:pt x="22526" y="6651"/>
                    <a:pt x="22240" y="6232"/>
                  </a:cubicBezTo>
                  <a:cubicBezTo>
                    <a:pt x="21928" y="5821"/>
                    <a:pt x="21616" y="5411"/>
                    <a:pt x="21277" y="5010"/>
                  </a:cubicBezTo>
                  <a:cubicBezTo>
                    <a:pt x="21099" y="4822"/>
                    <a:pt x="20920" y="4626"/>
                    <a:pt x="20742" y="4430"/>
                  </a:cubicBezTo>
                  <a:lnTo>
                    <a:pt x="20474" y="4144"/>
                  </a:lnTo>
                  <a:cubicBezTo>
                    <a:pt x="20376" y="4055"/>
                    <a:pt x="20278" y="3966"/>
                    <a:pt x="20180" y="3868"/>
                  </a:cubicBezTo>
                  <a:cubicBezTo>
                    <a:pt x="19983" y="3689"/>
                    <a:pt x="19778" y="3511"/>
                    <a:pt x="19582" y="3332"/>
                  </a:cubicBezTo>
                  <a:cubicBezTo>
                    <a:pt x="19377" y="3154"/>
                    <a:pt x="19154" y="2993"/>
                    <a:pt x="18940" y="2824"/>
                  </a:cubicBezTo>
                  <a:cubicBezTo>
                    <a:pt x="18520" y="2485"/>
                    <a:pt x="18039" y="2191"/>
                    <a:pt x="17566" y="1905"/>
                  </a:cubicBezTo>
                  <a:cubicBezTo>
                    <a:pt x="17450" y="1825"/>
                    <a:pt x="17325" y="1762"/>
                    <a:pt x="17200" y="1700"/>
                  </a:cubicBezTo>
                  <a:cubicBezTo>
                    <a:pt x="17084" y="1629"/>
                    <a:pt x="16959" y="1566"/>
                    <a:pt x="16834" y="1504"/>
                  </a:cubicBezTo>
                  <a:lnTo>
                    <a:pt x="16460" y="1307"/>
                  </a:lnTo>
                  <a:lnTo>
                    <a:pt x="16067" y="1138"/>
                  </a:lnTo>
                  <a:cubicBezTo>
                    <a:pt x="15933" y="1084"/>
                    <a:pt x="15808" y="1022"/>
                    <a:pt x="15675" y="977"/>
                  </a:cubicBezTo>
                  <a:cubicBezTo>
                    <a:pt x="15541" y="924"/>
                    <a:pt x="15416" y="861"/>
                    <a:pt x="15282" y="817"/>
                  </a:cubicBezTo>
                  <a:cubicBezTo>
                    <a:pt x="15005" y="728"/>
                    <a:pt x="14738" y="638"/>
                    <a:pt x="14470" y="549"/>
                  </a:cubicBezTo>
                  <a:cubicBezTo>
                    <a:pt x="14194" y="469"/>
                    <a:pt x="13908" y="406"/>
                    <a:pt x="13632" y="344"/>
                  </a:cubicBezTo>
                  <a:cubicBezTo>
                    <a:pt x="13364" y="264"/>
                    <a:pt x="13070" y="228"/>
                    <a:pt x="12793" y="174"/>
                  </a:cubicBezTo>
                  <a:cubicBezTo>
                    <a:pt x="12069" y="60"/>
                    <a:pt x="11337" y="1"/>
                    <a:pt x="10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7" name="Google Shape;6627;p44"/>
            <p:cNvSpPr/>
            <p:nvPr/>
          </p:nvSpPr>
          <p:spPr>
            <a:xfrm rot="-1222685">
              <a:off x="7767596" y="553190"/>
              <a:ext cx="816102" cy="1074305"/>
            </a:xfrm>
            <a:custGeom>
              <a:rect b="b" l="l" r="r" t="t"/>
              <a:pathLst>
                <a:path extrusionOk="0" h="25684" w="19511">
                  <a:moveTo>
                    <a:pt x="4586" y="0"/>
                  </a:moveTo>
                  <a:cubicBezTo>
                    <a:pt x="4177" y="0"/>
                    <a:pt x="3769" y="18"/>
                    <a:pt x="3363" y="54"/>
                  </a:cubicBezTo>
                  <a:cubicBezTo>
                    <a:pt x="2239" y="161"/>
                    <a:pt x="1160" y="446"/>
                    <a:pt x="107" y="758"/>
                  </a:cubicBezTo>
                  <a:cubicBezTo>
                    <a:pt x="71" y="767"/>
                    <a:pt x="36" y="785"/>
                    <a:pt x="0" y="794"/>
                  </a:cubicBezTo>
                  <a:lnTo>
                    <a:pt x="250" y="1864"/>
                  </a:lnTo>
                  <a:lnTo>
                    <a:pt x="2882" y="1079"/>
                  </a:lnTo>
                  <a:cubicBezTo>
                    <a:pt x="2989" y="1097"/>
                    <a:pt x="3087" y="1115"/>
                    <a:pt x="3185" y="1124"/>
                  </a:cubicBezTo>
                  <a:cubicBezTo>
                    <a:pt x="4077" y="1249"/>
                    <a:pt x="4907" y="1418"/>
                    <a:pt x="5674" y="1624"/>
                  </a:cubicBezTo>
                  <a:cubicBezTo>
                    <a:pt x="6450" y="1829"/>
                    <a:pt x="7164" y="2070"/>
                    <a:pt x="7824" y="2346"/>
                  </a:cubicBezTo>
                  <a:cubicBezTo>
                    <a:pt x="8475" y="2632"/>
                    <a:pt x="9064" y="2953"/>
                    <a:pt x="9608" y="3292"/>
                  </a:cubicBezTo>
                  <a:cubicBezTo>
                    <a:pt x="10143" y="3640"/>
                    <a:pt x="10643" y="4006"/>
                    <a:pt x="11098" y="4416"/>
                  </a:cubicBezTo>
                  <a:lnTo>
                    <a:pt x="11267" y="4559"/>
                  </a:lnTo>
                  <a:lnTo>
                    <a:pt x="11437" y="4728"/>
                  </a:lnTo>
                  <a:cubicBezTo>
                    <a:pt x="11544" y="4835"/>
                    <a:pt x="11660" y="4924"/>
                    <a:pt x="11767" y="5040"/>
                  </a:cubicBezTo>
                  <a:cubicBezTo>
                    <a:pt x="11972" y="5272"/>
                    <a:pt x="12195" y="5469"/>
                    <a:pt x="12391" y="5718"/>
                  </a:cubicBezTo>
                  <a:lnTo>
                    <a:pt x="12543" y="5888"/>
                  </a:lnTo>
                  <a:cubicBezTo>
                    <a:pt x="12588" y="5950"/>
                    <a:pt x="12650" y="5995"/>
                    <a:pt x="12695" y="6066"/>
                  </a:cubicBezTo>
                  <a:cubicBezTo>
                    <a:pt x="12793" y="6191"/>
                    <a:pt x="12891" y="6316"/>
                    <a:pt x="12989" y="6432"/>
                  </a:cubicBezTo>
                  <a:lnTo>
                    <a:pt x="13132" y="6619"/>
                  </a:lnTo>
                  <a:lnTo>
                    <a:pt x="13275" y="6816"/>
                  </a:lnTo>
                  <a:cubicBezTo>
                    <a:pt x="13364" y="6941"/>
                    <a:pt x="13462" y="7065"/>
                    <a:pt x="13560" y="7199"/>
                  </a:cubicBezTo>
                  <a:lnTo>
                    <a:pt x="14113" y="8011"/>
                  </a:lnTo>
                  <a:lnTo>
                    <a:pt x="14381" y="8439"/>
                  </a:lnTo>
                  <a:lnTo>
                    <a:pt x="14515" y="8653"/>
                  </a:lnTo>
                  <a:cubicBezTo>
                    <a:pt x="14559" y="8725"/>
                    <a:pt x="14604" y="8796"/>
                    <a:pt x="14648" y="8867"/>
                  </a:cubicBezTo>
                  <a:cubicBezTo>
                    <a:pt x="15344" y="10036"/>
                    <a:pt x="15906" y="11187"/>
                    <a:pt x="16343" y="12356"/>
                  </a:cubicBezTo>
                  <a:lnTo>
                    <a:pt x="16388" y="12463"/>
                  </a:lnTo>
                  <a:lnTo>
                    <a:pt x="16424" y="12570"/>
                  </a:lnTo>
                  <a:lnTo>
                    <a:pt x="16495" y="12793"/>
                  </a:lnTo>
                  <a:lnTo>
                    <a:pt x="16575" y="13016"/>
                  </a:lnTo>
                  <a:cubicBezTo>
                    <a:pt x="16584" y="13051"/>
                    <a:pt x="16602" y="13087"/>
                    <a:pt x="16611" y="13123"/>
                  </a:cubicBezTo>
                  <a:lnTo>
                    <a:pt x="16638" y="13239"/>
                  </a:lnTo>
                  <a:cubicBezTo>
                    <a:pt x="16682" y="13381"/>
                    <a:pt x="16718" y="13533"/>
                    <a:pt x="16772" y="13685"/>
                  </a:cubicBezTo>
                  <a:cubicBezTo>
                    <a:pt x="16816" y="13828"/>
                    <a:pt x="16834" y="13979"/>
                    <a:pt x="16879" y="14131"/>
                  </a:cubicBezTo>
                  <a:cubicBezTo>
                    <a:pt x="17013" y="14737"/>
                    <a:pt x="17120" y="15362"/>
                    <a:pt x="17173" y="16022"/>
                  </a:cubicBezTo>
                  <a:cubicBezTo>
                    <a:pt x="17218" y="16673"/>
                    <a:pt x="17227" y="17360"/>
                    <a:pt x="17182" y="18083"/>
                  </a:cubicBezTo>
                  <a:cubicBezTo>
                    <a:pt x="17137" y="18805"/>
                    <a:pt x="17030" y="19555"/>
                    <a:pt x="16870" y="20349"/>
                  </a:cubicBezTo>
                  <a:cubicBezTo>
                    <a:pt x="16709" y="21134"/>
                    <a:pt x="16495" y="21955"/>
                    <a:pt x="16219" y="22811"/>
                  </a:cubicBezTo>
                  <a:cubicBezTo>
                    <a:pt x="16165" y="22989"/>
                    <a:pt x="16103" y="23177"/>
                    <a:pt x="16040" y="23364"/>
                  </a:cubicBezTo>
                  <a:lnTo>
                    <a:pt x="13926" y="24997"/>
                  </a:lnTo>
                  <a:lnTo>
                    <a:pt x="15041" y="25684"/>
                  </a:lnTo>
                  <a:cubicBezTo>
                    <a:pt x="15068" y="25666"/>
                    <a:pt x="15095" y="25639"/>
                    <a:pt x="15121" y="25612"/>
                  </a:cubicBezTo>
                  <a:cubicBezTo>
                    <a:pt x="16674" y="24087"/>
                    <a:pt x="17914" y="22142"/>
                    <a:pt x="18627" y="19992"/>
                  </a:cubicBezTo>
                  <a:cubicBezTo>
                    <a:pt x="19359" y="17851"/>
                    <a:pt x="19510" y="15531"/>
                    <a:pt x="19198" y="13381"/>
                  </a:cubicBezTo>
                  <a:cubicBezTo>
                    <a:pt x="18859" y="11232"/>
                    <a:pt x="18083" y="9242"/>
                    <a:pt x="17057" y="7503"/>
                  </a:cubicBezTo>
                  <a:cubicBezTo>
                    <a:pt x="16798" y="7065"/>
                    <a:pt x="16513" y="6655"/>
                    <a:pt x="16227" y="6227"/>
                  </a:cubicBezTo>
                  <a:cubicBezTo>
                    <a:pt x="15915" y="5816"/>
                    <a:pt x="15603" y="5406"/>
                    <a:pt x="15264" y="5014"/>
                  </a:cubicBezTo>
                  <a:cubicBezTo>
                    <a:pt x="15086" y="4817"/>
                    <a:pt x="14907" y="4621"/>
                    <a:pt x="14729" y="4425"/>
                  </a:cubicBezTo>
                  <a:lnTo>
                    <a:pt x="14461" y="4139"/>
                  </a:lnTo>
                  <a:cubicBezTo>
                    <a:pt x="14363" y="4050"/>
                    <a:pt x="14265" y="3961"/>
                    <a:pt x="14167" y="3863"/>
                  </a:cubicBezTo>
                  <a:cubicBezTo>
                    <a:pt x="13970" y="3684"/>
                    <a:pt x="13765" y="3506"/>
                    <a:pt x="13569" y="3328"/>
                  </a:cubicBezTo>
                  <a:cubicBezTo>
                    <a:pt x="13364" y="3149"/>
                    <a:pt x="13141" y="2989"/>
                    <a:pt x="12927" y="2819"/>
                  </a:cubicBezTo>
                  <a:cubicBezTo>
                    <a:pt x="12507" y="2480"/>
                    <a:pt x="12026" y="2195"/>
                    <a:pt x="11553" y="1900"/>
                  </a:cubicBezTo>
                  <a:cubicBezTo>
                    <a:pt x="11437" y="1820"/>
                    <a:pt x="11312" y="1757"/>
                    <a:pt x="11187" y="1695"/>
                  </a:cubicBezTo>
                  <a:cubicBezTo>
                    <a:pt x="11071" y="1624"/>
                    <a:pt x="10946" y="1561"/>
                    <a:pt x="10821" y="1499"/>
                  </a:cubicBezTo>
                  <a:lnTo>
                    <a:pt x="10447" y="1302"/>
                  </a:lnTo>
                  <a:lnTo>
                    <a:pt x="10054" y="1133"/>
                  </a:lnTo>
                  <a:cubicBezTo>
                    <a:pt x="9920" y="1079"/>
                    <a:pt x="9795" y="1026"/>
                    <a:pt x="9662" y="972"/>
                  </a:cubicBezTo>
                  <a:cubicBezTo>
                    <a:pt x="9528" y="919"/>
                    <a:pt x="9403" y="856"/>
                    <a:pt x="9269" y="821"/>
                  </a:cubicBezTo>
                  <a:cubicBezTo>
                    <a:pt x="8993" y="723"/>
                    <a:pt x="8725" y="633"/>
                    <a:pt x="8457" y="544"/>
                  </a:cubicBezTo>
                  <a:cubicBezTo>
                    <a:pt x="8181" y="464"/>
                    <a:pt x="7895" y="401"/>
                    <a:pt x="7619" y="339"/>
                  </a:cubicBezTo>
                  <a:cubicBezTo>
                    <a:pt x="7351" y="259"/>
                    <a:pt x="7057" y="223"/>
                    <a:pt x="6780" y="178"/>
                  </a:cubicBezTo>
                  <a:cubicBezTo>
                    <a:pt x="6053" y="58"/>
                    <a:pt x="5318" y="0"/>
                    <a:pt x="45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8" name="Google Shape;6628;p44"/>
            <p:cNvSpPr/>
            <p:nvPr/>
          </p:nvSpPr>
          <p:spPr>
            <a:xfrm rot="-1222685">
              <a:off x="8594511" y="802081"/>
              <a:ext cx="50779" cy="232688"/>
            </a:xfrm>
            <a:custGeom>
              <a:rect b="b" l="l" r="r" t="t"/>
              <a:pathLst>
                <a:path extrusionOk="0" h="5563" w="1214">
                  <a:moveTo>
                    <a:pt x="264" y="1"/>
                  </a:moveTo>
                  <a:cubicBezTo>
                    <a:pt x="239" y="1"/>
                    <a:pt x="213" y="5"/>
                    <a:pt x="188" y="14"/>
                  </a:cubicBezTo>
                  <a:cubicBezTo>
                    <a:pt x="72" y="50"/>
                    <a:pt x="0" y="184"/>
                    <a:pt x="36" y="300"/>
                  </a:cubicBezTo>
                  <a:cubicBezTo>
                    <a:pt x="571" y="1968"/>
                    <a:pt x="750" y="3645"/>
                    <a:pt x="562" y="5304"/>
                  </a:cubicBezTo>
                  <a:cubicBezTo>
                    <a:pt x="545" y="5429"/>
                    <a:pt x="634" y="5545"/>
                    <a:pt x="768" y="5563"/>
                  </a:cubicBezTo>
                  <a:lnTo>
                    <a:pt x="794" y="5563"/>
                  </a:lnTo>
                  <a:cubicBezTo>
                    <a:pt x="910" y="5563"/>
                    <a:pt x="1008" y="5474"/>
                    <a:pt x="1017" y="5358"/>
                  </a:cubicBezTo>
                  <a:cubicBezTo>
                    <a:pt x="1214" y="3636"/>
                    <a:pt x="1035" y="1888"/>
                    <a:pt x="482" y="157"/>
                  </a:cubicBezTo>
                  <a:cubicBezTo>
                    <a:pt x="447" y="65"/>
                    <a:pt x="360" y="1"/>
                    <a:pt x="264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9" name="Google Shape;6629;p44"/>
            <p:cNvSpPr/>
            <p:nvPr/>
          </p:nvSpPr>
          <p:spPr>
            <a:xfrm rot="-1222685">
              <a:off x="7760624" y="532499"/>
              <a:ext cx="462741" cy="136484"/>
            </a:xfrm>
            <a:custGeom>
              <a:rect b="b" l="l" r="r" t="t"/>
              <a:pathLst>
                <a:path extrusionOk="0" h="3263" w="11063">
                  <a:moveTo>
                    <a:pt x="2119" y="1"/>
                  </a:moveTo>
                  <a:cubicBezTo>
                    <a:pt x="965" y="1"/>
                    <a:pt x="233" y="128"/>
                    <a:pt x="214" y="131"/>
                  </a:cubicBezTo>
                  <a:cubicBezTo>
                    <a:pt x="89" y="158"/>
                    <a:pt x="0" y="283"/>
                    <a:pt x="27" y="408"/>
                  </a:cubicBezTo>
                  <a:cubicBezTo>
                    <a:pt x="42" y="516"/>
                    <a:pt x="139" y="591"/>
                    <a:pt x="246" y="591"/>
                  </a:cubicBezTo>
                  <a:cubicBezTo>
                    <a:pt x="262" y="591"/>
                    <a:pt x="278" y="590"/>
                    <a:pt x="294" y="586"/>
                  </a:cubicBezTo>
                  <a:cubicBezTo>
                    <a:pt x="313" y="583"/>
                    <a:pt x="1018" y="460"/>
                    <a:pt x="2130" y="460"/>
                  </a:cubicBezTo>
                  <a:cubicBezTo>
                    <a:pt x="4174" y="460"/>
                    <a:pt x="7593" y="875"/>
                    <a:pt x="10661" y="3209"/>
                  </a:cubicBezTo>
                  <a:cubicBezTo>
                    <a:pt x="10696" y="3245"/>
                    <a:pt x="10750" y="3263"/>
                    <a:pt x="10795" y="3263"/>
                  </a:cubicBezTo>
                  <a:cubicBezTo>
                    <a:pt x="10866" y="3263"/>
                    <a:pt x="10937" y="3227"/>
                    <a:pt x="10982" y="3173"/>
                  </a:cubicBezTo>
                  <a:cubicBezTo>
                    <a:pt x="11062" y="3066"/>
                    <a:pt x="11044" y="2924"/>
                    <a:pt x="10937" y="2843"/>
                  </a:cubicBezTo>
                  <a:cubicBezTo>
                    <a:pt x="7773" y="430"/>
                    <a:pt x="4235" y="1"/>
                    <a:pt x="2119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0" name="Google Shape;6630;p44"/>
          <p:cNvGrpSpPr/>
          <p:nvPr/>
        </p:nvGrpSpPr>
        <p:grpSpPr>
          <a:xfrm flipH="1" rot="2179901">
            <a:off x="8359259" y="4079984"/>
            <a:ext cx="742884" cy="934230"/>
            <a:chOff x="1793375" y="2799700"/>
            <a:chExt cx="805800" cy="1013175"/>
          </a:xfrm>
        </p:grpSpPr>
        <p:sp>
          <p:nvSpPr>
            <p:cNvPr id="6631" name="Google Shape;6631;p44"/>
            <p:cNvSpPr/>
            <p:nvPr/>
          </p:nvSpPr>
          <p:spPr>
            <a:xfrm>
              <a:off x="1793375" y="2799700"/>
              <a:ext cx="805800" cy="1013175"/>
            </a:xfrm>
            <a:custGeom>
              <a:rect b="b" l="l" r="r" t="t"/>
              <a:pathLst>
                <a:path extrusionOk="0" h="40527" w="32232">
                  <a:moveTo>
                    <a:pt x="21858" y="1"/>
                  </a:moveTo>
                  <a:cubicBezTo>
                    <a:pt x="21419" y="1"/>
                    <a:pt x="20968" y="99"/>
                    <a:pt x="20527" y="294"/>
                  </a:cubicBezTo>
                  <a:cubicBezTo>
                    <a:pt x="19424" y="796"/>
                    <a:pt x="19048" y="2299"/>
                    <a:pt x="19073" y="3377"/>
                  </a:cubicBezTo>
                  <a:cubicBezTo>
                    <a:pt x="19098" y="3954"/>
                    <a:pt x="19249" y="4505"/>
                    <a:pt x="19474" y="5006"/>
                  </a:cubicBezTo>
                  <a:cubicBezTo>
                    <a:pt x="19449" y="5031"/>
                    <a:pt x="19399" y="5081"/>
                    <a:pt x="19374" y="5107"/>
                  </a:cubicBezTo>
                  <a:cubicBezTo>
                    <a:pt x="19338" y="5105"/>
                    <a:pt x="19301" y="5104"/>
                    <a:pt x="19265" y="5104"/>
                  </a:cubicBezTo>
                  <a:cubicBezTo>
                    <a:pt x="18658" y="5104"/>
                    <a:pt x="18121" y="5303"/>
                    <a:pt x="17695" y="5658"/>
                  </a:cubicBezTo>
                  <a:cubicBezTo>
                    <a:pt x="16767" y="4856"/>
                    <a:pt x="15564" y="4355"/>
                    <a:pt x="14286" y="4254"/>
                  </a:cubicBezTo>
                  <a:cubicBezTo>
                    <a:pt x="14249" y="4252"/>
                    <a:pt x="14211" y="4252"/>
                    <a:pt x="14173" y="4252"/>
                  </a:cubicBezTo>
                  <a:cubicBezTo>
                    <a:pt x="13202" y="4252"/>
                    <a:pt x="12169" y="4867"/>
                    <a:pt x="11855" y="5808"/>
                  </a:cubicBezTo>
                  <a:cubicBezTo>
                    <a:pt x="11730" y="6209"/>
                    <a:pt x="11730" y="6585"/>
                    <a:pt x="11805" y="6961"/>
                  </a:cubicBezTo>
                  <a:cubicBezTo>
                    <a:pt x="10176" y="7337"/>
                    <a:pt x="8747" y="8490"/>
                    <a:pt x="8898" y="10269"/>
                  </a:cubicBezTo>
                  <a:cubicBezTo>
                    <a:pt x="9045" y="12137"/>
                    <a:pt x="10758" y="12751"/>
                    <a:pt x="12501" y="12751"/>
                  </a:cubicBezTo>
                  <a:cubicBezTo>
                    <a:pt x="12537" y="12751"/>
                    <a:pt x="12572" y="12751"/>
                    <a:pt x="12607" y="12751"/>
                  </a:cubicBezTo>
                  <a:cubicBezTo>
                    <a:pt x="12632" y="13102"/>
                    <a:pt x="12757" y="13477"/>
                    <a:pt x="13008" y="13778"/>
                  </a:cubicBezTo>
                  <a:cubicBezTo>
                    <a:pt x="11429" y="14254"/>
                    <a:pt x="9975" y="15031"/>
                    <a:pt x="8848" y="16184"/>
                  </a:cubicBezTo>
                  <a:cubicBezTo>
                    <a:pt x="8346" y="15708"/>
                    <a:pt x="7745" y="15332"/>
                    <a:pt x="7093" y="15081"/>
                  </a:cubicBezTo>
                  <a:cubicBezTo>
                    <a:pt x="6894" y="15008"/>
                    <a:pt x="6682" y="14971"/>
                    <a:pt x="6472" y="14971"/>
                  </a:cubicBezTo>
                  <a:cubicBezTo>
                    <a:pt x="5967" y="14971"/>
                    <a:pt x="5471" y="15183"/>
                    <a:pt x="5188" y="15608"/>
                  </a:cubicBezTo>
                  <a:cubicBezTo>
                    <a:pt x="3860" y="15683"/>
                    <a:pt x="2607" y="16259"/>
                    <a:pt x="1629" y="17287"/>
                  </a:cubicBezTo>
                  <a:cubicBezTo>
                    <a:pt x="376" y="18640"/>
                    <a:pt x="0" y="20445"/>
                    <a:pt x="201" y="22224"/>
                  </a:cubicBezTo>
                  <a:cubicBezTo>
                    <a:pt x="226" y="22275"/>
                    <a:pt x="226" y="22325"/>
                    <a:pt x="226" y="22400"/>
                  </a:cubicBezTo>
                  <a:cubicBezTo>
                    <a:pt x="777" y="25182"/>
                    <a:pt x="3033" y="27087"/>
                    <a:pt x="5564" y="28114"/>
                  </a:cubicBezTo>
                  <a:cubicBezTo>
                    <a:pt x="6091" y="28340"/>
                    <a:pt x="6642" y="28490"/>
                    <a:pt x="7218" y="28565"/>
                  </a:cubicBezTo>
                  <a:cubicBezTo>
                    <a:pt x="7193" y="28666"/>
                    <a:pt x="7168" y="28766"/>
                    <a:pt x="7193" y="28866"/>
                  </a:cubicBezTo>
                  <a:cubicBezTo>
                    <a:pt x="4036" y="31122"/>
                    <a:pt x="4111" y="36109"/>
                    <a:pt x="7244" y="38691"/>
                  </a:cubicBezTo>
                  <a:cubicBezTo>
                    <a:pt x="8714" y="39899"/>
                    <a:pt x="10780" y="40526"/>
                    <a:pt x="12844" y="40526"/>
                  </a:cubicBezTo>
                  <a:cubicBezTo>
                    <a:pt x="15318" y="40526"/>
                    <a:pt x="17789" y="39624"/>
                    <a:pt x="19224" y="37738"/>
                  </a:cubicBezTo>
                  <a:cubicBezTo>
                    <a:pt x="19274" y="37688"/>
                    <a:pt x="19324" y="37613"/>
                    <a:pt x="19349" y="37563"/>
                  </a:cubicBezTo>
                  <a:cubicBezTo>
                    <a:pt x="19399" y="37513"/>
                    <a:pt x="19424" y="37438"/>
                    <a:pt x="19449" y="37387"/>
                  </a:cubicBezTo>
                  <a:cubicBezTo>
                    <a:pt x="21254" y="34380"/>
                    <a:pt x="20727" y="30219"/>
                    <a:pt x="17569" y="28565"/>
                  </a:cubicBezTo>
                  <a:cubicBezTo>
                    <a:pt x="17244" y="27964"/>
                    <a:pt x="16492" y="27563"/>
                    <a:pt x="15815" y="27362"/>
                  </a:cubicBezTo>
                  <a:cubicBezTo>
                    <a:pt x="15406" y="27269"/>
                    <a:pt x="14970" y="27218"/>
                    <a:pt x="14536" y="27218"/>
                  </a:cubicBezTo>
                  <a:cubicBezTo>
                    <a:pt x="14385" y="27218"/>
                    <a:pt x="14235" y="27224"/>
                    <a:pt x="14086" y="27237"/>
                  </a:cubicBezTo>
                  <a:cubicBezTo>
                    <a:pt x="14311" y="22275"/>
                    <a:pt x="16642" y="17538"/>
                    <a:pt x="20402" y="14154"/>
                  </a:cubicBezTo>
                  <a:cubicBezTo>
                    <a:pt x="21003" y="15006"/>
                    <a:pt x="21429" y="15984"/>
                    <a:pt x="21655" y="17011"/>
                  </a:cubicBezTo>
                  <a:cubicBezTo>
                    <a:pt x="21341" y="16959"/>
                    <a:pt x="21028" y="16933"/>
                    <a:pt x="20717" y="16933"/>
                  </a:cubicBezTo>
                  <a:cubicBezTo>
                    <a:pt x="20281" y="16933"/>
                    <a:pt x="19848" y="16984"/>
                    <a:pt x="19424" y="17087"/>
                  </a:cubicBezTo>
                  <a:cubicBezTo>
                    <a:pt x="18697" y="17287"/>
                    <a:pt x="18046" y="17863"/>
                    <a:pt x="18046" y="18665"/>
                  </a:cubicBezTo>
                  <a:cubicBezTo>
                    <a:pt x="18046" y="18716"/>
                    <a:pt x="18046" y="18766"/>
                    <a:pt x="18046" y="18816"/>
                  </a:cubicBezTo>
                  <a:cubicBezTo>
                    <a:pt x="16066" y="20370"/>
                    <a:pt x="15314" y="23051"/>
                    <a:pt x="16216" y="25608"/>
                  </a:cubicBezTo>
                  <a:cubicBezTo>
                    <a:pt x="17303" y="28755"/>
                    <a:pt x="20517" y="30245"/>
                    <a:pt x="23677" y="30245"/>
                  </a:cubicBezTo>
                  <a:cubicBezTo>
                    <a:pt x="24016" y="30245"/>
                    <a:pt x="24353" y="30228"/>
                    <a:pt x="24687" y="30194"/>
                  </a:cubicBezTo>
                  <a:cubicBezTo>
                    <a:pt x="26216" y="30044"/>
                    <a:pt x="27845" y="29618"/>
                    <a:pt x="29123" y="28691"/>
                  </a:cubicBezTo>
                  <a:cubicBezTo>
                    <a:pt x="30226" y="27889"/>
                    <a:pt x="30878" y="26736"/>
                    <a:pt x="31304" y="25483"/>
                  </a:cubicBezTo>
                  <a:cubicBezTo>
                    <a:pt x="32231" y="22625"/>
                    <a:pt x="31128" y="19367"/>
                    <a:pt x="28422" y="18089"/>
                  </a:cubicBezTo>
                  <a:cubicBezTo>
                    <a:pt x="28121" y="17538"/>
                    <a:pt x="27394" y="17162"/>
                    <a:pt x="26692" y="16986"/>
                  </a:cubicBezTo>
                  <a:cubicBezTo>
                    <a:pt x="26332" y="16908"/>
                    <a:pt x="25942" y="16869"/>
                    <a:pt x="25542" y="16869"/>
                  </a:cubicBezTo>
                  <a:cubicBezTo>
                    <a:pt x="25301" y="16869"/>
                    <a:pt x="25057" y="16883"/>
                    <a:pt x="24813" y="16911"/>
                  </a:cubicBezTo>
                  <a:cubicBezTo>
                    <a:pt x="24612" y="15232"/>
                    <a:pt x="24061" y="13578"/>
                    <a:pt x="23058" y="12174"/>
                  </a:cubicBezTo>
                  <a:cubicBezTo>
                    <a:pt x="23986" y="11598"/>
                    <a:pt x="24938" y="11097"/>
                    <a:pt x="25915" y="10645"/>
                  </a:cubicBezTo>
                  <a:cubicBezTo>
                    <a:pt x="26417" y="10420"/>
                    <a:pt x="26617" y="9743"/>
                    <a:pt x="26467" y="9267"/>
                  </a:cubicBezTo>
                  <a:cubicBezTo>
                    <a:pt x="26392" y="8916"/>
                    <a:pt x="26241" y="8590"/>
                    <a:pt x="26091" y="8264"/>
                  </a:cubicBezTo>
                  <a:cubicBezTo>
                    <a:pt x="26667" y="7663"/>
                    <a:pt x="26993" y="6936"/>
                    <a:pt x="27118" y="6059"/>
                  </a:cubicBezTo>
                  <a:cubicBezTo>
                    <a:pt x="27269" y="4655"/>
                    <a:pt x="26166" y="3653"/>
                    <a:pt x="24913" y="3477"/>
                  </a:cubicBezTo>
                  <a:cubicBezTo>
                    <a:pt x="24863" y="2700"/>
                    <a:pt x="24687" y="1924"/>
                    <a:pt x="24211" y="1247"/>
                  </a:cubicBezTo>
                  <a:cubicBezTo>
                    <a:pt x="23620" y="419"/>
                    <a:pt x="22766" y="1"/>
                    <a:pt x="2185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2" name="Google Shape;6632;p44"/>
            <p:cNvSpPr/>
            <p:nvPr/>
          </p:nvSpPr>
          <p:spPr>
            <a:xfrm>
              <a:off x="1822200" y="3219375"/>
              <a:ext cx="297650" cy="266325"/>
            </a:xfrm>
            <a:custGeom>
              <a:rect b="b" l="l" r="r" t="t"/>
              <a:pathLst>
                <a:path extrusionOk="0" h="10653" w="11906">
                  <a:moveTo>
                    <a:pt x="4260" y="1"/>
                  </a:moveTo>
                  <a:cubicBezTo>
                    <a:pt x="3876" y="1"/>
                    <a:pt x="3494" y="58"/>
                    <a:pt x="3133" y="174"/>
                  </a:cubicBezTo>
                  <a:cubicBezTo>
                    <a:pt x="1529" y="675"/>
                    <a:pt x="376" y="2254"/>
                    <a:pt x="201" y="3934"/>
                  </a:cubicBezTo>
                  <a:cubicBezTo>
                    <a:pt x="0" y="5713"/>
                    <a:pt x="777" y="7267"/>
                    <a:pt x="1980" y="8420"/>
                  </a:cubicBezTo>
                  <a:cubicBezTo>
                    <a:pt x="2707" y="9122"/>
                    <a:pt x="3559" y="9673"/>
                    <a:pt x="4461" y="10049"/>
                  </a:cubicBezTo>
                  <a:cubicBezTo>
                    <a:pt x="5246" y="10377"/>
                    <a:pt x="6110" y="10652"/>
                    <a:pt x="6976" y="10652"/>
                  </a:cubicBezTo>
                  <a:cubicBezTo>
                    <a:pt x="7300" y="10652"/>
                    <a:pt x="7624" y="10614"/>
                    <a:pt x="7945" y="10525"/>
                  </a:cubicBezTo>
                  <a:cubicBezTo>
                    <a:pt x="9223" y="10149"/>
                    <a:pt x="10527" y="9021"/>
                    <a:pt x="11103" y="7818"/>
                  </a:cubicBezTo>
                  <a:cubicBezTo>
                    <a:pt x="11905" y="6064"/>
                    <a:pt x="11429" y="3984"/>
                    <a:pt x="9750" y="3006"/>
                  </a:cubicBezTo>
                  <a:cubicBezTo>
                    <a:pt x="9048" y="2580"/>
                    <a:pt x="8221" y="2405"/>
                    <a:pt x="7519" y="2004"/>
                  </a:cubicBezTo>
                  <a:cubicBezTo>
                    <a:pt x="6717" y="1528"/>
                    <a:pt x="6366" y="550"/>
                    <a:pt x="5564" y="224"/>
                  </a:cubicBezTo>
                  <a:cubicBezTo>
                    <a:pt x="5148" y="77"/>
                    <a:pt x="4703" y="1"/>
                    <a:pt x="4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3" name="Google Shape;6633;p44"/>
            <p:cNvSpPr/>
            <p:nvPr/>
          </p:nvSpPr>
          <p:spPr>
            <a:xfrm>
              <a:off x="1936225" y="3527975"/>
              <a:ext cx="344650" cy="253650"/>
            </a:xfrm>
            <a:custGeom>
              <a:rect b="b" l="l" r="r" t="t"/>
              <a:pathLst>
                <a:path extrusionOk="0" h="10146" w="13786">
                  <a:moveTo>
                    <a:pt x="3983" y="1"/>
                  </a:moveTo>
                  <a:cubicBezTo>
                    <a:pt x="3867" y="1"/>
                    <a:pt x="3751" y="11"/>
                    <a:pt x="3635" y="36"/>
                  </a:cubicBezTo>
                  <a:cubicBezTo>
                    <a:pt x="2733" y="236"/>
                    <a:pt x="1880" y="763"/>
                    <a:pt x="1304" y="1489"/>
                  </a:cubicBezTo>
                  <a:cubicBezTo>
                    <a:pt x="101" y="2968"/>
                    <a:pt x="1" y="5174"/>
                    <a:pt x="853" y="6853"/>
                  </a:cubicBezTo>
                  <a:cubicBezTo>
                    <a:pt x="1780" y="8632"/>
                    <a:pt x="3484" y="9635"/>
                    <a:pt x="5339" y="9986"/>
                  </a:cubicBezTo>
                  <a:cubicBezTo>
                    <a:pt x="5874" y="10095"/>
                    <a:pt x="6421" y="10146"/>
                    <a:pt x="6969" y="10146"/>
                  </a:cubicBezTo>
                  <a:cubicBezTo>
                    <a:pt x="7549" y="10146"/>
                    <a:pt x="8130" y="10089"/>
                    <a:pt x="8698" y="9986"/>
                  </a:cubicBezTo>
                  <a:cubicBezTo>
                    <a:pt x="10001" y="9735"/>
                    <a:pt x="11379" y="9309"/>
                    <a:pt x="12256" y="8281"/>
                  </a:cubicBezTo>
                  <a:cubicBezTo>
                    <a:pt x="13234" y="7129"/>
                    <a:pt x="13785" y="5249"/>
                    <a:pt x="13560" y="3745"/>
                  </a:cubicBezTo>
                  <a:cubicBezTo>
                    <a:pt x="13270" y="1690"/>
                    <a:pt x="11626" y="54"/>
                    <a:pt x="9530" y="54"/>
                  </a:cubicBezTo>
                  <a:cubicBezTo>
                    <a:pt x="9454" y="54"/>
                    <a:pt x="9377" y="56"/>
                    <a:pt x="9299" y="61"/>
                  </a:cubicBezTo>
                  <a:cubicBezTo>
                    <a:pt x="8372" y="111"/>
                    <a:pt x="7495" y="437"/>
                    <a:pt x="6567" y="487"/>
                  </a:cubicBezTo>
                  <a:cubicBezTo>
                    <a:pt x="6516" y="491"/>
                    <a:pt x="6466" y="492"/>
                    <a:pt x="6415" y="492"/>
                  </a:cubicBezTo>
                  <a:cubicBezTo>
                    <a:pt x="5570" y="492"/>
                    <a:pt x="4773" y="1"/>
                    <a:pt x="3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4" name="Google Shape;6634;p44"/>
            <p:cNvSpPr/>
            <p:nvPr/>
          </p:nvSpPr>
          <p:spPr>
            <a:xfrm>
              <a:off x="2211925" y="3269750"/>
              <a:ext cx="346525" cy="256225"/>
            </a:xfrm>
            <a:custGeom>
              <a:rect b="b" l="l" r="r" t="t"/>
              <a:pathLst>
                <a:path extrusionOk="0" h="10249" w="13861">
                  <a:moveTo>
                    <a:pt x="9506" y="1"/>
                  </a:moveTo>
                  <a:cubicBezTo>
                    <a:pt x="9396" y="1"/>
                    <a:pt x="9285" y="5"/>
                    <a:pt x="9173" y="14"/>
                  </a:cubicBezTo>
                  <a:cubicBezTo>
                    <a:pt x="8246" y="89"/>
                    <a:pt x="7369" y="490"/>
                    <a:pt x="6467" y="565"/>
                  </a:cubicBezTo>
                  <a:cubicBezTo>
                    <a:pt x="6396" y="572"/>
                    <a:pt x="6325" y="575"/>
                    <a:pt x="6254" y="575"/>
                  </a:cubicBezTo>
                  <a:cubicBezTo>
                    <a:pt x="5442" y="575"/>
                    <a:pt x="4673" y="160"/>
                    <a:pt x="3924" y="160"/>
                  </a:cubicBezTo>
                  <a:cubicBezTo>
                    <a:pt x="3776" y="160"/>
                    <a:pt x="3630" y="176"/>
                    <a:pt x="3484" y="214"/>
                  </a:cubicBezTo>
                  <a:cubicBezTo>
                    <a:pt x="2582" y="440"/>
                    <a:pt x="1730" y="1016"/>
                    <a:pt x="1178" y="1768"/>
                  </a:cubicBezTo>
                  <a:cubicBezTo>
                    <a:pt x="50" y="3297"/>
                    <a:pt x="0" y="5503"/>
                    <a:pt x="953" y="7157"/>
                  </a:cubicBezTo>
                  <a:cubicBezTo>
                    <a:pt x="1955" y="8936"/>
                    <a:pt x="3685" y="9864"/>
                    <a:pt x="5564" y="10164"/>
                  </a:cubicBezTo>
                  <a:cubicBezTo>
                    <a:pt x="5987" y="10221"/>
                    <a:pt x="6414" y="10249"/>
                    <a:pt x="6838" y="10249"/>
                  </a:cubicBezTo>
                  <a:cubicBezTo>
                    <a:pt x="7546" y="10249"/>
                    <a:pt x="8249" y="10171"/>
                    <a:pt x="8923" y="10014"/>
                  </a:cubicBezTo>
                  <a:cubicBezTo>
                    <a:pt x="10226" y="9738"/>
                    <a:pt x="11604" y="9262"/>
                    <a:pt x="12457" y="8184"/>
                  </a:cubicBezTo>
                  <a:cubicBezTo>
                    <a:pt x="13409" y="6981"/>
                    <a:pt x="13860" y="5077"/>
                    <a:pt x="13609" y="3573"/>
                  </a:cubicBezTo>
                  <a:cubicBezTo>
                    <a:pt x="13229" y="1549"/>
                    <a:pt x="11582" y="1"/>
                    <a:pt x="9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5" name="Google Shape;6635;p44"/>
            <p:cNvSpPr/>
            <p:nvPr/>
          </p:nvSpPr>
          <p:spPr>
            <a:xfrm>
              <a:off x="2286475" y="2829175"/>
              <a:ext cx="157925" cy="205350"/>
            </a:xfrm>
            <a:custGeom>
              <a:rect b="b" l="l" r="r" t="t"/>
              <a:pathLst>
                <a:path extrusionOk="0" h="8214" w="6317">
                  <a:moveTo>
                    <a:pt x="2088" y="0"/>
                  </a:moveTo>
                  <a:cubicBezTo>
                    <a:pt x="1859" y="0"/>
                    <a:pt x="1631" y="53"/>
                    <a:pt x="1429" y="168"/>
                  </a:cubicBezTo>
                  <a:cubicBezTo>
                    <a:pt x="978" y="394"/>
                    <a:pt x="728" y="895"/>
                    <a:pt x="627" y="1371"/>
                  </a:cubicBezTo>
                  <a:cubicBezTo>
                    <a:pt x="377" y="2549"/>
                    <a:pt x="853" y="3827"/>
                    <a:pt x="1830" y="4529"/>
                  </a:cubicBezTo>
                  <a:cubicBezTo>
                    <a:pt x="1680" y="4516"/>
                    <a:pt x="1530" y="4504"/>
                    <a:pt x="1379" y="4504"/>
                  </a:cubicBezTo>
                  <a:cubicBezTo>
                    <a:pt x="1229" y="4504"/>
                    <a:pt x="1079" y="4516"/>
                    <a:pt x="928" y="4554"/>
                  </a:cubicBezTo>
                  <a:cubicBezTo>
                    <a:pt x="627" y="4629"/>
                    <a:pt x="352" y="4780"/>
                    <a:pt x="226" y="5055"/>
                  </a:cubicBezTo>
                  <a:cubicBezTo>
                    <a:pt x="1" y="5506"/>
                    <a:pt x="251" y="6083"/>
                    <a:pt x="652" y="6409"/>
                  </a:cubicBezTo>
                  <a:cubicBezTo>
                    <a:pt x="1028" y="6735"/>
                    <a:pt x="1505" y="6910"/>
                    <a:pt x="1931" y="7110"/>
                  </a:cubicBezTo>
                  <a:cubicBezTo>
                    <a:pt x="2382" y="7336"/>
                    <a:pt x="2632" y="7787"/>
                    <a:pt x="2808" y="8213"/>
                  </a:cubicBezTo>
                  <a:cubicBezTo>
                    <a:pt x="2883" y="7862"/>
                    <a:pt x="3159" y="7587"/>
                    <a:pt x="3485" y="7411"/>
                  </a:cubicBezTo>
                  <a:cubicBezTo>
                    <a:pt x="3860" y="7236"/>
                    <a:pt x="4236" y="7211"/>
                    <a:pt x="4587" y="6985"/>
                  </a:cubicBezTo>
                  <a:cubicBezTo>
                    <a:pt x="4963" y="6709"/>
                    <a:pt x="5364" y="6434"/>
                    <a:pt x="5665" y="6083"/>
                  </a:cubicBezTo>
                  <a:cubicBezTo>
                    <a:pt x="6091" y="5582"/>
                    <a:pt x="6317" y="4855"/>
                    <a:pt x="6066" y="4253"/>
                  </a:cubicBezTo>
                  <a:cubicBezTo>
                    <a:pt x="5916" y="3852"/>
                    <a:pt x="5565" y="3552"/>
                    <a:pt x="5164" y="3476"/>
                  </a:cubicBezTo>
                  <a:cubicBezTo>
                    <a:pt x="5060" y="3450"/>
                    <a:pt x="4953" y="3438"/>
                    <a:pt x="4846" y="3438"/>
                  </a:cubicBezTo>
                  <a:cubicBezTo>
                    <a:pt x="4538" y="3438"/>
                    <a:pt x="4227" y="3541"/>
                    <a:pt x="3986" y="3727"/>
                  </a:cubicBezTo>
                  <a:cubicBezTo>
                    <a:pt x="4011" y="3125"/>
                    <a:pt x="4061" y="2524"/>
                    <a:pt x="3961" y="1922"/>
                  </a:cubicBezTo>
                  <a:cubicBezTo>
                    <a:pt x="3860" y="1321"/>
                    <a:pt x="3585" y="745"/>
                    <a:pt x="3109" y="369"/>
                  </a:cubicBezTo>
                  <a:cubicBezTo>
                    <a:pt x="2830" y="137"/>
                    <a:pt x="2457" y="0"/>
                    <a:pt x="2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6" name="Google Shape;6636;p44"/>
            <p:cNvSpPr/>
            <p:nvPr/>
          </p:nvSpPr>
          <p:spPr>
            <a:xfrm>
              <a:off x="2041500" y="2936400"/>
              <a:ext cx="282600" cy="201625"/>
            </a:xfrm>
            <a:custGeom>
              <a:rect b="b" l="l" r="r" t="t"/>
              <a:pathLst>
                <a:path extrusionOk="0" h="8065" w="11304">
                  <a:moveTo>
                    <a:pt x="11295" y="4497"/>
                  </a:moveTo>
                  <a:lnTo>
                    <a:pt x="11295" y="4497"/>
                  </a:lnTo>
                  <a:cubicBezTo>
                    <a:pt x="11298" y="4498"/>
                    <a:pt x="11301" y="4500"/>
                    <a:pt x="11304" y="4501"/>
                  </a:cubicBezTo>
                  <a:cubicBezTo>
                    <a:pt x="11301" y="4500"/>
                    <a:pt x="11298" y="4498"/>
                    <a:pt x="11295" y="4497"/>
                  </a:cubicBezTo>
                  <a:close/>
                  <a:moveTo>
                    <a:pt x="4337" y="0"/>
                  </a:moveTo>
                  <a:cubicBezTo>
                    <a:pt x="3471" y="0"/>
                    <a:pt x="2763" y="567"/>
                    <a:pt x="3133" y="1568"/>
                  </a:cubicBezTo>
                  <a:cubicBezTo>
                    <a:pt x="3284" y="1944"/>
                    <a:pt x="3559" y="2270"/>
                    <a:pt x="3835" y="2596"/>
                  </a:cubicBezTo>
                  <a:cubicBezTo>
                    <a:pt x="3569" y="2524"/>
                    <a:pt x="3294" y="2490"/>
                    <a:pt x="3019" y="2490"/>
                  </a:cubicBezTo>
                  <a:cubicBezTo>
                    <a:pt x="2233" y="2490"/>
                    <a:pt x="1447" y="2771"/>
                    <a:pt x="852" y="3273"/>
                  </a:cubicBezTo>
                  <a:cubicBezTo>
                    <a:pt x="351" y="3724"/>
                    <a:pt x="0" y="4400"/>
                    <a:pt x="226" y="5027"/>
                  </a:cubicBezTo>
                  <a:cubicBezTo>
                    <a:pt x="426" y="5478"/>
                    <a:pt x="877" y="5729"/>
                    <a:pt x="1354" y="5904"/>
                  </a:cubicBezTo>
                  <a:cubicBezTo>
                    <a:pt x="1794" y="6054"/>
                    <a:pt x="2257" y="6128"/>
                    <a:pt x="2721" y="6128"/>
                  </a:cubicBezTo>
                  <a:cubicBezTo>
                    <a:pt x="3420" y="6128"/>
                    <a:pt x="4119" y="5960"/>
                    <a:pt x="4737" y="5629"/>
                  </a:cubicBezTo>
                  <a:lnTo>
                    <a:pt x="4737" y="5629"/>
                  </a:lnTo>
                  <a:cubicBezTo>
                    <a:pt x="4386" y="5829"/>
                    <a:pt x="3885" y="6531"/>
                    <a:pt x="3810" y="6932"/>
                  </a:cubicBezTo>
                  <a:cubicBezTo>
                    <a:pt x="3710" y="7558"/>
                    <a:pt x="4386" y="8009"/>
                    <a:pt x="4963" y="8060"/>
                  </a:cubicBezTo>
                  <a:cubicBezTo>
                    <a:pt x="5003" y="8063"/>
                    <a:pt x="5043" y="8064"/>
                    <a:pt x="5082" y="8064"/>
                  </a:cubicBezTo>
                  <a:cubicBezTo>
                    <a:pt x="5665" y="8064"/>
                    <a:pt x="6216" y="7728"/>
                    <a:pt x="6592" y="7283"/>
                  </a:cubicBezTo>
                  <a:cubicBezTo>
                    <a:pt x="7018" y="6806"/>
                    <a:pt x="7243" y="6205"/>
                    <a:pt x="7494" y="5629"/>
                  </a:cubicBezTo>
                  <a:lnTo>
                    <a:pt x="7494" y="5629"/>
                  </a:lnTo>
                  <a:cubicBezTo>
                    <a:pt x="7294" y="6130"/>
                    <a:pt x="7895" y="6431"/>
                    <a:pt x="8271" y="6456"/>
                  </a:cubicBezTo>
                  <a:cubicBezTo>
                    <a:pt x="8284" y="6456"/>
                    <a:pt x="8297" y="6456"/>
                    <a:pt x="8311" y="6456"/>
                  </a:cubicBezTo>
                  <a:cubicBezTo>
                    <a:pt x="8866" y="6456"/>
                    <a:pt x="9256" y="5945"/>
                    <a:pt x="9574" y="5528"/>
                  </a:cubicBezTo>
                  <a:cubicBezTo>
                    <a:pt x="9775" y="5228"/>
                    <a:pt x="9975" y="4927"/>
                    <a:pt x="10276" y="4701"/>
                  </a:cubicBezTo>
                  <a:cubicBezTo>
                    <a:pt x="10469" y="4544"/>
                    <a:pt x="10722" y="4435"/>
                    <a:pt x="10977" y="4435"/>
                  </a:cubicBezTo>
                  <a:cubicBezTo>
                    <a:pt x="11084" y="4435"/>
                    <a:pt x="11192" y="4454"/>
                    <a:pt x="11295" y="4497"/>
                  </a:cubicBezTo>
                  <a:lnTo>
                    <a:pt x="11295" y="4497"/>
                  </a:lnTo>
                  <a:cubicBezTo>
                    <a:pt x="10925" y="4333"/>
                    <a:pt x="10777" y="3170"/>
                    <a:pt x="10777" y="2821"/>
                  </a:cubicBezTo>
                  <a:cubicBezTo>
                    <a:pt x="10752" y="2245"/>
                    <a:pt x="10677" y="1769"/>
                    <a:pt x="10301" y="1318"/>
                  </a:cubicBezTo>
                  <a:cubicBezTo>
                    <a:pt x="10201" y="1192"/>
                    <a:pt x="10076" y="1092"/>
                    <a:pt x="9950" y="1017"/>
                  </a:cubicBezTo>
                  <a:cubicBezTo>
                    <a:pt x="9761" y="882"/>
                    <a:pt x="9539" y="821"/>
                    <a:pt x="9314" y="821"/>
                  </a:cubicBezTo>
                  <a:cubicBezTo>
                    <a:pt x="8913" y="821"/>
                    <a:pt x="8503" y="1013"/>
                    <a:pt x="8246" y="1318"/>
                  </a:cubicBezTo>
                  <a:cubicBezTo>
                    <a:pt x="7995" y="1644"/>
                    <a:pt x="7895" y="2095"/>
                    <a:pt x="7995" y="2496"/>
                  </a:cubicBezTo>
                  <a:cubicBezTo>
                    <a:pt x="7519" y="1142"/>
                    <a:pt x="6116" y="315"/>
                    <a:pt x="4737" y="40"/>
                  </a:cubicBezTo>
                  <a:cubicBezTo>
                    <a:pt x="4602" y="13"/>
                    <a:pt x="4468" y="0"/>
                    <a:pt x="4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7" name="Google Shape;6637;p44"/>
            <p:cNvSpPr/>
            <p:nvPr/>
          </p:nvSpPr>
          <p:spPr>
            <a:xfrm>
              <a:off x="2331600" y="2855900"/>
              <a:ext cx="35100" cy="199325"/>
            </a:xfrm>
            <a:custGeom>
              <a:rect b="b" l="l" r="r" t="t"/>
              <a:pathLst>
                <a:path extrusionOk="0" h="7973" w="1404">
                  <a:moveTo>
                    <a:pt x="30" y="0"/>
                  </a:moveTo>
                  <a:cubicBezTo>
                    <a:pt x="29" y="0"/>
                    <a:pt x="27" y="1"/>
                    <a:pt x="25" y="1"/>
                  </a:cubicBezTo>
                  <a:cubicBezTo>
                    <a:pt x="0" y="26"/>
                    <a:pt x="201" y="452"/>
                    <a:pt x="426" y="1129"/>
                  </a:cubicBezTo>
                  <a:cubicBezTo>
                    <a:pt x="502" y="1305"/>
                    <a:pt x="552" y="1505"/>
                    <a:pt x="627" y="1706"/>
                  </a:cubicBezTo>
                  <a:cubicBezTo>
                    <a:pt x="677" y="1906"/>
                    <a:pt x="727" y="2132"/>
                    <a:pt x="802" y="2382"/>
                  </a:cubicBezTo>
                  <a:cubicBezTo>
                    <a:pt x="903" y="2859"/>
                    <a:pt x="1003" y="3385"/>
                    <a:pt x="1053" y="3936"/>
                  </a:cubicBezTo>
                  <a:cubicBezTo>
                    <a:pt x="1103" y="4488"/>
                    <a:pt x="1103" y="5014"/>
                    <a:pt x="1103" y="5515"/>
                  </a:cubicBezTo>
                  <a:cubicBezTo>
                    <a:pt x="1078" y="5741"/>
                    <a:pt x="1078" y="5966"/>
                    <a:pt x="1053" y="6192"/>
                  </a:cubicBezTo>
                  <a:cubicBezTo>
                    <a:pt x="1028" y="6417"/>
                    <a:pt x="1003" y="6618"/>
                    <a:pt x="978" y="6793"/>
                  </a:cubicBezTo>
                  <a:cubicBezTo>
                    <a:pt x="878" y="7520"/>
                    <a:pt x="752" y="7971"/>
                    <a:pt x="802" y="7971"/>
                  </a:cubicBezTo>
                  <a:cubicBezTo>
                    <a:pt x="804" y="7972"/>
                    <a:pt x="805" y="7972"/>
                    <a:pt x="807" y="7972"/>
                  </a:cubicBezTo>
                  <a:cubicBezTo>
                    <a:pt x="862" y="7972"/>
                    <a:pt x="1033" y="7549"/>
                    <a:pt x="1203" y="6818"/>
                  </a:cubicBezTo>
                  <a:cubicBezTo>
                    <a:pt x="1228" y="6643"/>
                    <a:pt x="1279" y="6442"/>
                    <a:pt x="1304" y="6217"/>
                  </a:cubicBezTo>
                  <a:cubicBezTo>
                    <a:pt x="1329" y="5991"/>
                    <a:pt x="1354" y="5766"/>
                    <a:pt x="1379" y="5515"/>
                  </a:cubicBezTo>
                  <a:cubicBezTo>
                    <a:pt x="1404" y="5014"/>
                    <a:pt x="1404" y="4463"/>
                    <a:pt x="1354" y="3911"/>
                  </a:cubicBezTo>
                  <a:cubicBezTo>
                    <a:pt x="1304" y="3335"/>
                    <a:pt x="1203" y="2783"/>
                    <a:pt x="1078" y="2307"/>
                  </a:cubicBezTo>
                  <a:cubicBezTo>
                    <a:pt x="1003" y="2056"/>
                    <a:pt x="928" y="1831"/>
                    <a:pt x="852" y="1630"/>
                  </a:cubicBezTo>
                  <a:cubicBezTo>
                    <a:pt x="777" y="1430"/>
                    <a:pt x="702" y="1229"/>
                    <a:pt x="627" y="1054"/>
                  </a:cubicBezTo>
                  <a:cubicBezTo>
                    <a:pt x="335" y="397"/>
                    <a:pt x="90" y="0"/>
                    <a:pt x="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8" name="Google Shape;6638;p44"/>
            <p:cNvSpPr/>
            <p:nvPr/>
          </p:nvSpPr>
          <p:spPr>
            <a:xfrm>
              <a:off x="2312800" y="2957325"/>
              <a:ext cx="50150" cy="43475"/>
            </a:xfrm>
            <a:custGeom>
              <a:rect b="b" l="l" r="r" t="t"/>
              <a:pathLst>
                <a:path extrusionOk="0" h="1739" w="2006">
                  <a:moveTo>
                    <a:pt x="39" y="0"/>
                  </a:moveTo>
                  <a:cubicBezTo>
                    <a:pt x="33" y="0"/>
                    <a:pt x="29" y="2"/>
                    <a:pt x="26" y="5"/>
                  </a:cubicBezTo>
                  <a:cubicBezTo>
                    <a:pt x="0" y="30"/>
                    <a:pt x="376" y="481"/>
                    <a:pt x="903" y="957"/>
                  </a:cubicBezTo>
                  <a:cubicBezTo>
                    <a:pt x="1417" y="1424"/>
                    <a:pt x="1865" y="1739"/>
                    <a:pt x="1944" y="1739"/>
                  </a:cubicBezTo>
                  <a:cubicBezTo>
                    <a:pt x="1950" y="1739"/>
                    <a:pt x="1954" y="1737"/>
                    <a:pt x="1955" y="1734"/>
                  </a:cubicBezTo>
                  <a:cubicBezTo>
                    <a:pt x="2005" y="1684"/>
                    <a:pt x="1579" y="1283"/>
                    <a:pt x="1053" y="807"/>
                  </a:cubicBezTo>
                  <a:cubicBezTo>
                    <a:pt x="535" y="359"/>
                    <a:pt x="127" y="0"/>
                    <a:pt x="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9" name="Google Shape;6639;p44"/>
            <p:cNvSpPr/>
            <p:nvPr/>
          </p:nvSpPr>
          <p:spPr>
            <a:xfrm>
              <a:off x="2361050" y="2942300"/>
              <a:ext cx="63925" cy="58475"/>
            </a:xfrm>
            <a:custGeom>
              <a:rect b="b" l="l" r="r" t="t"/>
              <a:pathLst>
                <a:path extrusionOk="0" h="2339" w="2557">
                  <a:moveTo>
                    <a:pt x="2500" y="1"/>
                  </a:moveTo>
                  <a:cubicBezTo>
                    <a:pt x="2430" y="1"/>
                    <a:pt x="1875" y="508"/>
                    <a:pt x="1228" y="1107"/>
                  </a:cubicBezTo>
                  <a:cubicBezTo>
                    <a:pt x="552" y="1758"/>
                    <a:pt x="0" y="2285"/>
                    <a:pt x="50" y="2335"/>
                  </a:cubicBezTo>
                  <a:cubicBezTo>
                    <a:pt x="52" y="2337"/>
                    <a:pt x="54" y="2338"/>
                    <a:pt x="58" y="2338"/>
                  </a:cubicBezTo>
                  <a:cubicBezTo>
                    <a:pt x="136" y="2338"/>
                    <a:pt x="735" y="1877"/>
                    <a:pt x="1379" y="1257"/>
                  </a:cubicBezTo>
                  <a:cubicBezTo>
                    <a:pt x="2055" y="631"/>
                    <a:pt x="2557" y="29"/>
                    <a:pt x="2507" y="4"/>
                  </a:cubicBezTo>
                  <a:cubicBezTo>
                    <a:pt x="2505" y="2"/>
                    <a:pt x="2503" y="1"/>
                    <a:pt x="2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0" name="Google Shape;6640;p44"/>
            <p:cNvSpPr/>
            <p:nvPr/>
          </p:nvSpPr>
          <p:spPr>
            <a:xfrm>
              <a:off x="2312175" y="2886450"/>
              <a:ext cx="44500" cy="23075"/>
            </a:xfrm>
            <a:custGeom>
              <a:rect b="b" l="l" r="r" t="t"/>
              <a:pathLst>
                <a:path extrusionOk="0" h="923" w="1780">
                  <a:moveTo>
                    <a:pt x="43" y="0"/>
                  </a:moveTo>
                  <a:cubicBezTo>
                    <a:pt x="34" y="0"/>
                    <a:pt x="28" y="3"/>
                    <a:pt x="25" y="7"/>
                  </a:cubicBezTo>
                  <a:cubicBezTo>
                    <a:pt x="0" y="58"/>
                    <a:pt x="326" y="333"/>
                    <a:pt x="827" y="609"/>
                  </a:cubicBezTo>
                  <a:cubicBezTo>
                    <a:pt x="1224" y="818"/>
                    <a:pt x="1586" y="922"/>
                    <a:pt x="1710" y="922"/>
                  </a:cubicBezTo>
                  <a:cubicBezTo>
                    <a:pt x="1735" y="922"/>
                    <a:pt x="1751" y="918"/>
                    <a:pt x="1755" y="910"/>
                  </a:cubicBezTo>
                  <a:cubicBezTo>
                    <a:pt x="1780" y="860"/>
                    <a:pt x="1379" y="659"/>
                    <a:pt x="903" y="408"/>
                  </a:cubicBezTo>
                  <a:cubicBezTo>
                    <a:pt x="495" y="204"/>
                    <a:pt x="128" y="0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1" name="Google Shape;6641;p44"/>
            <p:cNvSpPr/>
            <p:nvPr/>
          </p:nvSpPr>
          <p:spPr>
            <a:xfrm>
              <a:off x="2352900" y="2867800"/>
              <a:ext cx="18200" cy="42675"/>
            </a:xfrm>
            <a:custGeom>
              <a:rect b="b" l="l" r="r" t="t"/>
              <a:pathLst>
                <a:path extrusionOk="0" h="1707" w="728">
                  <a:moveTo>
                    <a:pt x="672" y="0"/>
                  </a:moveTo>
                  <a:cubicBezTo>
                    <a:pt x="616" y="0"/>
                    <a:pt x="446" y="367"/>
                    <a:pt x="276" y="829"/>
                  </a:cubicBezTo>
                  <a:cubicBezTo>
                    <a:pt x="101" y="1305"/>
                    <a:pt x="0" y="1706"/>
                    <a:pt x="51" y="1706"/>
                  </a:cubicBezTo>
                  <a:cubicBezTo>
                    <a:pt x="53" y="1707"/>
                    <a:pt x="55" y="1707"/>
                    <a:pt x="58" y="1707"/>
                  </a:cubicBezTo>
                  <a:cubicBezTo>
                    <a:pt x="137" y="1707"/>
                    <a:pt x="307" y="1340"/>
                    <a:pt x="477" y="879"/>
                  </a:cubicBezTo>
                  <a:cubicBezTo>
                    <a:pt x="627" y="428"/>
                    <a:pt x="727" y="27"/>
                    <a:pt x="677" y="2"/>
                  </a:cubicBezTo>
                  <a:cubicBezTo>
                    <a:pt x="676" y="1"/>
                    <a:pt x="674" y="0"/>
                    <a:pt x="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2" name="Google Shape;6642;p44"/>
            <p:cNvSpPr/>
            <p:nvPr/>
          </p:nvSpPr>
          <p:spPr>
            <a:xfrm>
              <a:off x="2106025" y="3015775"/>
              <a:ext cx="238750" cy="48325"/>
            </a:xfrm>
            <a:custGeom>
              <a:rect b="b" l="l" r="r" t="t"/>
              <a:pathLst>
                <a:path extrusionOk="0" h="1933" w="9550">
                  <a:moveTo>
                    <a:pt x="4004" y="0"/>
                  </a:moveTo>
                  <a:cubicBezTo>
                    <a:pt x="3641" y="0"/>
                    <a:pt x="3288" y="20"/>
                    <a:pt x="2958" y="47"/>
                  </a:cubicBezTo>
                  <a:cubicBezTo>
                    <a:pt x="2657" y="98"/>
                    <a:pt x="2357" y="123"/>
                    <a:pt x="2106" y="173"/>
                  </a:cubicBezTo>
                  <a:cubicBezTo>
                    <a:pt x="1981" y="198"/>
                    <a:pt x="1855" y="223"/>
                    <a:pt x="1730" y="273"/>
                  </a:cubicBezTo>
                  <a:cubicBezTo>
                    <a:pt x="1605" y="298"/>
                    <a:pt x="1479" y="323"/>
                    <a:pt x="1379" y="348"/>
                  </a:cubicBezTo>
                  <a:cubicBezTo>
                    <a:pt x="502" y="624"/>
                    <a:pt x="1" y="900"/>
                    <a:pt x="26" y="925"/>
                  </a:cubicBezTo>
                  <a:cubicBezTo>
                    <a:pt x="28" y="930"/>
                    <a:pt x="36" y="932"/>
                    <a:pt x="50" y="932"/>
                  </a:cubicBezTo>
                  <a:cubicBezTo>
                    <a:pt x="161" y="932"/>
                    <a:pt x="645" y="753"/>
                    <a:pt x="1429" y="574"/>
                  </a:cubicBezTo>
                  <a:cubicBezTo>
                    <a:pt x="1555" y="549"/>
                    <a:pt x="1655" y="524"/>
                    <a:pt x="1780" y="499"/>
                  </a:cubicBezTo>
                  <a:cubicBezTo>
                    <a:pt x="1880" y="474"/>
                    <a:pt x="2006" y="448"/>
                    <a:pt x="2156" y="423"/>
                  </a:cubicBezTo>
                  <a:cubicBezTo>
                    <a:pt x="2407" y="373"/>
                    <a:pt x="2682" y="348"/>
                    <a:pt x="2983" y="323"/>
                  </a:cubicBezTo>
                  <a:cubicBezTo>
                    <a:pt x="3222" y="313"/>
                    <a:pt x="3474" y="307"/>
                    <a:pt x="3735" y="307"/>
                  </a:cubicBezTo>
                  <a:cubicBezTo>
                    <a:pt x="4104" y="307"/>
                    <a:pt x="4492" y="319"/>
                    <a:pt x="4888" y="348"/>
                  </a:cubicBezTo>
                  <a:cubicBezTo>
                    <a:pt x="5565" y="423"/>
                    <a:pt x="6191" y="574"/>
                    <a:pt x="6768" y="724"/>
                  </a:cubicBezTo>
                  <a:cubicBezTo>
                    <a:pt x="7043" y="824"/>
                    <a:pt x="7319" y="900"/>
                    <a:pt x="7570" y="1000"/>
                  </a:cubicBezTo>
                  <a:cubicBezTo>
                    <a:pt x="7670" y="1050"/>
                    <a:pt x="7795" y="1100"/>
                    <a:pt x="7921" y="1150"/>
                  </a:cubicBezTo>
                  <a:cubicBezTo>
                    <a:pt x="8021" y="1200"/>
                    <a:pt x="8121" y="1225"/>
                    <a:pt x="8221" y="1276"/>
                  </a:cubicBezTo>
                  <a:cubicBezTo>
                    <a:pt x="8992" y="1626"/>
                    <a:pt x="9436" y="1932"/>
                    <a:pt x="9513" y="1932"/>
                  </a:cubicBezTo>
                  <a:cubicBezTo>
                    <a:pt x="9519" y="1932"/>
                    <a:pt x="9523" y="1931"/>
                    <a:pt x="9525" y="1927"/>
                  </a:cubicBezTo>
                  <a:cubicBezTo>
                    <a:pt x="9550" y="1927"/>
                    <a:pt x="9124" y="1526"/>
                    <a:pt x="8322" y="1100"/>
                  </a:cubicBezTo>
                  <a:cubicBezTo>
                    <a:pt x="8221" y="1025"/>
                    <a:pt x="8121" y="975"/>
                    <a:pt x="8021" y="925"/>
                  </a:cubicBezTo>
                  <a:cubicBezTo>
                    <a:pt x="7896" y="875"/>
                    <a:pt x="7770" y="824"/>
                    <a:pt x="7645" y="774"/>
                  </a:cubicBezTo>
                  <a:cubicBezTo>
                    <a:pt x="7419" y="649"/>
                    <a:pt x="7144" y="574"/>
                    <a:pt x="6843" y="474"/>
                  </a:cubicBezTo>
                  <a:cubicBezTo>
                    <a:pt x="6266" y="273"/>
                    <a:pt x="5615" y="123"/>
                    <a:pt x="4913" y="47"/>
                  </a:cubicBezTo>
                  <a:cubicBezTo>
                    <a:pt x="4608" y="14"/>
                    <a:pt x="4302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3" name="Google Shape;6643;p44"/>
            <p:cNvSpPr/>
            <p:nvPr/>
          </p:nvSpPr>
          <p:spPr>
            <a:xfrm>
              <a:off x="2265800" y="2971825"/>
              <a:ext cx="10050" cy="57675"/>
            </a:xfrm>
            <a:custGeom>
              <a:rect b="b" l="l" r="r" t="t"/>
              <a:pathLst>
                <a:path extrusionOk="0" h="2307" w="402">
                  <a:moveTo>
                    <a:pt x="126" y="1"/>
                  </a:moveTo>
                  <a:cubicBezTo>
                    <a:pt x="76" y="1"/>
                    <a:pt x="1" y="527"/>
                    <a:pt x="51" y="1179"/>
                  </a:cubicBezTo>
                  <a:cubicBezTo>
                    <a:pt x="126" y="1805"/>
                    <a:pt x="276" y="2307"/>
                    <a:pt x="352" y="2307"/>
                  </a:cubicBezTo>
                  <a:cubicBezTo>
                    <a:pt x="402" y="2282"/>
                    <a:pt x="327" y="1780"/>
                    <a:pt x="251" y="1154"/>
                  </a:cubicBezTo>
                  <a:cubicBezTo>
                    <a:pt x="201" y="527"/>
                    <a:pt x="176" y="1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4" name="Google Shape;6644;p44"/>
            <p:cNvSpPr/>
            <p:nvPr/>
          </p:nvSpPr>
          <p:spPr>
            <a:xfrm>
              <a:off x="2238225" y="3028750"/>
              <a:ext cx="34500" cy="42150"/>
            </a:xfrm>
            <a:custGeom>
              <a:rect b="b" l="l" r="r" t="t"/>
              <a:pathLst>
                <a:path extrusionOk="0" h="1686" w="1380">
                  <a:moveTo>
                    <a:pt x="1319" y="0"/>
                  </a:moveTo>
                  <a:cubicBezTo>
                    <a:pt x="1248" y="0"/>
                    <a:pt x="984" y="381"/>
                    <a:pt x="653" y="807"/>
                  </a:cubicBezTo>
                  <a:cubicBezTo>
                    <a:pt x="277" y="1258"/>
                    <a:pt x="1" y="1634"/>
                    <a:pt x="26" y="1684"/>
                  </a:cubicBezTo>
                  <a:cubicBezTo>
                    <a:pt x="28" y="1685"/>
                    <a:pt x="30" y="1685"/>
                    <a:pt x="33" y="1685"/>
                  </a:cubicBezTo>
                  <a:cubicBezTo>
                    <a:pt x="105" y="1685"/>
                    <a:pt x="466" y="1390"/>
                    <a:pt x="803" y="932"/>
                  </a:cubicBezTo>
                  <a:cubicBezTo>
                    <a:pt x="1179" y="456"/>
                    <a:pt x="1379" y="30"/>
                    <a:pt x="1329" y="5"/>
                  </a:cubicBezTo>
                  <a:cubicBezTo>
                    <a:pt x="1326" y="2"/>
                    <a:pt x="1323" y="0"/>
                    <a:pt x="1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5" name="Google Shape;6645;p44"/>
            <p:cNvSpPr/>
            <p:nvPr/>
          </p:nvSpPr>
          <p:spPr>
            <a:xfrm>
              <a:off x="2163675" y="3020075"/>
              <a:ext cx="63300" cy="76550"/>
            </a:xfrm>
            <a:custGeom>
              <a:rect b="b" l="l" r="r" t="t"/>
              <a:pathLst>
                <a:path extrusionOk="0" h="3062" w="2532">
                  <a:moveTo>
                    <a:pt x="2478" y="0"/>
                  </a:moveTo>
                  <a:cubicBezTo>
                    <a:pt x="2410" y="0"/>
                    <a:pt x="1843" y="643"/>
                    <a:pt x="1178" y="1480"/>
                  </a:cubicBezTo>
                  <a:cubicBezTo>
                    <a:pt x="502" y="2307"/>
                    <a:pt x="1" y="3033"/>
                    <a:pt x="51" y="3058"/>
                  </a:cubicBezTo>
                  <a:cubicBezTo>
                    <a:pt x="52" y="3060"/>
                    <a:pt x="53" y="3061"/>
                    <a:pt x="55" y="3061"/>
                  </a:cubicBezTo>
                  <a:cubicBezTo>
                    <a:pt x="118" y="3061"/>
                    <a:pt x="700" y="2403"/>
                    <a:pt x="1329" y="1605"/>
                  </a:cubicBezTo>
                  <a:cubicBezTo>
                    <a:pt x="2006" y="753"/>
                    <a:pt x="2532" y="26"/>
                    <a:pt x="2482" y="1"/>
                  </a:cubicBezTo>
                  <a:cubicBezTo>
                    <a:pt x="2481" y="0"/>
                    <a:pt x="2480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6" name="Google Shape;6646;p44"/>
            <p:cNvSpPr/>
            <p:nvPr/>
          </p:nvSpPr>
          <p:spPr>
            <a:xfrm>
              <a:off x="2169325" y="2971800"/>
              <a:ext cx="57650" cy="50275"/>
            </a:xfrm>
            <a:custGeom>
              <a:rect b="b" l="l" r="r" t="t"/>
              <a:pathLst>
                <a:path extrusionOk="0" h="2011" w="2306">
                  <a:moveTo>
                    <a:pt x="31" y="1"/>
                  </a:moveTo>
                  <a:cubicBezTo>
                    <a:pt x="29" y="1"/>
                    <a:pt x="27" y="1"/>
                    <a:pt x="25" y="2"/>
                  </a:cubicBezTo>
                  <a:cubicBezTo>
                    <a:pt x="0" y="52"/>
                    <a:pt x="476" y="528"/>
                    <a:pt x="1078" y="1080"/>
                  </a:cubicBezTo>
                  <a:cubicBezTo>
                    <a:pt x="1671" y="1601"/>
                    <a:pt x="2174" y="2011"/>
                    <a:pt x="2269" y="2011"/>
                  </a:cubicBezTo>
                  <a:cubicBezTo>
                    <a:pt x="2274" y="2011"/>
                    <a:pt x="2278" y="2010"/>
                    <a:pt x="2281" y="2007"/>
                  </a:cubicBezTo>
                  <a:cubicBezTo>
                    <a:pt x="2306" y="1957"/>
                    <a:pt x="1830" y="1481"/>
                    <a:pt x="1228" y="929"/>
                  </a:cubicBezTo>
                  <a:cubicBezTo>
                    <a:pt x="620" y="394"/>
                    <a:pt x="107" y="1"/>
                    <a:pt x="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7" name="Google Shape;6647;p44"/>
            <p:cNvSpPr/>
            <p:nvPr/>
          </p:nvSpPr>
          <p:spPr>
            <a:xfrm>
              <a:off x="2075950" y="3009425"/>
              <a:ext cx="350275" cy="531350"/>
            </a:xfrm>
            <a:custGeom>
              <a:rect b="b" l="l" r="r" t="t"/>
              <a:pathLst>
                <a:path extrusionOk="0" h="21254" w="14011">
                  <a:moveTo>
                    <a:pt x="13434" y="1"/>
                  </a:moveTo>
                  <a:cubicBezTo>
                    <a:pt x="11454" y="828"/>
                    <a:pt x="1" y="6367"/>
                    <a:pt x="853" y="21254"/>
                  </a:cubicBezTo>
                  <a:lnTo>
                    <a:pt x="1605" y="21028"/>
                  </a:lnTo>
                  <a:cubicBezTo>
                    <a:pt x="1605" y="21028"/>
                    <a:pt x="1" y="7645"/>
                    <a:pt x="14011" y="1204"/>
                  </a:cubicBezTo>
                  <a:cubicBezTo>
                    <a:pt x="13911" y="753"/>
                    <a:pt x="13710" y="352"/>
                    <a:pt x="13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8" name="Google Shape;6648;p44"/>
            <p:cNvSpPr/>
            <p:nvPr/>
          </p:nvSpPr>
          <p:spPr>
            <a:xfrm>
              <a:off x="2299025" y="3085875"/>
              <a:ext cx="100275" cy="194250"/>
            </a:xfrm>
            <a:custGeom>
              <a:rect b="b" l="l" r="r" t="t"/>
              <a:pathLst>
                <a:path extrusionOk="0" h="7770" w="4011">
                  <a:moveTo>
                    <a:pt x="501" y="0"/>
                  </a:moveTo>
                  <a:lnTo>
                    <a:pt x="0" y="702"/>
                  </a:lnTo>
                  <a:cubicBezTo>
                    <a:pt x="0" y="702"/>
                    <a:pt x="3058" y="3133"/>
                    <a:pt x="2807" y="7745"/>
                  </a:cubicBezTo>
                  <a:lnTo>
                    <a:pt x="3434" y="7770"/>
                  </a:lnTo>
                  <a:cubicBezTo>
                    <a:pt x="3434" y="7770"/>
                    <a:pt x="4010" y="2707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9" name="Google Shape;6649;p44"/>
            <p:cNvSpPr/>
            <p:nvPr/>
          </p:nvSpPr>
          <p:spPr>
            <a:xfrm>
              <a:off x="2008275" y="3162225"/>
              <a:ext cx="221225" cy="107875"/>
            </a:xfrm>
            <a:custGeom>
              <a:rect b="b" l="l" r="r" t="t"/>
              <a:pathLst>
                <a:path extrusionOk="0" h="4315" w="8849">
                  <a:moveTo>
                    <a:pt x="7930" y="0"/>
                  </a:moveTo>
                  <a:cubicBezTo>
                    <a:pt x="1736" y="0"/>
                    <a:pt x="1" y="4064"/>
                    <a:pt x="1" y="4064"/>
                  </a:cubicBezTo>
                  <a:lnTo>
                    <a:pt x="427" y="4315"/>
                  </a:lnTo>
                  <a:cubicBezTo>
                    <a:pt x="2684" y="1724"/>
                    <a:pt x="5224" y="1250"/>
                    <a:pt x="6779" y="1250"/>
                  </a:cubicBezTo>
                  <a:cubicBezTo>
                    <a:pt x="7677" y="1250"/>
                    <a:pt x="8247" y="1408"/>
                    <a:pt x="8247" y="1408"/>
                  </a:cubicBezTo>
                  <a:lnTo>
                    <a:pt x="8848" y="29"/>
                  </a:lnTo>
                  <a:cubicBezTo>
                    <a:pt x="8532" y="10"/>
                    <a:pt x="8226" y="0"/>
                    <a:pt x="79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0" name="Google Shape;6650;p44"/>
            <p:cNvSpPr/>
            <p:nvPr/>
          </p:nvSpPr>
          <p:spPr>
            <a:xfrm>
              <a:off x="2273950" y="3251850"/>
              <a:ext cx="219325" cy="101325"/>
            </a:xfrm>
            <a:custGeom>
              <a:rect b="b" l="l" r="r" t="t"/>
              <a:pathLst>
                <a:path extrusionOk="0" h="4053" w="8773">
                  <a:moveTo>
                    <a:pt x="6408" y="0"/>
                  </a:moveTo>
                  <a:cubicBezTo>
                    <a:pt x="6250" y="0"/>
                    <a:pt x="6094" y="10"/>
                    <a:pt x="5940" y="28"/>
                  </a:cubicBezTo>
                  <a:cubicBezTo>
                    <a:pt x="5314" y="103"/>
                    <a:pt x="4537" y="279"/>
                    <a:pt x="4211" y="855"/>
                  </a:cubicBezTo>
                  <a:cubicBezTo>
                    <a:pt x="3635" y="404"/>
                    <a:pt x="2757" y="153"/>
                    <a:pt x="2056" y="103"/>
                  </a:cubicBezTo>
                  <a:cubicBezTo>
                    <a:pt x="1810" y="84"/>
                    <a:pt x="1572" y="64"/>
                    <a:pt x="1339" y="64"/>
                  </a:cubicBezTo>
                  <a:cubicBezTo>
                    <a:pt x="977" y="64"/>
                    <a:pt x="627" y="111"/>
                    <a:pt x="276" y="279"/>
                  </a:cubicBezTo>
                  <a:cubicBezTo>
                    <a:pt x="151" y="329"/>
                    <a:pt x="1" y="429"/>
                    <a:pt x="26" y="579"/>
                  </a:cubicBezTo>
                  <a:cubicBezTo>
                    <a:pt x="51" y="680"/>
                    <a:pt x="126" y="755"/>
                    <a:pt x="201" y="805"/>
                  </a:cubicBezTo>
                  <a:cubicBezTo>
                    <a:pt x="577" y="1056"/>
                    <a:pt x="953" y="1106"/>
                    <a:pt x="1354" y="1256"/>
                  </a:cubicBezTo>
                  <a:cubicBezTo>
                    <a:pt x="1626" y="1341"/>
                    <a:pt x="1853" y="1392"/>
                    <a:pt x="2103" y="1392"/>
                  </a:cubicBezTo>
                  <a:cubicBezTo>
                    <a:pt x="2222" y="1392"/>
                    <a:pt x="2345" y="1381"/>
                    <a:pt x="2482" y="1356"/>
                  </a:cubicBezTo>
                  <a:lnTo>
                    <a:pt x="2482" y="1356"/>
                  </a:lnTo>
                  <a:cubicBezTo>
                    <a:pt x="2081" y="1707"/>
                    <a:pt x="1655" y="2083"/>
                    <a:pt x="1379" y="2534"/>
                  </a:cubicBezTo>
                  <a:cubicBezTo>
                    <a:pt x="1179" y="2860"/>
                    <a:pt x="853" y="3487"/>
                    <a:pt x="1103" y="3838"/>
                  </a:cubicBezTo>
                  <a:cubicBezTo>
                    <a:pt x="1199" y="3997"/>
                    <a:pt x="1353" y="4053"/>
                    <a:pt x="1522" y="4053"/>
                  </a:cubicBezTo>
                  <a:cubicBezTo>
                    <a:pt x="1751" y="4053"/>
                    <a:pt x="2008" y="3949"/>
                    <a:pt x="2181" y="3863"/>
                  </a:cubicBezTo>
                  <a:cubicBezTo>
                    <a:pt x="2582" y="3662"/>
                    <a:pt x="2958" y="3361"/>
                    <a:pt x="3234" y="2986"/>
                  </a:cubicBezTo>
                  <a:cubicBezTo>
                    <a:pt x="3384" y="2810"/>
                    <a:pt x="3484" y="2635"/>
                    <a:pt x="3610" y="2434"/>
                  </a:cubicBezTo>
                  <a:cubicBezTo>
                    <a:pt x="3659" y="2310"/>
                    <a:pt x="3882" y="1964"/>
                    <a:pt x="3836" y="1811"/>
                  </a:cubicBezTo>
                  <a:lnTo>
                    <a:pt x="3836" y="1811"/>
                  </a:lnTo>
                  <a:cubicBezTo>
                    <a:pt x="4113" y="2687"/>
                    <a:pt x="4814" y="3437"/>
                    <a:pt x="5690" y="3712"/>
                  </a:cubicBezTo>
                  <a:cubicBezTo>
                    <a:pt x="5809" y="3752"/>
                    <a:pt x="5942" y="3785"/>
                    <a:pt x="6070" y="3785"/>
                  </a:cubicBezTo>
                  <a:cubicBezTo>
                    <a:pt x="6185" y="3785"/>
                    <a:pt x="6297" y="3758"/>
                    <a:pt x="6392" y="3687"/>
                  </a:cubicBezTo>
                  <a:cubicBezTo>
                    <a:pt x="6617" y="3487"/>
                    <a:pt x="6567" y="3111"/>
                    <a:pt x="6442" y="2835"/>
                  </a:cubicBezTo>
                  <a:cubicBezTo>
                    <a:pt x="6172" y="2221"/>
                    <a:pt x="5613" y="1728"/>
                    <a:pt x="4977" y="1543"/>
                  </a:cubicBezTo>
                  <a:lnTo>
                    <a:pt x="4977" y="1543"/>
                  </a:lnTo>
                  <a:cubicBezTo>
                    <a:pt x="5296" y="1630"/>
                    <a:pt x="5625" y="1676"/>
                    <a:pt x="5952" y="1676"/>
                  </a:cubicBezTo>
                  <a:cubicBezTo>
                    <a:pt x="6333" y="1676"/>
                    <a:pt x="6711" y="1614"/>
                    <a:pt x="7068" y="1482"/>
                  </a:cubicBezTo>
                  <a:cubicBezTo>
                    <a:pt x="7519" y="1331"/>
                    <a:pt x="8773" y="680"/>
                    <a:pt x="7845" y="279"/>
                  </a:cubicBezTo>
                  <a:cubicBezTo>
                    <a:pt x="7391" y="89"/>
                    <a:pt x="6894" y="0"/>
                    <a:pt x="6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1" name="Google Shape;6651;p44"/>
            <p:cNvSpPr/>
            <p:nvPr/>
          </p:nvSpPr>
          <p:spPr>
            <a:xfrm>
              <a:off x="1925575" y="3203975"/>
              <a:ext cx="173475" cy="139450"/>
            </a:xfrm>
            <a:custGeom>
              <a:rect b="b" l="l" r="r" t="t"/>
              <a:pathLst>
                <a:path extrusionOk="0" h="5578" w="6939">
                  <a:moveTo>
                    <a:pt x="1133" y="0"/>
                  </a:moveTo>
                  <a:cubicBezTo>
                    <a:pt x="1043" y="0"/>
                    <a:pt x="955" y="27"/>
                    <a:pt x="903" y="114"/>
                  </a:cubicBezTo>
                  <a:cubicBezTo>
                    <a:pt x="878" y="189"/>
                    <a:pt x="903" y="264"/>
                    <a:pt x="928" y="364"/>
                  </a:cubicBezTo>
                  <a:cubicBezTo>
                    <a:pt x="1053" y="715"/>
                    <a:pt x="1304" y="941"/>
                    <a:pt x="1529" y="1266"/>
                  </a:cubicBezTo>
                  <a:cubicBezTo>
                    <a:pt x="1730" y="1567"/>
                    <a:pt x="1930" y="1743"/>
                    <a:pt x="2281" y="1893"/>
                  </a:cubicBezTo>
                  <a:cubicBezTo>
                    <a:pt x="1805" y="1943"/>
                    <a:pt x="1329" y="2018"/>
                    <a:pt x="878" y="2194"/>
                  </a:cubicBezTo>
                  <a:cubicBezTo>
                    <a:pt x="577" y="2319"/>
                    <a:pt x="26" y="2620"/>
                    <a:pt x="1" y="2996"/>
                  </a:cubicBezTo>
                  <a:cubicBezTo>
                    <a:pt x="1" y="3372"/>
                    <a:pt x="477" y="3522"/>
                    <a:pt x="778" y="3572"/>
                  </a:cubicBezTo>
                  <a:cubicBezTo>
                    <a:pt x="885" y="3586"/>
                    <a:pt x="993" y="3592"/>
                    <a:pt x="1100" y="3592"/>
                  </a:cubicBezTo>
                  <a:cubicBezTo>
                    <a:pt x="1394" y="3592"/>
                    <a:pt x="1687" y="3545"/>
                    <a:pt x="1981" y="3472"/>
                  </a:cubicBezTo>
                  <a:cubicBezTo>
                    <a:pt x="2156" y="3422"/>
                    <a:pt x="2357" y="3347"/>
                    <a:pt x="2532" y="3246"/>
                  </a:cubicBezTo>
                  <a:cubicBezTo>
                    <a:pt x="2630" y="3198"/>
                    <a:pt x="2965" y="3054"/>
                    <a:pt x="3005" y="2954"/>
                  </a:cubicBezTo>
                  <a:lnTo>
                    <a:pt x="3005" y="2954"/>
                  </a:lnTo>
                  <a:cubicBezTo>
                    <a:pt x="2758" y="3704"/>
                    <a:pt x="2885" y="4602"/>
                    <a:pt x="3384" y="5251"/>
                  </a:cubicBezTo>
                  <a:cubicBezTo>
                    <a:pt x="3509" y="5402"/>
                    <a:pt x="3685" y="5577"/>
                    <a:pt x="3885" y="5577"/>
                  </a:cubicBezTo>
                  <a:cubicBezTo>
                    <a:pt x="4161" y="5552"/>
                    <a:pt x="4311" y="5251"/>
                    <a:pt x="4362" y="4976"/>
                  </a:cubicBezTo>
                  <a:cubicBezTo>
                    <a:pt x="4487" y="4399"/>
                    <a:pt x="4311" y="3748"/>
                    <a:pt x="3936" y="3296"/>
                  </a:cubicBezTo>
                  <a:lnTo>
                    <a:pt x="3936" y="3296"/>
                  </a:lnTo>
                  <a:cubicBezTo>
                    <a:pt x="4337" y="3773"/>
                    <a:pt x="4888" y="4174"/>
                    <a:pt x="5514" y="4349"/>
                  </a:cubicBezTo>
                  <a:cubicBezTo>
                    <a:pt x="5665" y="4389"/>
                    <a:pt x="5952" y="4441"/>
                    <a:pt x="6213" y="4441"/>
                  </a:cubicBezTo>
                  <a:cubicBezTo>
                    <a:pt x="6604" y="4441"/>
                    <a:pt x="6938" y="4324"/>
                    <a:pt x="6667" y="3873"/>
                  </a:cubicBezTo>
                  <a:cubicBezTo>
                    <a:pt x="6367" y="3397"/>
                    <a:pt x="5915" y="2996"/>
                    <a:pt x="5414" y="2720"/>
                  </a:cubicBezTo>
                  <a:cubicBezTo>
                    <a:pt x="5062" y="2535"/>
                    <a:pt x="4614" y="2336"/>
                    <a:pt x="4192" y="2336"/>
                  </a:cubicBezTo>
                  <a:cubicBezTo>
                    <a:pt x="4043" y="2336"/>
                    <a:pt x="3897" y="2360"/>
                    <a:pt x="3760" y="2419"/>
                  </a:cubicBezTo>
                  <a:cubicBezTo>
                    <a:pt x="3585" y="1818"/>
                    <a:pt x="3083" y="1191"/>
                    <a:pt x="2607" y="790"/>
                  </a:cubicBezTo>
                  <a:cubicBezTo>
                    <a:pt x="2181" y="439"/>
                    <a:pt x="1805" y="114"/>
                    <a:pt x="1254" y="13"/>
                  </a:cubicBezTo>
                  <a:cubicBezTo>
                    <a:pt x="1215" y="6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2" name="Google Shape;6652;p44"/>
            <p:cNvSpPr/>
            <p:nvPr/>
          </p:nvSpPr>
          <p:spPr>
            <a:xfrm>
              <a:off x="2002650" y="3507625"/>
              <a:ext cx="217450" cy="99575"/>
            </a:xfrm>
            <a:custGeom>
              <a:rect b="b" l="l" r="r" t="t"/>
              <a:pathLst>
                <a:path extrusionOk="0" h="3983" w="8698">
                  <a:moveTo>
                    <a:pt x="1191" y="1"/>
                  </a:moveTo>
                  <a:cubicBezTo>
                    <a:pt x="882" y="1"/>
                    <a:pt x="576" y="43"/>
                    <a:pt x="276" y="173"/>
                  </a:cubicBezTo>
                  <a:cubicBezTo>
                    <a:pt x="151" y="223"/>
                    <a:pt x="0" y="323"/>
                    <a:pt x="25" y="474"/>
                  </a:cubicBezTo>
                  <a:cubicBezTo>
                    <a:pt x="25" y="574"/>
                    <a:pt x="101" y="649"/>
                    <a:pt x="201" y="699"/>
                  </a:cubicBezTo>
                  <a:cubicBezTo>
                    <a:pt x="552" y="950"/>
                    <a:pt x="928" y="1025"/>
                    <a:pt x="1329" y="1176"/>
                  </a:cubicBezTo>
                  <a:cubicBezTo>
                    <a:pt x="1604" y="1286"/>
                    <a:pt x="1839" y="1355"/>
                    <a:pt x="2112" y="1355"/>
                  </a:cubicBezTo>
                  <a:cubicBezTo>
                    <a:pt x="2212" y="1355"/>
                    <a:pt x="2317" y="1346"/>
                    <a:pt x="2431" y="1326"/>
                  </a:cubicBezTo>
                  <a:lnTo>
                    <a:pt x="2431" y="1326"/>
                  </a:lnTo>
                  <a:cubicBezTo>
                    <a:pt x="2005" y="1652"/>
                    <a:pt x="1604" y="2028"/>
                    <a:pt x="1304" y="2479"/>
                  </a:cubicBezTo>
                  <a:cubicBezTo>
                    <a:pt x="1103" y="2780"/>
                    <a:pt x="752" y="3381"/>
                    <a:pt x="978" y="3757"/>
                  </a:cubicBezTo>
                  <a:cubicBezTo>
                    <a:pt x="1067" y="3924"/>
                    <a:pt x="1225" y="3982"/>
                    <a:pt x="1402" y="3982"/>
                  </a:cubicBezTo>
                  <a:cubicBezTo>
                    <a:pt x="1623" y="3982"/>
                    <a:pt x="1874" y="3891"/>
                    <a:pt x="2056" y="3807"/>
                  </a:cubicBezTo>
                  <a:cubicBezTo>
                    <a:pt x="2457" y="3632"/>
                    <a:pt x="2832" y="3331"/>
                    <a:pt x="3108" y="2980"/>
                  </a:cubicBezTo>
                  <a:cubicBezTo>
                    <a:pt x="3259" y="2805"/>
                    <a:pt x="3384" y="2629"/>
                    <a:pt x="3509" y="2454"/>
                  </a:cubicBezTo>
                  <a:cubicBezTo>
                    <a:pt x="3558" y="2333"/>
                    <a:pt x="3793" y="2002"/>
                    <a:pt x="3764" y="1844"/>
                  </a:cubicBezTo>
                  <a:lnTo>
                    <a:pt x="3764" y="1844"/>
                  </a:lnTo>
                  <a:cubicBezTo>
                    <a:pt x="3994" y="2739"/>
                    <a:pt x="4692" y="3483"/>
                    <a:pt x="5539" y="3782"/>
                  </a:cubicBezTo>
                  <a:cubicBezTo>
                    <a:pt x="5663" y="3837"/>
                    <a:pt x="5802" y="3877"/>
                    <a:pt x="5931" y="3877"/>
                  </a:cubicBezTo>
                  <a:cubicBezTo>
                    <a:pt x="6037" y="3877"/>
                    <a:pt x="6137" y="3850"/>
                    <a:pt x="6216" y="3782"/>
                  </a:cubicBezTo>
                  <a:cubicBezTo>
                    <a:pt x="6467" y="3607"/>
                    <a:pt x="6442" y="3206"/>
                    <a:pt x="6316" y="2930"/>
                  </a:cubicBezTo>
                  <a:cubicBezTo>
                    <a:pt x="6066" y="2303"/>
                    <a:pt x="5514" y="1802"/>
                    <a:pt x="4863" y="1602"/>
                  </a:cubicBezTo>
                  <a:lnTo>
                    <a:pt x="4863" y="1602"/>
                  </a:lnTo>
                  <a:cubicBezTo>
                    <a:pt x="5230" y="1711"/>
                    <a:pt x="5620" y="1775"/>
                    <a:pt x="6013" y="1775"/>
                  </a:cubicBezTo>
                  <a:cubicBezTo>
                    <a:pt x="6342" y="1775"/>
                    <a:pt x="6673" y="1730"/>
                    <a:pt x="6993" y="1627"/>
                  </a:cubicBezTo>
                  <a:cubicBezTo>
                    <a:pt x="7444" y="1476"/>
                    <a:pt x="8697" y="875"/>
                    <a:pt x="7795" y="449"/>
                  </a:cubicBezTo>
                  <a:cubicBezTo>
                    <a:pt x="7342" y="232"/>
                    <a:pt x="6827" y="124"/>
                    <a:pt x="6323" y="124"/>
                  </a:cubicBezTo>
                  <a:cubicBezTo>
                    <a:pt x="6186" y="124"/>
                    <a:pt x="6049" y="132"/>
                    <a:pt x="5915" y="148"/>
                  </a:cubicBezTo>
                  <a:cubicBezTo>
                    <a:pt x="5289" y="198"/>
                    <a:pt x="4512" y="349"/>
                    <a:pt x="4161" y="900"/>
                  </a:cubicBezTo>
                  <a:cubicBezTo>
                    <a:pt x="3609" y="424"/>
                    <a:pt x="2757" y="148"/>
                    <a:pt x="2056" y="73"/>
                  </a:cubicBezTo>
                  <a:cubicBezTo>
                    <a:pt x="1767" y="37"/>
                    <a:pt x="1478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3" name="Google Shape;6653;p44"/>
          <p:cNvGrpSpPr/>
          <p:nvPr/>
        </p:nvGrpSpPr>
        <p:grpSpPr>
          <a:xfrm>
            <a:off x="8363502" y="128521"/>
            <a:ext cx="734396" cy="670306"/>
            <a:chOff x="6878645" y="4321800"/>
            <a:chExt cx="521329" cy="475799"/>
          </a:xfrm>
        </p:grpSpPr>
        <p:sp>
          <p:nvSpPr>
            <p:cNvPr id="6654" name="Google Shape;6654;p44"/>
            <p:cNvSpPr/>
            <p:nvPr/>
          </p:nvSpPr>
          <p:spPr>
            <a:xfrm>
              <a:off x="6878645" y="4321800"/>
              <a:ext cx="521329" cy="475799"/>
            </a:xfrm>
            <a:custGeom>
              <a:rect b="b" l="l" r="r" t="t"/>
              <a:pathLst>
                <a:path extrusionOk="0" h="7263" w="7958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5" name="Google Shape;6655;p44"/>
            <p:cNvSpPr/>
            <p:nvPr/>
          </p:nvSpPr>
          <p:spPr>
            <a:xfrm>
              <a:off x="6931840" y="4376108"/>
              <a:ext cx="409110" cy="367511"/>
            </a:xfrm>
            <a:custGeom>
              <a:rect b="b" l="l" r="r" t="t"/>
              <a:pathLst>
                <a:path extrusionOk="0" h="5610" w="6245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6" name="Google Shape;6656;p44"/>
          <p:cNvGrpSpPr/>
          <p:nvPr/>
        </p:nvGrpSpPr>
        <p:grpSpPr>
          <a:xfrm>
            <a:off x="77202" y="4268886"/>
            <a:ext cx="635910" cy="608891"/>
            <a:chOff x="4550100" y="3128775"/>
            <a:chExt cx="315150" cy="301775"/>
          </a:xfrm>
        </p:grpSpPr>
        <p:sp>
          <p:nvSpPr>
            <p:cNvPr id="6657" name="Google Shape;6657;p44"/>
            <p:cNvSpPr/>
            <p:nvPr/>
          </p:nvSpPr>
          <p:spPr>
            <a:xfrm>
              <a:off x="4554125" y="3128775"/>
              <a:ext cx="311125" cy="301775"/>
            </a:xfrm>
            <a:custGeom>
              <a:rect b="b" l="l" r="r" t="t"/>
              <a:pathLst>
                <a:path extrusionOk="0" h="12071" w="12445">
                  <a:moveTo>
                    <a:pt x="5460" y="1"/>
                  </a:moveTo>
                  <a:cubicBezTo>
                    <a:pt x="5023" y="1"/>
                    <a:pt x="4630" y="117"/>
                    <a:pt x="4309" y="358"/>
                  </a:cubicBezTo>
                  <a:cubicBezTo>
                    <a:pt x="4291" y="367"/>
                    <a:pt x="4273" y="384"/>
                    <a:pt x="4255" y="393"/>
                  </a:cubicBezTo>
                  <a:cubicBezTo>
                    <a:pt x="4238" y="402"/>
                    <a:pt x="4220" y="420"/>
                    <a:pt x="4211" y="429"/>
                  </a:cubicBezTo>
                  <a:cubicBezTo>
                    <a:pt x="2641" y="1562"/>
                    <a:pt x="1436" y="2998"/>
                    <a:pt x="812" y="4479"/>
                  </a:cubicBezTo>
                  <a:cubicBezTo>
                    <a:pt x="0" y="6388"/>
                    <a:pt x="187" y="8244"/>
                    <a:pt x="1356" y="9859"/>
                  </a:cubicBezTo>
                  <a:cubicBezTo>
                    <a:pt x="2400" y="11304"/>
                    <a:pt x="3916" y="12071"/>
                    <a:pt x="5718" y="12071"/>
                  </a:cubicBezTo>
                  <a:cubicBezTo>
                    <a:pt x="7369" y="12071"/>
                    <a:pt x="9278" y="11402"/>
                    <a:pt x="10973" y="10233"/>
                  </a:cubicBezTo>
                  <a:cubicBezTo>
                    <a:pt x="11098" y="10180"/>
                    <a:pt x="11223" y="10108"/>
                    <a:pt x="11330" y="10028"/>
                  </a:cubicBezTo>
                  <a:cubicBezTo>
                    <a:pt x="11767" y="9716"/>
                    <a:pt x="12445" y="8895"/>
                    <a:pt x="12026" y="7040"/>
                  </a:cubicBezTo>
                  <a:cubicBezTo>
                    <a:pt x="11767" y="5907"/>
                    <a:pt x="11142" y="4613"/>
                    <a:pt x="10268" y="3418"/>
                  </a:cubicBezTo>
                  <a:cubicBezTo>
                    <a:pt x="8769" y="1339"/>
                    <a:pt x="6878" y="1"/>
                    <a:pt x="546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8" name="Google Shape;6658;p44"/>
            <p:cNvSpPr/>
            <p:nvPr/>
          </p:nvSpPr>
          <p:spPr>
            <a:xfrm>
              <a:off x="4550100" y="3156225"/>
              <a:ext cx="271900" cy="253500"/>
            </a:xfrm>
            <a:custGeom>
              <a:rect b="b" l="l" r="r" t="t"/>
              <a:pathLst>
                <a:path extrusionOk="0" h="10140" w="10876">
                  <a:moveTo>
                    <a:pt x="4854" y="0"/>
                  </a:moveTo>
                  <a:cubicBezTo>
                    <a:pt x="2275" y="1874"/>
                    <a:pt x="0" y="5255"/>
                    <a:pt x="2186" y="8270"/>
                  </a:cubicBezTo>
                  <a:cubicBezTo>
                    <a:pt x="3162" y="9617"/>
                    <a:pt x="4486" y="10140"/>
                    <a:pt x="5881" y="10140"/>
                  </a:cubicBezTo>
                  <a:cubicBezTo>
                    <a:pt x="7610" y="10140"/>
                    <a:pt x="9449" y="9337"/>
                    <a:pt x="10875" y="8306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9" name="Google Shape;6659;p44"/>
            <p:cNvSpPr/>
            <p:nvPr/>
          </p:nvSpPr>
          <p:spPr>
            <a:xfrm>
              <a:off x="4649350" y="3149500"/>
              <a:ext cx="200525" cy="218200"/>
            </a:xfrm>
            <a:custGeom>
              <a:rect b="b" l="l" r="r" t="t"/>
              <a:pathLst>
                <a:path extrusionOk="0" h="8728" w="8021">
                  <a:moveTo>
                    <a:pt x="1649" y="1"/>
                  </a:moveTo>
                  <a:cubicBezTo>
                    <a:pt x="1393" y="1"/>
                    <a:pt x="1167" y="64"/>
                    <a:pt x="982" y="198"/>
                  </a:cubicBezTo>
                  <a:cubicBezTo>
                    <a:pt x="0" y="911"/>
                    <a:pt x="553" y="3356"/>
                    <a:pt x="2222" y="5657"/>
                  </a:cubicBezTo>
                  <a:cubicBezTo>
                    <a:pt x="3585" y="7528"/>
                    <a:pt x="5261" y="8727"/>
                    <a:pt x="6367" y="8727"/>
                  </a:cubicBezTo>
                  <a:cubicBezTo>
                    <a:pt x="6622" y="8727"/>
                    <a:pt x="6846" y="8664"/>
                    <a:pt x="7030" y="8530"/>
                  </a:cubicBezTo>
                  <a:cubicBezTo>
                    <a:pt x="8020" y="7816"/>
                    <a:pt x="7467" y="5372"/>
                    <a:pt x="5790" y="3070"/>
                  </a:cubicBezTo>
                  <a:cubicBezTo>
                    <a:pt x="4434" y="1200"/>
                    <a:pt x="2760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0" name="Google Shape;6660;p44"/>
            <p:cNvSpPr/>
            <p:nvPr/>
          </p:nvSpPr>
          <p:spPr>
            <a:xfrm>
              <a:off x="4695525" y="3191350"/>
              <a:ext cx="110850" cy="132950"/>
            </a:xfrm>
            <a:custGeom>
              <a:rect b="b" l="l" r="r" t="t"/>
              <a:pathLst>
                <a:path extrusionOk="0" h="5318" w="4434">
                  <a:moveTo>
                    <a:pt x="422" y="0"/>
                  </a:moveTo>
                  <a:cubicBezTo>
                    <a:pt x="379" y="0"/>
                    <a:pt x="342" y="10"/>
                    <a:pt x="312" y="31"/>
                  </a:cubicBezTo>
                  <a:cubicBezTo>
                    <a:pt x="0" y="254"/>
                    <a:pt x="607" y="1619"/>
                    <a:pt x="1650" y="3065"/>
                  </a:cubicBezTo>
                  <a:cubicBezTo>
                    <a:pt x="2603" y="4381"/>
                    <a:pt x="3600" y="5317"/>
                    <a:pt x="4012" y="5317"/>
                  </a:cubicBezTo>
                  <a:cubicBezTo>
                    <a:pt x="4055" y="5317"/>
                    <a:pt x="4092" y="5307"/>
                    <a:pt x="4122" y="5286"/>
                  </a:cubicBezTo>
                  <a:cubicBezTo>
                    <a:pt x="4434" y="5054"/>
                    <a:pt x="3836" y="3698"/>
                    <a:pt x="2783" y="2244"/>
                  </a:cubicBezTo>
                  <a:cubicBezTo>
                    <a:pt x="1830" y="936"/>
                    <a:pt x="834" y="0"/>
                    <a:pt x="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1" name="Google Shape;6661;p44"/>
            <p:cNvSpPr/>
            <p:nvPr/>
          </p:nvSpPr>
          <p:spPr>
            <a:xfrm>
              <a:off x="4733200" y="3207525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2" name="Google Shape;6662;p44"/>
            <p:cNvSpPr/>
            <p:nvPr/>
          </p:nvSpPr>
          <p:spPr>
            <a:xfrm>
              <a:off x="4753050" y="3230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3" name="Google Shape;6663;p44"/>
            <p:cNvSpPr/>
            <p:nvPr/>
          </p:nvSpPr>
          <p:spPr>
            <a:xfrm>
              <a:off x="4770675" y="32574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4" name="Google Shape;6664;p44"/>
            <p:cNvSpPr/>
            <p:nvPr/>
          </p:nvSpPr>
          <p:spPr>
            <a:xfrm>
              <a:off x="4785625" y="3286025"/>
              <a:ext cx="14725" cy="11400"/>
            </a:xfrm>
            <a:custGeom>
              <a:rect b="b" l="l" r="r" t="t"/>
              <a:pathLst>
                <a:path extrusionOk="0" h="456" w="589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5" name="Google Shape;6665;p44"/>
            <p:cNvSpPr/>
            <p:nvPr/>
          </p:nvSpPr>
          <p:spPr>
            <a:xfrm>
              <a:off x="4793650" y="33143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0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6" name="Google Shape;6666;p44"/>
            <p:cNvSpPr/>
            <p:nvPr/>
          </p:nvSpPr>
          <p:spPr>
            <a:xfrm>
              <a:off x="4768225" y="33065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7" name="Google Shape;6667;p44"/>
            <p:cNvSpPr/>
            <p:nvPr/>
          </p:nvSpPr>
          <p:spPr>
            <a:xfrm>
              <a:off x="4744350" y="328067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90" y="455"/>
                    <a:pt x="59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8" name="Google Shape;6668;p44"/>
            <p:cNvSpPr/>
            <p:nvPr/>
          </p:nvSpPr>
          <p:spPr>
            <a:xfrm>
              <a:off x="4728075" y="32590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9" name="Google Shape;6669;p44"/>
            <p:cNvSpPr/>
            <p:nvPr/>
          </p:nvSpPr>
          <p:spPr>
            <a:xfrm>
              <a:off x="4711125" y="32340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0" name="Google Shape;6670;p44"/>
            <p:cNvSpPr/>
            <p:nvPr/>
          </p:nvSpPr>
          <p:spPr>
            <a:xfrm>
              <a:off x="4698850" y="3208850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90" y="456"/>
                    <a:pt x="590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1" name="Google Shape;6671;p44"/>
            <p:cNvSpPr/>
            <p:nvPr/>
          </p:nvSpPr>
          <p:spPr>
            <a:xfrm>
              <a:off x="4711350" y="3189225"/>
              <a:ext cx="14750" cy="11400"/>
            </a:xfrm>
            <a:custGeom>
              <a:rect b="b" l="l" r="r" t="t"/>
              <a:pathLst>
                <a:path extrusionOk="0" h="456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2" name="Google Shape;6672;p44"/>
            <p:cNvSpPr/>
            <p:nvPr/>
          </p:nvSpPr>
          <p:spPr>
            <a:xfrm>
              <a:off x="4691725" y="3182100"/>
              <a:ext cx="14750" cy="11375"/>
            </a:xfrm>
            <a:custGeom>
              <a:rect b="b" l="l" r="r" t="t"/>
              <a:pathLst>
                <a:path extrusionOk="0" h="455" w="59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3" name="Google Shape;6673;p44"/>
          <p:cNvSpPr/>
          <p:nvPr/>
        </p:nvSpPr>
        <p:spPr>
          <a:xfrm flipH="1" rot="3287884">
            <a:off x="194001" y="230793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4" name="Google Shape;6674;p44"/>
          <p:cNvSpPr/>
          <p:nvPr/>
        </p:nvSpPr>
        <p:spPr>
          <a:xfrm flipH="1" rot="-734346">
            <a:off x="8747376" y="2084860"/>
            <a:ext cx="254678" cy="269376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5" name="Google Shape;6675;p44"/>
          <p:cNvSpPr/>
          <p:nvPr/>
        </p:nvSpPr>
        <p:spPr>
          <a:xfrm flipH="1" rot="-734346">
            <a:off x="6522376" y="4827735"/>
            <a:ext cx="254678" cy="269376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6" name="Google Shape;6676;p44"/>
          <p:cNvSpPr/>
          <p:nvPr/>
        </p:nvSpPr>
        <p:spPr>
          <a:xfrm flipH="1" rot="3742881">
            <a:off x="1860526" y="135065"/>
            <a:ext cx="254677" cy="26937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7" name="Google Shape;667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678" name="Shape 6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9" name="Google Shape;6679;p45"/>
          <p:cNvSpPr/>
          <p:nvPr/>
        </p:nvSpPr>
        <p:spPr>
          <a:xfrm rot="10800000">
            <a:off x="-1127535" y="-885985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0" name="Google Shape;6680;p45"/>
          <p:cNvSpPr/>
          <p:nvPr/>
        </p:nvSpPr>
        <p:spPr>
          <a:xfrm flipH="1">
            <a:off x="7113336" y="-72685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1" name="Google Shape;6681;p45"/>
          <p:cNvGrpSpPr/>
          <p:nvPr/>
        </p:nvGrpSpPr>
        <p:grpSpPr>
          <a:xfrm>
            <a:off x="-991807" y="-886000"/>
            <a:ext cx="3836998" cy="2198307"/>
            <a:chOff x="-9376871" y="-61513"/>
            <a:chExt cx="3836998" cy="2198307"/>
          </a:xfrm>
        </p:grpSpPr>
        <p:sp>
          <p:nvSpPr>
            <p:cNvPr id="6682" name="Google Shape;6682;p45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3" name="Google Shape;6683;p45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4" name="Google Shape;6684;p45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5" name="Google Shape;6685;p45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6" name="Google Shape;6686;p45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7" name="Google Shape;6687;p45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8" name="Google Shape;6688;p45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9" name="Google Shape;6689;p45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0" name="Google Shape;6690;p45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1" name="Google Shape;6691;p45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2" name="Google Shape;6692;p45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3" name="Google Shape;6693;p45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4" name="Google Shape;6694;p45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5" name="Google Shape;6695;p45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6" name="Google Shape;6696;p45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7" name="Google Shape;6697;p45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8" name="Google Shape;6698;p45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9" name="Google Shape;6699;p45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0" name="Google Shape;6700;p45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1" name="Google Shape;6701;p45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2" name="Google Shape;6702;p45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3" name="Google Shape;6703;p45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4" name="Google Shape;6704;p45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5" name="Google Shape;6705;p45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6" name="Google Shape;6706;p45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7" name="Google Shape;6707;p45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8" name="Google Shape;6708;p45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9" name="Google Shape;6709;p45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0" name="Google Shape;6710;p45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1" name="Google Shape;6711;p45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2" name="Google Shape;6712;p45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3" name="Google Shape;6713;p45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4" name="Google Shape;6714;p45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5" name="Google Shape;6715;p45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6" name="Google Shape;6716;p45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7" name="Google Shape;6717;p45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8" name="Google Shape;6718;p45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9" name="Google Shape;6719;p45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0" name="Google Shape;6720;p45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1" name="Google Shape;6721;p45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2" name="Google Shape;6722;p45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3" name="Google Shape;6723;p45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4" name="Google Shape;6724;p45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5" name="Google Shape;6725;p45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6" name="Google Shape;6726;p45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7" name="Google Shape;6727;p45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8" name="Google Shape;6728;p45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9" name="Google Shape;6729;p45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0" name="Google Shape;6730;p45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1" name="Google Shape;6731;p45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2" name="Google Shape;6732;p45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3" name="Google Shape;6733;p45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4" name="Google Shape;6734;p45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5" name="Google Shape;6735;p45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6" name="Google Shape;6736;p45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7" name="Google Shape;6737;p45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8" name="Google Shape;6738;p45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9" name="Google Shape;6739;p45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0" name="Google Shape;6740;p45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1" name="Google Shape;6741;p45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2" name="Google Shape;6742;p45"/>
          <p:cNvGrpSpPr/>
          <p:nvPr/>
        </p:nvGrpSpPr>
        <p:grpSpPr>
          <a:xfrm flipH="1">
            <a:off x="7113336" y="-886000"/>
            <a:ext cx="3704019" cy="2121973"/>
            <a:chOff x="-1389150" y="804800"/>
            <a:chExt cx="971750" cy="556700"/>
          </a:xfrm>
        </p:grpSpPr>
        <p:sp>
          <p:nvSpPr>
            <p:cNvPr id="6743" name="Google Shape;6743;p45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4" name="Google Shape;6744;p45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5" name="Google Shape;6745;p45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6" name="Google Shape;6746;p45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7" name="Google Shape;6747;p45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8" name="Google Shape;6748;p45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9" name="Google Shape;6749;p45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0" name="Google Shape;6750;p45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1" name="Google Shape;6751;p45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2" name="Google Shape;6752;p45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3" name="Google Shape;6753;p45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4" name="Google Shape;6754;p45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5" name="Google Shape;6755;p45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6" name="Google Shape;6756;p45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7" name="Google Shape;6757;p45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8" name="Google Shape;6758;p45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9" name="Google Shape;6759;p45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0" name="Google Shape;6760;p45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1" name="Google Shape;6761;p45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2" name="Google Shape;6762;p45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3" name="Google Shape;6763;p45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4" name="Google Shape;6764;p45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5" name="Google Shape;6765;p45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6" name="Google Shape;6766;p45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7" name="Google Shape;6767;p45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8" name="Google Shape;6768;p45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9" name="Google Shape;6769;p45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0" name="Google Shape;6770;p45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1" name="Google Shape;6771;p45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2" name="Google Shape;6772;p45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3" name="Google Shape;6773;p45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4" name="Google Shape;6774;p45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5" name="Google Shape;6775;p45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6" name="Google Shape;6776;p45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7" name="Google Shape;6777;p45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8" name="Google Shape;6778;p45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9" name="Google Shape;6779;p45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0" name="Google Shape;6780;p45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1" name="Google Shape;6781;p45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2" name="Google Shape;6782;p45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3" name="Google Shape;6783;p45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4" name="Google Shape;6784;p45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5" name="Google Shape;6785;p45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6" name="Google Shape;6786;p45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7" name="Google Shape;6787;p45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8" name="Google Shape;6788;p45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9" name="Google Shape;6789;p45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0" name="Google Shape;6790;p45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1" name="Google Shape;6791;p45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2" name="Google Shape;6792;p45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3" name="Google Shape;6793;p45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4" name="Google Shape;6794;p45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5" name="Google Shape;6795;p45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6" name="Google Shape;6796;p45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7" name="Google Shape;6797;p45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8" name="Google Shape;6798;p45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9" name="Google Shape;6799;p45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0" name="Google Shape;6800;p45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1" name="Google Shape;6801;p45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2" name="Google Shape;6802;p45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3" name="Google Shape;6803;p45"/>
          <p:cNvGrpSpPr/>
          <p:nvPr/>
        </p:nvGrpSpPr>
        <p:grpSpPr>
          <a:xfrm>
            <a:off x="156252" y="71834"/>
            <a:ext cx="1113687" cy="1117751"/>
            <a:chOff x="477300" y="2740675"/>
            <a:chExt cx="1657272" cy="1663320"/>
          </a:xfrm>
        </p:grpSpPr>
        <p:sp>
          <p:nvSpPr>
            <p:cNvPr id="6804" name="Google Shape;6804;p45"/>
            <p:cNvSpPr/>
            <p:nvPr/>
          </p:nvSpPr>
          <p:spPr>
            <a:xfrm>
              <a:off x="477300" y="2740675"/>
              <a:ext cx="1657272" cy="1663320"/>
            </a:xfrm>
            <a:custGeom>
              <a:rect b="b" l="l" r="r" t="t"/>
              <a:pathLst>
                <a:path extrusionOk="0" h="75916" w="75640">
                  <a:moveTo>
                    <a:pt x="45690" y="1"/>
                  </a:moveTo>
                  <a:cubicBezTo>
                    <a:pt x="44938" y="1"/>
                    <a:pt x="44186" y="226"/>
                    <a:pt x="43559" y="702"/>
                  </a:cubicBezTo>
                  <a:cubicBezTo>
                    <a:pt x="41655" y="427"/>
                    <a:pt x="39750" y="276"/>
                    <a:pt x="37820" y="276"/>
                  </a:cubicBezTo>
                  <a:cubicBezTo>
                    <a:pt x="16968" y="276"/>
                    <a:pt x="0" y="17244"/>
                    <a:pt x="0" y="38096"/>
                  </a:cubicBezTo>
                  <a:cubicBezTo>
                    <a:pt x="0" y="58948"/>
                    <a:pt x="16968" y="75916"/>
                    <a:pt x="37820" y="75916"/>
                  </a:cubicBezTo>
                  <a:cubicBezTo>
                    <a:pt x="46943" y="75916"/>
                    <a:pt x="55690" y="72658"/>
                    <a:pt x="62582" y="66693"/>
                  </a:cubicBezTo>
                  <a:cubicBezTo>
                    <a:pt x="64512" y="66417"/>
                    <a:pt x="66216" y="66217"/>
                    <a:pt x="67870" y="66166"/>
                  </a:cubicBezTo>
                  <a:cubicBezTo>
                    <a:pt x="68347" y="66166"/>
                    <a:pt x="68798" y="66066"/>
                    <a:pt x="69224" y="65866"/>
                  </a:cubicBezTo>
                  <a:cubicBezTo>
                    <a:pt x="71003" y="65089"/>
                    <a:pt x="73209" y="63008"/>
                    <a:pt x="73585" y="59700"/>
                  </a:cubicBezTo>
                  <a:cubicBezTo>
                    <a:pt x="73710" y="58723"/>
                    <a:pt x="73409" y="57745"/>
                    <a:pt x="72783" y="56993"/>
                  </a:cubicBezTo>
                  <a:cubicBezTo>
                    <a:pt x="72357" y="56492"/>
                    <a:pt x="71805" y="56116"/>
                    <a:pt x="71179" y="55916"/>
                  </a:cubicBezTo>
                  <a:cubicBezTo>
                    <a:pt x="74086" y="50452"/>
                    <a:pt x="75640" y="44312"/>
                    <a:pt x="75640" y="38096"/>
                  </a:cubicBezTo>
                  <a:cubicBezTo>
                    <a:pt x="75640" y="29901"/>
                    <a:pt x="73083" y="22131"/>
                    <a:pt x="68196" y="15565"/>
                  </a:cubicBezTo>
                  <a:cubicBezTo>
                    <a:pt x="63660" y="9449"/>
                    <a:pt x="57519" y="4913"/>
                    <a:pt x="50376" y="2407"/>
                  </a:cubicBezTo>
                  <a:cubicBezTo>
                    <a:pt x="49374" y="1279"/>
                    <a:pt x="48071" y="502"/>
                    <a:pt x="46567" y="101"/>
                  </a:cubicBezTo>
                  <a:cubicBezTo>
                    <a:pt x="46266" y="26"/>
                    <a:pt x="45990" y="1"/>
                    <a:pt x="4569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5" name="Google Shape;6805;p45"/>
            <p:cNvSpPr/>
            <p:nvPr/>
          </p:nvSpPr>
          <p:spPr>
            <a:xfrm>
              <a:off x="555278" y="2824700"/>
              <a:ext cx="1501865" cy="1501317"/>
            </a:xfrm>
            <a:custGeom>
              <a:rect b="b" l="l" r="r" t="t"/>
              <a:pathLst>
                <a:path extrusionOk="0" h="68522" w="68547">
                  <a:moveTo>
                    <a:pt x="34261" y="0"/>
                  </a:moveTo>
                  <a:cubicBezTo>
                    <a:pt x="15339" y="0"/>
                    <a:pt x="0" y="15339"/>
                    <a:pt x="0" y="34261"/>
                  </a:cubicBezTo>
                  <a:cubicBezTo>
                    <a:pt x="0" y="53183"/>
                    <a:pt x="15339" y="68522"/>
                    <a:pt x="34261" y="68522"/>
                  </a:cubicBezTo>
                  <a:cubicBezTo>
                    <a:pt x="53183" y="68522"/>
                    <a:pt x="68547" y="53183"/>
                    <a:pt x="68547" y="34261"/>
                  </a:cubicBezTo>
                  <a:cubicBezTo>
                    <a:pt x="68547" y="15339"/>
                    <a:pt x="53183" y="0"/>
                    <a:pt x="34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6" name="Google Shape;6806;p45"/>
            <p:cNvSpPr/>
            <p:nvPr/>
          </p:nvSpPr>
          <p:spPr>
            <a:xfrm>
              <a:off x="630495" y="2899917"/>
              <a:ext cx="1350883" cy="1350883"/>
            </a:xfrm>
            <a:custGeom>
              <a:rect b="b" l="l" r="r" t="t"/>
              <a:pathLst>
                <a:path extrusionOk="0" h="61656" w="61656">
                  <a:moveTo>
                    <a:pt x="30828" y="1"/>
                  </a:moveTo>
                  <a:cubicBezTo>
                    <a:pt x="13810" y="1"/>
                    <a:pt x="1" y="13810"/>
                    <a:pt x="1" y="30828"/>
                  </a:cubicBezTo>
                  <a:cubicBezTo>
                    <a:pt x="1" y="47846"/>
                    <a:pt x="13810" y="61655"/>
                    <a:pt x="30828" y="61655"/>
                  </a:cubicBezTo>
                  <a:cubicBezTo>
                    <a:pt x="47846" y="61655"/>
                    <a:pt x="61655" y="47846"/>
                    <a:pt x="61655" y="30828"/>
                  </a:cubicBezTo>
                  <a:cubicBezTo>
                    <a:pt x="61655" y="13810"/>
                    <a:pt x="47846" y="1"/>
                    <a:pt x="30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7" name="Google Shape;6807;p45"/>
            <p:cNvSpPr/>
            <p:nvPr/>
          </p:nvSpPr>
          <p:spPr>
            <a:xfrm>
              <a:off x="699139" y="2968562"/>
              <a:ext cx="1213595" cy="1213595"/>
            </a:xfrm>
            <a:custGeom>
              <a:rect b="b" l="l" r="r" t="t"/>
              <a:pathLst>
                <a:path extrusionOk="0" h="55390" w="55390">
                  <a:moveTo>
                    <a:pt x="27695" y="1"/>
                  </a:moveTo>
                  <a:cubicBezTo>
                    <a:pt x="12407" y="1"/>
                    <a:pt x="1" y="12407"/>
                    <a:pt x="1" y="27695"/>
                  </a:cubicBezTo>
                  <a:cubicBezTo>
                    <a:pt x="1" y="42983"/>
                    <a:pt x="12407" y="55389"/>
                    <a:pt x="27695" y="55389"/>
                  </a:cubicBezTo>
                  <a:cubicBezTo>
                    <a:pt x="43008" y="55389"/>
                    <a:pt x="55389" y="42983"/>
                    <a:pt x="55389" y="27695"/>
                  </a:cubicBezTo>
                  <a:cubicBezTo>
                    <a:pt x="55389" y="12407"/>
                    <a:pt x="43008" y="1"/>
                    <a:pt x="27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8" name="Google Shape;6808;p45"/>
            <p:cNvSpPr/>
            <p:nvPr/>
          </p:nvSpPr>
          <p:spPr>
            <a:xfrm>
              <a:off x="1061027" y="3087490"/>
              <a:ext cx="289957" cy="324421"/>
            </a:xfrm>
            <a:custGeom>
              <a:rect b="b" l="l" r="r" t="t"/>
              <a:pathLst>
                <a:path extrusionOk="0" h="14807" w="13234">
                  <a:moveTo>
                    <a:pt x="5080" y="0"/>
                  </a:moveTo>
                  <a:cubicBezTo>
                    <a:pt x="4501" y="0"/>
                    <a:pt x="3938" y="193"/>
                    <a:pt x="3434" y="688"/>
                  </a:cubicBezTo>
                  <a:cubicBezTo>
                    <a:pt x="2080" y="1991"/>
                    <a:pt x="1028" y="3846"/>
                    <a:pt x="576" y="5776"/>
                  </a:cubicBezTo>
                  <a:cubicBezTo>
                    <a:pt x="0" y="8182"/>
                    <a:pt x="301" y="10738"/>
                    <a:pt x="2080" y="12593"/>
                  </a:cubicBezTo>
                  <a:cubicBezTo>
                    <a:pt x="3287" y="13879"/>
                    <a:pt x="5026" y="14806"/>
                    <a:pt x="6802" y="14806"/>
                  </a:cubicBezTo>
                  <a:cubicBezTo>
                    <a:pt x="7275" y="14806"/>
                    <a:pt x="7751" y="14740"/>
                    <a:pt x="8221" y="14598"/>
                  </a:cubicBezTo>
                  <a:cubicBezTo>
                    <a:pt x="10376" y="13971"/>
                    <a:pt x="11880" y="11916"/>
                    <a:pt x="12381" y="9786"/>
                  </a:cubicBezTo>
                  <a:cubicBezTo>
                    <a:pt x="13233" y="6302"/>
                    <a:pt x="10877" y="3144"/>
                    <a:pt x="8145" y="1264"/>
                  </a:cubicBezTo>
                  <a:cubicBezTo>
                    <a:pt x="7253" y="648"/>
                    <a:pt x="6141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9" name="Google Shape;6809;p45"/>
            <p:cNvSpPr/>
            <p:nvPr/>
          </p:nvSpPr>
          <p:spPr>
            <a:xfrm>
              <a:off x="1053337" y="3081924"/>
              <a:ext cx="304220" cy="335530"/>
            </a:xfrm>
            <a:custGeom>
              <a:rect b="b" l="l" r="r" t="t"/>
              <a:pathLst>
                <a:path extrusionOk="0" h="15314" w="13885">
                  <a:moveTo>
                    <a:pt x="5428" y="530"/>
                  </a:moveTo>
                  <a:cubicBezTo>
                    <a:pt x="6400" y="530"/>
                    <a:pt x="7454" y="1124"/>
                    <a:pt x="8346" y="1719"/>
                  </a:cubicBezTo>
                  <a:cubicBezTo>
                    <a:pt x="10877" y="3473"/>
                    <a:pt x="13308" y="6556"/>
                    <a:pt x="12481" y="9990"/>
                  </a:cubicBezTo>
                  <a:cubicBezTo>
                    <a:pt x="11930" y="12245"/>
                    <a:pt x="10376" y="14050"/>
                    <a:pt x="8496" y="14601"/>
                  </a:cubicBezTo>
                  <a:cubicBezTo>
                    <a:pt x="8042" y="14733"/>
                    <a:pt x="7592" y="14793"/>
                    <a:pt x="7151" y="14793"/>
                  </a:cubicBezTo>
                  <a:cubicBezTo>
                    <a:pt x="5330" y="14793"/>
                    <a:pt x="3676" y="13776"/>
                    <a:pt x="2607" y="12646"/>
                  </a:cubicBezTo>
                  <a:cubicBezTo>
                    <a:pt x="1053" y="11017"/>
                    <a:pt x="552" y="8686"/>
                    <a:pt x="1178" y="6080"/>
                  </a:cubicBezTo>
                  <a:cubicBezTo>
                    <a:pt x="1629" y="4225"/>
                    <a:pt x="2632" y="2421"/>
                    <a:pt x="3960" y="1142"/>
                  </a:cubicBezTo>
                  <a:cubicBezTo>
                    <a:pt x="4261" y="842"/>
                    <a:pt x="4587" y="666"/>
                    <a:pt x="4912" y="591"/>
                  </a:cubicBezTo>
                  <a:cubicBezTo>
                    <a:pt x="5081" y="549"/>
                    <a:pt x="5253" y="530"/>
                    <a:pt x="5428" y="530"/>
                  </a:cubicBezTo>
                  <a:close/>
                  <a:moveTo>
                    <a:pt x="5425" y="0"/>
                  </a:moveTo>
                  <a:cubicBezTo>
                    <a:pt x="4792" y="0"/>
                    <a:pt x="4154" y="205"/>
                    <a:pt x="3584" y="767"/>
                  </a:cubicBezTo>
                  <a:cubicBezTo>
                    <a:pt x="2206" y="2120"/>
                    <a:pt x="1128" y="4000"/>
                    <a:pt x="677" y="5955"/>
                  </a:cubicBezTo>
                  <a:cubicBezTo>
                    <a:pt x="0" y="8737"/>
                    <a:pt x="552" y="11243"/>
                    <a:pt x="2231" y="13022"/>
                  </a:cubicBezTo>
                  <a:cubicBezTo>
                    <a:pt x="3366" y="14219"/>
                    <a:pt x="5163" y="15314"/>
                    <a:pt x="7147" y="15314"/>
                  </a:cubicBezTo>
                  <a:cubicBezTo>
                    <a:pt x="7573" y="15314"/>
                    <a:pt x="8008" y="15263"/>
                    <a:pt x="8446" y="15153"/>
                  </a:cubicBezTo>
                  <a:cubicBezTo>
                    <a:pt x="8496" y="15153"/>
                    <a:pt x="8572" y="15128"/>
                    <a:pt x="8647" y="15102"/>
                  </a:cubicBezTo>
                  <a:cubicBezTo>
                    <a:pt x="11128" y="14376"/>
                    <a:pt x="12532" y="12045"/>
                    <a:pt x="12983" y="10115"/>
                  </a:cubicBezTo>
                  <a:cubicBezTo>
                    <a:pt x="13885" y="6431"/>
                    <a:pt x="11329" y="3148"/>
                    <a:pt x="8647" y="1293"/>
                  </a:cubicBezTo>
                  <a:cubicBezTo>
                    <a:pt x="8037" y="887"/>
                    <a:pt x="6742" y="0"/>
                    <a:pt x="5425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0" name="Google Shape;6810;p45"/>
            <p:cNvSpPr/>
            <p:nvPr/>
          </p:nvSpPr>
          <p:spPr>
            <a:xfrm>
              <a:off x="1124720" y="3208126"/>
              <a:ext cx="163668" cy="158431"/>
            </a:xfrm>
            <a:custGeom>
              <a:rect b="b" l="l" r="r" t="t"/>
              <a:pathLst>
                <a:path extrusionOk="0" h="7231" w="7470">
                  <a:moveTo>
                    <a:pt x="3606" y="1"/>
                  </a:moveTo>
                  <a:cubicBezTo>
                    <a:pt x="3357" y="1"/>
                    <a:pt x="3107" y="31"/>
                    <a:pt x="2857" y="94"/>
                  </a:cubicBezTo>
                  <a:cubicBezTo>
                    <a:pt x="1053" y="545"/>
                    <a:pt x="0" y="2500"/>
                    <a:pt x="502" y="4430"/>
                  </a:cubicBezTo>
                  <a:cubicBezTo>
                    <a:pt x="911" y="6090"/>
                    <a:pt x="2340" y="7230"/>
                    <a:pt x="3880" y="7230"/>
                  </a:cubicBezTo>
                  <a:cubicBezTo>
                    <a:pt x="4131" y="7230"/>
                    <a:pt x="4384" y="7200"/>
                    <a:pt x="4637" y="7137"/>
                  </a:cubicBezTo>
                  <a:cubicBezTo>
                    <a:pt x="6416" y="6686"/>
                    <a:pt x="7469" y="4731"/>
                    <a:pt x="6993" y="2801"/>
                  </a:cubicBezTo>
                  <a:cubicBezTo>
                    <a:pt x="6562" y="1141"/>
                    <a:pt x="5130" y="1"/>
                    <a:pt x="3606" y="1"/>
                  </a:cubicBezTo>
                  <a:close/>
                </a:path>
              </a:pathLst>
            </a:custGeom>
            <a:solidFill>
              <a:srgbClr val="E3D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1" name="Google Shape;6811;p45"/>
            <p:cNvSpPr/>
            <p:nvPr/>
          </p:nvSpPr>
          <p:spPr>
            <a:xfrm>
              <a:off x="1129649" y="3242591"/>
              <a:ext cx="147191" cy="123967"/>
            </a:xfrm>
            <a:custGeom>
              <a:rect b="b" l="l" r="r" t="t"/>
              <a:pathLst>
                <a:path extrusionOk="0" h="5658" w="6718">
                  <a:moveTo>
                    <a:pt x="678" y="0"/>
                  </a:moveTo>
                  <a:lnTo>
                    <a:pt x="678" y="0"/>
                  </a:lnTo>
                  <a:cubicBezTo>
                    <a:pt x="201" y="802"/>
                    <a:pt x="1" y="1830"/>
                    <a:pt x="277" y="2857"/>
                  </a:cubicBezTo>
                  <a:cubicBezTo>
                    <a:pt x="686" y="4517"/>
                    <a:pt x="2115" y="5657"/>
                    <a:pt x="3655" y="5657"/>
                  </a:cubicBezTo>
                  <a:cubicBezTo>
                    <a:pt x="3906" y="5657"/>
                    <a:pt x="4159" y="5627"/>
                    <a:pt x="4412" y="5564"/>
                  </a:cubicBezTo>
                  <a:cubicBezTo>
                    <a:pt x="5540" y="5263"/>
                    <a:pt x="6392" y="4386"/>
                    <a:pt x="6718" y="3258"/>
                  </a:cubicBezTo>
                  <a:lnTo>
                    <a:pt x="6718" y="3258"/>
                  </a:lnTo>
                  <a:cubicBezTo>
                    <a:pt x="6292" y="3960"/>
                    <a:pt x="5615" y="4511"/>
                    <a:pt x="4763" y="4712"/>
                  </a:cubicBezTo>
                  <a:cubicBezTo>
                    <a:pt x="4510" y="4776"/>
                    <a:pt x="4256" y="4807"/>
                    <a:pt x="4004" y="4807"/>
                  </a:cubicBezTo>
                  <a:cubicBezTo>
                    <a:pt x="2484" y="4807"/>
                    <a:pt x="1061" y="3686"/>
                    <a:pt x="652" y="2030"/>
                  </a:cubicBezTo>
                  <a:cubicBezTo>
                    <a:pt x="477" y="1328"/>
                    <a:pt x="502" y="627"/>
                    <a:pt x="678" y="0"/>
                  </a:cubicBezTo>
                  <a:close/>
                </a:path>
              </a:pathLst>
            </a:custGeom>
            <a:solidFill>
              <a:srgbClr val="EA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2" name="Google Shape;6812;p45"/>
            <p:cNvSpPr/>
            <p:nvPr/>
          </p:nvSpPr>
          <p:spPr>
            <a:xfrm>
              <a:off x="1031909" y="3092113"/>
              <a:ext cx="519508" cy="339386"/>
            </a:xfrm>
            <a:custGeom>
              <a:rect b="b" l="l" r="r" t="t"/>
              <a:pathLst>
                <a:path extrusionOk="0" h="15490" w="23711">
                  <a:moveTo>
                    <a:pt x="4061" y="1"/>
                  </a:moveTo>
                  <a:cubicBezTo>
                    <a:pt x="4061" y="1"/>
                    <a:pt x="1530" y="2056"/>
                    <a:pt x="1" y="2307"/>
                  </a:cubicBezTo>
                  <a:cubicBezTo>
                    <a:pt x="2983" y="3084"/>
                    <a:pt x="5890" y="4186"/>
                    <a:pt x="8622" y="5615"/>
                  </a:cubicBezTo>
                  <a:cubicBezTo>
                    <a:pt x="10001" y="6317"/>
                    <a:pt x="11129" y="6993"/>
                    <a:pt x="12106" y="7695"/>
                  </a:cubicBezTo>
                  <a:cubicBezTo>
                    <a:pt x="14713" y="9550"/>
                    <a:pt x="16868" y="12031"/>
                    <a:pt x="18848" y="14637"/>
                  </a:cubicBezTo>
                  <a:cubicBezTo>
                    <a:pt x="19455" y="14402"/>
                    <a:pt x="20029" y="14310"/>
                    <a:pt x="20555" y="14310"/>
                  </a:cubicBezTo>
                  <a:cubicBezTo>
                    <a:pt x="22439" y="14310"/>
                    <a:pt x="23710" y="15490"/>
                    <a:pt x="23710" y="15490"/>
                  </a:cubicBezTo>
                  <a:cubicBezTo>
                    <a:pt x="21053" y="11881"/>
                    <a:pt x="18071" y="7795"/>
                    <a:pt x="14086" y="4938"/>
                  </a:cubicBezTo>
                  <a:cubicBezTo>
                    <a:pt x="12958" y="4136"/>
                    <a:pt x="11680" y="3359"/>
                    <a:pt x="10176" y="2607"/>
                  </a:cubicBezTo>
                  <a:cubicBezTo>
                    <a:pt x="8221" y="1580"/>
                    <a:pt x="6166" y="703"/>
                    <a:pt x="4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3" name="Google Shape;6813;p45"/>
            <p:cNvSpPr/>
            <p:nvPr/>
          </p:nvSpPr>
          <p:spPr>
            <a:xfrm>
              <a:off x="1031909" y="3092113"/>
              <a:ext cx="88977" cy="50546"/>
            </a:xfrm>
            <a:custGeom>
              <a:rect b="b" l="l" r="r" t="t"/>
              <a:pathLst>
                <a:path extrusionOk="0" h="2307" w="4061">
                  <a:moveTo>
                    <a:pt x="4061" y="1"/>
                  </a:moveTo>
                  <a:lnTo>
                    <a:pt x="4061" y="1"/>
                  </a:lnTo>
                  <a:cubicBezTo>
                    <a:pt x="1830" y="101"/>
                    <a:pt x="1" y="2307"/>
                    <a:pt x="1" y="2307"/>
                  </a:cubicBezTo>
                  <a:cubicBezTo>
                    <a:pt x="1530" y="2056"/>
                    <a:pt x="4061" y="1"/>
                    <a:pt x="4061" y="1"/>
                  </a:cubicBezTo>
                  <a:close/>
                </a:path>
              </a:pathLst>
            </a:custGeom>
            <a:solidFill>
              <a:srgbClr val="3B5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4" name="Google Shape;6814;p45"/>
            <p:cNvSpPr/>
            <p:nvPr/>
          </p:nvSpPr>
          <p:spPr>
            <a:xfrm>
              <a:off x="1444847" y="3405646"/>
              <a:ext cx="106570" cy="33917"/>
            </a:xfrm>
            <a:custGeom>
              <a:rect b="b" l="l" r="r" t="t"/>
              <a:pathLst>
                <a:path extrusionOk="0" h="1548" w="4864">
                  <a:moveTo>
                    <a:pt x="2068" y="369"/>
                  </a:moveTo>
                  <a:cubicBezTo>
                    <a:pt x="3004" y="369"/>
                    <a:pt x="3635" y="954"/>
                    <a:pt x="3635" y="954"/>
                  </a:cubicBezTo>
                  <a:cubicBezTo>
                    <a:pt x="3334" y="1090"/>
                    <a:pt x="3046" y="1143"/>
                    <a:pt x="2781" y="1143"/>
                  </a:cubicBezTo>
                  <a:cubicBezTo>
                    <a:pt x="1874" y="1143"/>
                    <a:pt x="1229" y="528"/>
                    <a:pt x="1229" y="528"/>
                  </a:cubicBezTo>
                  <a:cubicBezTo>
                    <a:pt x="1527" y="414"/>
                    <a:pt x="1809" y="369"/>
                    <a:pt x="2068" y="369"/>
                  </a:cubicBezTo>
                  <a:close/>
                  <a:moveTo>
                    <a:pt x="1708" y="0"/>
                  </a:moveTo>
                  <a:cubicBezTo>
                    <a:pt x="1182" y="0"/>
                    <a:pt x="608" y="92"/>
                    <a:pt x="1" y="327"/>
                  </a:cubicBezTo>
                  <a:cubicBezTo>
                    <a:pt x="1" y="327"/>
                    <a:pt x="1326" y="1547"/>
                    <a:pt x="3159" y="1547"/>
                  </a:cubicBezTo>
                  <a:cubicBezTo>
                    <a:pt x="3691" y="1547"/>
                    <a:pt x="4266" y="1445"/>
                    <a:pt x="4863" y="1180"/>
                  </a:cubicBezTo>
                  <a:cubicBezTo>
                    <a:pt x="4863" y="1180"/>
                    <a:pt x="3592" y="0"/>
                    <a:pt x="1708" y="0"/>
                  </a:cubicBezTo>
                  <a:close/>
                </a:path>
              </a:pathLst>
            </a:custGeom>
            <a:solidFill>
              <a:srgbClr val="6B9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5" name="Google Shape;6815;p45"/>
            <p:cNvSpPr/>
            <p:nvPr/>
          </p:nvSpPr>
          <p:spPr>
            <a:xfrm>
              <a:off x="1471753" y="3413730"/>
              <a:ext cx="52759" cy="16958"/>
            </a:xfrm>
            <a:custGeom>
              <a:rect b="b" l="l" r="r" t="t"/>
              <a:pathLst>
                <a:path extrusionOk="0" h="774" w="2408">
                  <a:moveTo>
                    <a:pt x="840" y="0"/>
                  </a:moveTo>
                  <a:cubicBezTo>
                    <a:pt x="581" y="0"/>
                    <a:pt x="299" y="45"/>
                    <a:pt x="1" y="159"/>
                  </a:cubicBezTo>
                  <a:cubicBezTo>
                    <a:pt x="1" y="159"/>
                    <a:pt x="646" y="774"/>
                    <a:pt x="1553" y="774"/>
                  </a:cubicBezTo>
                  <a:cubicBezTo>
                    <a:pt x="1818" y="774"/>
                    <a:pt x="2106" y="721"/>
                    <a:pt x="2407" y="585"/>
                  </a:cubicBezTo>
                  <a:cubicBezTo>
                    <a:pt x="2407" y="585"/>
                    <a:pt x="1776" y="0"/>
                    <a:pt x="840" y="0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6" name="Google Shape;6816;p45"/>
            <p:cNvSpPr/>
            <p:nvPr/>
          </p:nvSpPr>
          <p:spPr>
            <a:xfrm>
              <a:off x="1214770" y="3954559"/>
              <a:ext cx="377268" cy="246750"/>
            </a:xfrm>
            <a:custGeom>
              <a:rect b="b" l="l" r="r" t="t"/>
              <a:pathLst>
                <a:path extrusionOk="0" h="11262" w="17219">
                  <a:moveTo>
                    <a:pt x="5060" y="1"/>
                  </a:moveTo>
                  <a:cubicBezTo>
                    <a:pt x="3439" y="1"/>
                    <a:pt x="1924" y="656"/>
                    <a:pt x="1028" y="1766"/>
                  </a:cubicBezTo>
                  <a:cubicBezTo>
                    <a:pt x="151" y="2894"/>
                    <a:pt x="1" y="4322"/>
                    <a:pt x="577" y="5826"/>
                  </a:cubicBezTo>
                  <a:cubicBezTo>
                    <a:pt x="1279" y="7605"/>
                    <a:pt x="2732" y="9059"/>
                    <a:pt x="4838" y="10037"/>
                  </a:cubicBezTo>
                  <a:cubicBezTo>
                    <a:pt x="6591" y="10835"/>
                    <a:pt x="8698" y="11261"/>
                    <a:pt x="10880" y="11261"/>
                  </a:cubicBezTo>
                  <a:cubicBezTo>
                    <a:pt x="11162" y="11261"/>
                    <a:pt x="11446" y="11254"/>
                    <a:pt x="11730" y="11240"/>
                  </a:cubicBezTo>
                  <a:cubicBezTo>
                    <a:pt x="13835" y="11114"/>
                    <a:pt x="16467" y="10638"/>
                    <a:pt x="16893" y="9059"/>
                  </a:cubicBezTo>
                  <a:cubicBezTo>
                    <a:pt x="16893" y="8984"/>
                    <a:pt x="16918" y="8909"/>
                    <a:pt x="16943" y="8834"/>
                  </a:cubicBezTo>
                  <a:lnTo>
                    <a:pt x="16968" y="8783"/>
                  </a:lnTo>
                  <a:cubicBezTo>
                    <a:pt x="17068" y="8458"/>
                    <a:pt x="17219" y="7605"/>
                    <a:pt x="16442" y="6653"/>
                  </a:cubicBezTo>
                  <a:cubicBezTo>
                    <a:pt x="16066" y="6202"/>
                    <a:pt x="15665" y="5901"/>
                    <a:pt x="15189" y="5525"/>
                  </a:cubicBezTo>
                  <a:cubicBezTo>
                    <a:pt x="14813" y="5275"/>
                    <a:pt x="14437" y="4974"/>
                    <a:pt x="13986" y="4573"/>
                  </a:cubicBezTo>
                  <a:cubicBezTo>
                    <a:pt x="13735" y="4322"/>
                    <a:pt x="11329" y="2167"/>
                    <a:pt x="8572" y="889"/>
                  </a:cubicBezTo>
                  <a:cubicBezTo>
                    <a:pt x="7620" y="438"/>
                    <a:pt x="6717" y="162"/>
                    <a:pt x="5915" y="62"/>
                  </a:cubicBezTo>
                  <a:cubicBezTo>
                    <a:pt x="5629" y="21"/>
                    <a:pt x="5343" y="1"/>
                    <a:pt x="5060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7" name="Google Shape;6817;p45"/>
            <p:cNvSpPr/>
            <p:nvPr/>
          </p:nvSpPr>
          <p:spPr>
            <a:xfrm>
              <a:off x="1207386" y="3962424"/>
              <a:ext cx="376414" cy="230734"/>
            </a:xfrm>
            <a:custGeom>
              <a:rect b="b" l="l" r="r" t="t"/>
              <a:pathLst>
                <a:path extrusionOk="0" h="10531" w="17180">
                  <a:moveTo>
                    <a:pt x="5427" y="1"/>
                  </a:moveTo>
                  <a:cubicBezTo>
                    <a:pt x="2574" y="1"/>
                    <a:pt x="0" y="2123"/>
                    <a:pt x="1265" y="5342"/>
                  </a:cubicBezTo>
                  <a:cubicBezTo>
                    <a:pt x="2533" y="8629"/>
                    <a:pt x="6617" y="10531"/>
                    <a:pt x="11126" y="10531"/>
                  </a:cubicBezTo>
                  <a:cubicBezTo>
                    <a:pt x="11430" y="10531"/>
                    <a:pt x="11735" y="10522"/>
                    <a:pt x="12042" y="10505"/>
                  </a:cubicBezTo>
                  <a:cubicBezTo>
                    <a:pt x="16177" y="10279"/>
                    <a:pt x="16754" y="9051"/>
                    <a:pt x="16879" y="8600"/>
                  </a:cubicBezTo>
                  <a:cubicBezTo>
                    <a:pt x="16904" y="8500"/>
                    <a:pt x="16929" y="8399"/>
                    <a:pt x="16954" y="8324"/>
                  </a:cubicBezTo>
                  <a:cubicBezTo>
                    <a:pt x="17054" y="8048"/>
                    <a:pt x="17180" y="7347"/>
                    <a:pt x="16503" y="6520"/>
                  </a:cubicBezTo>
                  <a:cubicBezTo>
                    <a:pt x="15902" y="5793"/>
                    <a:pt x="15100" y="5417"/>
                    <a:pt x="14097" y="4465"/>
                  </a:cubicBezTo>
                  <a:cubicBezTo>
                    <a:pt x="13069" y="3537"/>
                    <a:pt x="9360" y="480"/>
                    <a:pt x="6202" y="53"/>
                  </a:cubicBezTo>
                  <a:cubicBezTo>
                    <a:pt x="5943" y="18"/>
                    <a:pt x="5684" y="1"/>
                    <a:pt x="5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8" name="Google Shape;6818;p45"/>
            <p:cNvSpPr/>
            <p:nvPr/>
          </p:nvSpPr>
          <p:spPr>
            <a:xfrm>
              <a:off x="1230151" y="3926755"/>
              <a:ext cx="364473" cy="218070"/>
            </a:xfrm>
            <a:custGeom>
              <a:rect b="b" l="l" r="r" t="t"/>
              <a:pathLst>
                <a:path extrusionOk="0" h="9953" w="16635">
                  <a:moveTo>
                    <a:pt x="5911" y="1"/>
                  </a:moveTo>
                  <a:cubicBezTo>
                    <a:pt x="5863" y="1"/>
                    <a:pt x="5814" y="1"/>
                    <a:pt x="5765" y="2"/>
                  </a:cubicBezTo>
                  <a:cubicBezTo>
                    <a:pt x="1504" y="77"/>
                    <a:pt x="0" y="3561"/>
                    <a:pt x="0" y="3561"/>
                  </a:cubicBezTo>
                  <a:cubicBezTo>
                    <a:pt x="101" y="3386"/>
                    <a:pt x="201" y="3210"/>
                    <a:pt x="326" y="3035"/>
                  </a:cubicBezTo>
                  <a:cubicBezTo>
                    <a:pt x="1222" y="1925"/>
                    <a:pt x="2737" y="1270"/>
                    <a:pt x="4358" y="1270"/>
                  </a:cubicBezTo>
                  <a:cubicBezTo>
                    <a:pt x="4641" y="1270"/>
                    <a:pt x="4927" y="1290"/>
                    <a:pt x="5213" y="1331"/>
                  </a:cubicBezTo>
                  <a:cubicBezTo>
                    <a:pt x="6015" y="1431"/>
                    <a:pt x="6918" y="1707"/>
                    <a:pt x="7870" y="2158"/>
                  </a:cubicBezTo>
                  <a:cubicBezTo>
                    <a:pt x="10627" y="3436"/>
                    <a:pt x="13033" y="5591"/>
                    <a:pt x="13284" y="5842"/>
                  </a:cubicBezTo>
                  <a:cubicBezTo>
                    <a:pt x="13735" y="6243"/>
                    <a:pt x="14111" y="6544"/>
                    <a:pt x="14487" y="6794"/>
                  </a:cubicBezTo>
                  <a:cubicBezTo>
                    <a:pt x="14963" y="7170"/>
                    <a:pt x="15364" y="7471"/>
                    <a:pt x="15740" y="7922"/>
                  </a:cubicBezTo>
                  <a:cubicBezTo>
                    <a:pt x="16310" y="8610"/>
                    <a:pt x="16387" y="9237"/>
                    <a:pt x="16345" y="9656"/>
                  </a:cubicBezTo>
                  <a:lnTo>
                    <a:pt x="16345" y="9656"/>
                  </a:lnTo>
                  <a:cubicBezTo>
                    <a:pt x="16634" y="7910"/>
                    <a:pt x="15610" y="6338"/>
                    <a:pt x="14487" y="5065"/>
                  </a:cubicBezTo>
                  <a:cubicBezTo>
                    <a:pt x="12336" y="2618"/>
                    <a:pt x="9382" y="1"/>
                    <a:pt x="5911" y="1"/>
                  </a:cubicBezTo>
                  <a:close/>
                  <a:moveTo>
                    <a:pt x="16345" y="9656"/>
                  </a:moveTo>
                  <a:cubicBezTo>
                    <a:pt x="16344" y="9663"/>
                    <a:pt x="16342" y="9670"/>
                    <a:pt x="16341" y="9676"/>
                  </a:cubicBezTo>
                  <a:cubicBezTo>
                    <a:pt x="16341" y="9680"/>
                    <a:pt x="16341" y="9684"/>
                    <a:pt x="16341" y="9688"/>
                  </a:cubicBezTo>
                  <a:lnTo>
                    <a:pt x="16341" y="9688"/>
                  </a:lnTo>
                  <a:cubicBezTo>
                    <a:pt x="16343" y="9677"/>
                    <a:pt x="16344" y="9667"/>
                    <a:pt x="16345" y="9656"/>
                  </a:cubicBezTo>
                  <a:close/>
                  <a:moveTo>
                    <a:pt x="16341" y="9688"/>
                  </a:moveTo>
                  <a:cubicBezTo>
                    <a:pt x="16329" y="9790"/>
                    <a:pt x="16311" y="9879"/>
                    <a:pt x="16291" y="9952"/>
                  </a:cubicBezTo>
                  <a:cubicBezTo>
                    <a:pt x="16339" y="9881"/>
                    <a:pt x="16341" y="9764"/>
                    <a:pt x="16341" y="9688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9" name="Google Shape;6819;p45"/>
            <p:cNvSpPr/>
            <p:nvPr/>
          </p:nvSpPr>
          <p:spPr>
            <a:xfrm>
              <a:off x="1258152" y="4026687"/>
              <a:ext cx="182883" cy="133213"/>
            </a:xfrm>
            <a:custGeom>
              <a:rect b="b" l="l" r="r" t="t"/>
              <a:pathLst>
                <a:path extrusionOk="0" h="6080" w="8347">
                  <a:moveTo>
                    <a:pt x="2847" y="0"/>
                  </a:moveTo>
                  <a:cubicBezTo>
                    <a:pt x="2450" y="0"/>
                    <a:pt x="2057" y="54"/>
                    <a:pt x="1680" y="178"/>
                  </a:cubicBezTo>
                  <a:cubicBezTo>
                    <a:pt x="1128" y="354"/>
                    <a:pt x="803" y="780"/>
                    <a:pt x="602" y="1281"/>
                  </a:cubicBezTo>
                  <a:cubicBezTo>
                    <a:pt x="1" y="3010"/>
                    <a:pt x="1229" y="4489"/>
                    <a:pt x="2632" y="5291"/>
                  </a:cubicBezTo>
                  <a:cubicBezTo>
                    <a:pt x="3504" y="5805"/>
                    <a:pt x="4496" y="6080"/>
                    <a:pt x="5500" y="6080"/>
                  </a:cubicBezTo>
                  <a:cubicBezTo>
                    <a:pt x="5622" y="6080"/>
                    <a:pt x="5743" y="6076"/>
                    <a:pt x="5865" y="6068"/>
                  </a:cubicBezTo>
                  <a:cubicBezTo>
                    <a:pt x="6467" y="6043"/>
                    <a:pt x="7043" y="5767"/>
                    <a:pt x="7444" y="5341"/>
                  </a:cubicBezTo>
                  <a:cubicBezTo>
                    <a:pt x="8146" y="4614"/>
                    <a:pt x="8346" y="3587"/>
                    <a:pt x="7920" y="2684"/>
                  </a:cubicBezTo>
                  <a:cubicBezTo>
                    <a:pt x="7544" y="1907"/>
                    <a:pt x="6818" y="1381"/>
                    <a:pt x="6091" y="980"/>
                  </a:cubicBezTo>
                  <a:cubicBezTo>
                    <a:pt x="5145" y="442"/>
                    <a:pt x="3978" y="0"/>
                    <a:pt x="2847" y="0"/>
                  </a:cubicBezTo>
                  <a:close/>
                </a:path>
              </a:pathLst>
            </a:custGeom>
            <a:solidFill>
              <a:srgbClr val="E3D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0" name="Google Shape;6820;p45"/>
            <p:cNvSpPr/>
            <p:nvPr/>
          </p:nvSpPr>
          <p:spPr>
            <a:xfrm>
              <a:off x="1272985" y="4026687"/>
              <a:ext cx="168050" cy="118686"/>
            </a:xfrm>
            <a:custGeom>
              <a:rect b="b" l="l" r="r" t="t"/>
              <a:pathLst>
                <a:path extrusionOk="0" h="5417" w="7670">
                  <a:moveTo>
                    <a:pt x="2170" y="0"/>
                  </a:moveTo>
                  <a:cubicBezTo>
                    <a:pt x="1773" y="0"/>
                    <a:pt x="1380" y="54"/>
                    <a:pt x="1003" y="178"/>
                  </a:cubicBezTo>
                  <a:cubicBezTo>
                    <a:pt x="527" y="328"/>
                    <a:pt x="201" y="679"/>
                    <a:pt x="0" y="1105"/>
                  </a:cubicBezTo>
                  <a:cubicBezTo>
                    <a:pt x="151" y="980"/>
                    <a:pt x="326" y="880"/>
                    <a:pt x="527" y="830"/>
                  </a:cubicBezTo>
                  <a:cubicBezTo>
                    <a:pt x="909" y="698"/>
                    <a:pt x="1306" y="641"/>
                    <a:pt x="1706" y="641"/>
                  </a:cubicBezTo>
                  <a:cubicBezTo>
                    <a:pt x="2827" y="641"/>
                    <a:pt x="3977" y="1090"/>
                    <a:pt x="4938" y="1607"/>
                  </a:cubicBezTo>
                  <a:cubicBezTo>
                    <a:pt x="5664" y="2008"/>
                    <a:pt x="6391" y="2559"/>
                    <a:pt x="6742" y="3311"/>
                  </a:cubicBezTo>
                  <a:cubicBezTo>
                    <a:pt x="7068" y="4013"/>
                    <a:pt x="7043" y="4765"/>
                    <a:pt x="6692" y="5416"/>
                  </a:cubicBezTo>
                  <a:cubicBezTo>
                    <a:pt x="6717" y="5391"/>
                    <a:pt x="6742" y="5366"/>
                    <a:pt x="6767" y="5341"/>
                  </a:cubicBezTo>
                  <a:cubicBezTo>
                    <a:pt x="7469" y="4614"/>
                    <a:pt x="7669" y="3587"/>
                    <a:pt x="7243" y="2684"/>
                  </a:cubicBezTo>
                  <a:cubicBezTo>
                    <a:pt x="6867" y="1907"/>
                    <a:pt x="6141" y="1381"/>
                    <a:pt x="5414" y="980"/>
                  </a:cubicBezTo>
                  <a:cubicBezTo>
                    <a:pt x="4468" y="442"/>
                    <a:pt x="3301" y="0"/>
                    <a:pt x="2170" y="0"/>
                  </a:cubicBezTo>
                  <a:close/>
                </a:path>
              </a:pathLst>
            </a:custGeom>
            <a:solidFill>
              <a:srgbClr val="EA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1" name="Google Shape;6821;p45"/>
            <p:cNvSpPr/>
            <p:nvPr/>
          </p:nvSpPr>
          <p:spPr>
            <a:xfrm>
              <a:off x="1063766" y="3557526"/>
              <a:ext cx="290505" cy="324158"/>
            </a:xfrm>
            <a:custGeom>
              <a:rect b="b" l="l" r="r" t="t"/>
              <a:pathLst>
                <a:path extrusionOk="0" h="14795" w="13259">
                  <a:moveTo>
                    <a:pt x="5091" y="1"/>
                  </a:moveTo>
                  <a:cubicBezTo>
                    <a:pt x="4513" y="1"/>
                    <a:pt x="3947" y="194"/>
                    <a:pt x="3434" y="689"/>
                  </a:cubicBezTo>
                  <a:cubicBezTo>
                    <a:pt x="2081" y="1992"/>
                    <a:pt x="1053" y="3847"/>
                    <a:pt x="577" y="5776"/>
                  </a:cubicBezTo>
                  <a:cubicBezTo>
                    <a:pt x="0" y="8183"/>
                    <a:pt x="326" y="10739"/>
                    <a:pt x="2081" y="12569"/>
                  </a:cubicBezTo>
                  <a:cubicBezTo>
                    <a:pt x="3316" y="13863"/>
                    <a:pt x="5058" y="14794"/>
                    <a:pt x="6841" y="14794"/>
                  </a:cubicBezTo>
                  <a:cubicBezTo>
                    <a:pt x="7301" y="14794"/>
                    <a:pt x="7763" y="14732"/>
                    <a:pt x="8221" y="14599"/>
                  </a:cubicBezTo>
                  <a:cubicBezTo>
                    <a:pt x="10401" y="13972"/>
                    <a:pt x="11880" y="11917"/>
                    <a:pt x="12406" y="9787"/>
                  </a:cubicBezTo>
                  <a:cubicBezTo>
                    <a:pt x="13259" y="6303"/>
                    <a:pt x="10878" y="3120"/>
                    <a:pt x="8146" y="1265"/>
                  </a:cubicBezTo>
                  <a:cubicBezTo>
                    <a:pt x="7254" y="649"/>
                    <a:pt x="6152" y="1"/>
                    <a:pt x="5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2" name="Google Shape;6822;p45"/>
            <p:cNvSpPr/>
            <p:nvPr/>
          </p:nvSpPr>
          <p:spPr>
            <a:xfrm>
              <a:off x="1056075" y="3551852"/>
              <a:ext cx="304790" cy="335661"/>
            </a:xfrm>
            <a:custGeom>
              <a:rect b="b" l="l" r="r" t="t"/>
              <a:pathLst>
                <a:path extrusionOk="0" h="15320" w="13911">
                  <a:moveTo>
                    <a:pt x="5437" y="535"/>
                  </a:moveTo>
                  <a:cubicBezTo>
                    <a:pt x="6419" y="535"/>
                    <a:pt x="7454" y="1130"/>
                    <a:pt x="8346" y="1725"/>
                  </a:cubicBezTo>
                  <a:cubicBezTo>
                    <a:pt x="10903" y="3479"/>
                    <a:pt x="13334" y="6562"/>
                    <a:pt x="12482" y="9995"/>
                  </a:cubicBezTo>
                  <a:cubicBezTo>
                    <a:pt x="11930" y="12251"/>
                    <a:pt x="10376" y="14056"/>
                    <a:pt x="8497" y="14607"/>
                  </a:cubicBezTo>
                  <a:cubicBezTo>
                    <a:pt x="8047" y="14739"/>
                    <a:pt x="7600" y="14798"/>
                    <a:pt x="7161" y="14798"/>
                  </a:cubicBezTo>
                  <a:cubicBezTo>
                    <a:pt x="5348" y="14798"/>
                    <a:pt x="3681" y="13782"/>
                    <a:pt x="2632" y="12652"/>
                  </a:cubicBezTo>
                  <a:cubicBezTo>
                    <a:pt x="1078" y="11023"/>
                    <a:pt x="552" y="8692"/>
                    <a:pt x="1178" y="6086"/>
                  </a:cubicBezTo>
                  <a:cubicBezTo>
                    <a:pt x="1630" y="4231"/>
                    <a:pt x="2657" y="2426"/>
                    <a:pt x="3960" y="1148"/>
                  </a:cubicBezTo>
                  <a:cubicBezTo>
                    <a:pt x="4261" y="847"/>
                    <a:pt x="4587" y="672"/>
                    <a:pt x="4913" y="597"/>
                  </a:cubicBezTo>
                  <a:cubicBezTo>
                    <a:pt x="5085" y="555"/>
                    <a:pt x="5260" y="535"/>
                    <a:pt x="5437" y="535"/>
                  </a:cubicBezTo>
                  <a:close/>
                  <a:moveTo>
                    <a:pt x="5457" y="1"/>
                  </a:moveTo>
                  <a:cubicBezTo>
                    <a:pt x="4823" y="1"/>
                    <a:pt x="4183" y="207"/>
                    <a:pt x="3609" y="772"/>
                  </a:cubicBezTo>
                  <a:cubicBezTo>
                    <a:pt x="2206" y="2126"/>
                    <a:pt x="1153" y="4005"/>
                    <a:pt x="677" y="5960"/>
                  </a:cubicBezTo>
                  <a:cubicBezTo>
                    <a:pt x="0" y="8742"/>
                    <a:pt x="552" y="11249"/>
                    <a:pt x="2231" y="13028"/>
                  </a:cubicBezTo>
                  <a:cubicBezTo>
                    <a:pt x="3386" y="14225"/>
                    <a:pt x="5170" y="15320"/>
                    <a:pt x="7149" y="15320"/>
                  </a:cubicBezTo>
                  <a:cubicBezTo>
                    <a:pt x="7574" y="15320"/>
                    <a:pt x="8008" y="15269"/>
                    <a:pt x="8447" y="15158"/>
                  </a:cubicBezTo>
                  <a:cubicBezTo>
                    <a:pt x="8522" y="15158"/>
                    <a:pt x="8597" y="15133"/>
                    <a:pt x="8647" y="15108"/>
                  </a:cubicBezTo>
                  <a:cubicBezTo>
                    <a:pt x="11128" y="14381"/>
                    <a:pt x="12532" y="12051"/>
                    <a:pt x="13008" y="10121"/>
                  </a:cubicBezTo>
                  <a:cubicBezTo>
                    <a:pt x="13910" y="6436"/>
                    <a:pt x="11354" y="3153"/>
                    <a:pt x="8647" y="1299"/>
                  </a:cubicBezTo>
                  <a:cubicBezTo>
                    <a:pt x="8040" y="877"/>
                    <a:pt x="6762" y="1"/>
                    <a:pt x="5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3" name="Google Shape;6823;p45"/>
            <p:cNvSpPr/>
            <p:nvPr/>
          </p:nvSpPr>
          <p:spPr>
            <a:xfrm>
              <a:off x="1128006" y="3678163"/>
              <a:ext cx="163120" cy="157927"/>
            </a:xfrm>
            <a:custGeom>
              <a:rect b="b" l="l" r="r" t="t"/>
              <a:pathLst>
                <a:path extrusionOk="0" h="7208" w="7445">
                  <a:moveTo>
                    <a:pt x="3598" y="0"/>
                  </a:moveTo>
                  <a:cubicBezTo>
                    <a:pt x="3345" y="0"/>
                    <a:pt x="3089" y="31"/>
                    <a:pt x="2833" y="95"/>
                  </a:cubicBezTo>
                  <a:cubicBezTo>
                    <a:pt x="1053" y="546"/>
                    <a:pt x="1" y="2501"/>
                    <a:pt x="477" y="4431"/>
                  </a:cubicBezTo>
                  <a:cubicBezTo>
                    <a:pt x="907" y="6087"/>
                    <a:pt x="2315" y="7207"/>
                    <a:pt x="3846" y="7207"/>
                  </a:cubicBezTo>
                  <a:cubicBezTo>
                    <a:pt x="4099" y="7207"/>
                    <a:pt x="4356" y="7177"/>
                    <a:pt x="4612" y="7113"/>
                  </a:cubicBezTo>
                  <a:cubicBezTo>
                    <a:pt x="6392" y="6662"/>
                    <a:pt x="7444" y="4732"/>
                    <a:pt x="6968" y="2802"/>
                  </a:cubicBezTo>
                  <a:cubicBezTo>
                    <a:pt x="6538" y="1124"/>
                    <a:pt x="5130" y="0"/>
                    <a:pt x="3598" y="0"/>
                  </a:cubicBezTo>
                  <a:close/>
                </a:path>
              </a:pathLst>
            </a:custGeom>
            <a:solidFill>
              <a:srgbClr val="E3D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4" name="Google Shape;6824;p45"/>
            <p:cNvSpPr/>
            <p:nvPr/>
          </p:nvSpPr>
          <p:spPr>
            <a:xfrm>
              <a:off x="1132958" y="3712080"/>
              <a:ext cx="146622" cy="124011"/>
            </a:xfrm>
            <a:custGeom>
              <a:rect b="b" l="l" r="r" t="t"/>
              <a:pathLst>
                <a:path extrusionOk="0" h="5660" w="6692">
                  <a:moveTo>
                    <a:pt x="677" y="1"/>
                  </a:moveTo>
                  <a:lnTo>
                    <a:pt x="677" y="1"/>
                  </a:lnTo>
                  <a:cubicBezTo>
                    <a:pt x="176" y="828"/>
                    <a:pt x="0" y="1855"/>
                    <a:pt x="251" y="2883"/>
                  </a:cubicBezTo>
                  <a:cubicBezTo>
                    <a:pt x="681" y="4539"/>
                    <a:pt x="2089" y="5659"/>
                    <a:pt x="3620" y="5659"/>
                  </a:cubicBezTo>
                  <a:cubicBezTo>
                    <a:pt x="3873" y="5659"/>
                    <a:pt x="4130" y="5629"/>
                    <a:pt x="4386" y="5565"/>
                  </a:cubicBezTo>
                  <a:cubicBezTo>
                    <a:pt x="5514" y="5289"/>
                    <a:pt x="6366" y="4387"/>
                    <a:pt x="6692" y="3284"/>
                  </a:cubicBezTo>
                  <a:lnTo>
                    <a:pt x="6692" y="3284"/>
                  </a:lnTo>
                  <a:cubicBezTo>
                    <a:pt x="6266" y="3986"/>
                    <a:pt x="5589" y="4537"/>
                    <a:pt x="4762" y="4738"/>
                  </a:cubicBezTo>
                  <a:cubicBezTo>
                    <a:pt x="4506" y="4802"/>
                    <a:pt x="4249" y="4832"/>
                    <a:pt x="3996" y="4832"/>
                  </a:cubicBezTo>
                  <a:cubicBezTo>
                    <a:pt x="2465" y="4832"/>
                    <a:pt x="1057" y="3712"/>
                    <a:pt x="627" y="2056"/>
                  </a:cubicBezTo>
                  <a:cubicBezTo>
                    <a:pt x="451" y="1354"/>
                    <a:pt x="476" y="652"/>
                    <a:pt x="677" y="1"/>
                  </a:cubicBezTo>
                  <a:close/>
                </a:path>
              </a:pathLst>
            </a:custGeom>
            <a:solidFill>
              <a:srgbClr val="EA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5" name="Google Shape;6825;p45"/>
            <p:cNvSpPr/>
            <p:nvPr/>
          </p:nvSpPr>
          <p:spPr>
            <a:xfrm>
              <a:off x="730449" y="3855175"/>
              <a:ext cx="377268" cy="246729"/>
            </a:xfrm>
            <a:custGeom>
              <a:rect b="b" l="l" r="r" t="t"/>
              <a:pathLst>
                <a:path extrusionOk="0" h="11261" w="17219">
                  <a:moveTo>
                    <a:pt x="5061" y="0"/>
                  </a:moveTo>
                  <a:cubicBezTo>
                    <a:pt x="3439" y="0"/>
                    <a:pt x="1924" y="659"/>
                    <a:pt x="1028" y="1791"/>
                  </a:cubicBezTo>
                  <a:cubicBezTo>
                    <a:pt x="151" y="2893"/>
                    <a:pt x="0" y="4322"/>
                    <a:pt x="577" y="5851"/>
                  </a:cubicBezTo>
                  <a:cubicBezTo>
                    <a:pt x="1278" y="7630"/>
                    <a:pt x="2732" y="9059"/>
                    <a:pt x="4837" y="10036"/>
                  </a:cubicBezTo>
                  <a:cubicBezTo>
                    <a:pt x="6591" y="10835"/>
                    <a:pt x="8697" y="11261"/>
                    <a:pt x="10880" y="11261"/>
                  </a:cubicBezTo>
                  <a:cubicBezTo>
                    <a:pt x="11162" y="11261"/>
                    <a:pt x="11445" y="11254"/>
                    <a:pt x="11730" y="11239"/>
                  </a:cubicBezTo>
                  <a:cubicBezTo>
                    <a:pt x="13835" y="11114"/>
                    <a:pt x="16466" y="10663"/>
                    <a:pt x="16893" y="9059"/>
                  </a:cubicBezTo>
                  <a:cubicBezTo>
                    <a:pt x="16893" y="8984"/>
                    <a:pt x="16918" y="8908"/>
                    <a:pt x="16943" y="8833"/>
                  </a:cubicBezTo>
                  <a:lnTo>
                    <a:pt x="16968" y="8783"/>
                  </a:lnTo>
                  <a:cubicBezTo>
                    <a:pt x="17068" y="8457"/>
                    <a:pt x="17218" y="7605"/>
                    <a:pt x="16441" y="6653"/>
                  </a:cubicBezTo>
                  <a:cubicBezTo>
                    <a:pt x="16065" y="6227"/>
                    <a:pt x="15664" y="5901"/>
                    <a:pt x="15188" y="5550"/>
                  </a:cubicBezTo>
                  <a:cubicBezTo>
                    <a:pt x="14837" y="5274"/>
                    <a:pt x="14436" y="4974"/>
                    <a:pt x="13985" y="4573"/>
                  </a:cubicBezTo>
                  <a:cubicBezTo>
                    <a:pt x="13735" y="4347"/>
                    <a:pt x="11329" y="2166"/>
                    <a:pt x="8572" y="888"/>
                  </a:cubicBezTo>
                  <a:cubicBezTo>
                    <a:pt x="7619" y="462"/>
                    <a:pt x="6717" y="161"/>
                    <a:pt x="5915" y="61"/>
                  </a:cubicBezTo>
                  <a:cubicBezTo>
                    <a:pt x="5629" y="20"/>
                    <a:pt x="5344" y="0"/>
                    <a:pt x="5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6" name="Google Shape;6826;p45"/>
            <p:cNvSpPr/>
            <p:nvPr/>
          </p:nvSpPr>
          <p:spPr>
            <a:xfrm>
              <a:off x="723547" y="3863040"/>
              <a:ext cx="375932" cy="231194"/>
            </a:xfrm>
            <a:custGeom>
              <a:rect b="b" l="l" r="r" t="t"/>
              <a:pathLst>
                <a:path extrusionOk="0" h="10552" w="17158">
                  <a:moveTo>
                    <a:pt x="5425" y="1"/>
                  </a:moveTo>
                  <a:cubicBezTo>
                    <a:pt x="2556" y="1"/>
                    <a:pt x="1" y="2125"/>
                    <a:pt x="1243" y="5366"/>
                  </a:cubicBezTo>
                  <a:cubicBezTo>
                    <a:pt x="2517" y="8670"/>
                    <a:pt x="6634" y="10551"/>
                    <a:pt x="11169" y="10551"/>
                  </a:cubicBezTo>
                  <a:cubicBezTo>
                    <a:pt x="11451" y="10551"/>
                    <a:pt x="11735" y="10544"/>
                    <a:pt x="12020" y="10529"/>
                  </a:cubicBezTo>
                  <a:cubicBezTo>
                    <a:pt x="16155" y="10304"/>
                    <a:pt x="16731" y="9076"/>
                    <a:pt x="16857" y="8599"/>
                  </a:cubicBezTo>
                  <a:cubicBezTo>
                    <a:pt x="16882" y="8499"/>
                    <a:pt x="16907" y="8424"/>
                    <a:pt x="16932" y="8324"/>
                  </a:cubicBezTo>
                  <a:cubicBezTo>
                    <a:pt x="17032" y="8048"/>
                    <a:pt x="17157" y="7346"/>
                    <a:pt x="16481" y="6519"/>
                  </a:cubicBezTo>
                  <a:cubicBezTo>
                    <a:pt x="15879" y="5792"/>
                    <a:pt x="15077" y="5417"/>
                    <a:pt x="14075" y="4489"/>
                  </a:cubicBezTo>
                  <a:cubicBezTo>
                    <a:pt x="13047" y="3562"/>
                    <a:pt x="9338" y="479"/>
                    <a:pt x="6205" y="53"/>
                  </a:cubicBezTo>
                  <a:cubicBezTo>
                    <a:pt x="5944" y="18"/>
                    <a:pt x="5683" y="1"/>
                    <a:pt x="5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7" name="Google Shape;6827;p45"/>
            <p:cNvSpPr/>
            <p:nvPr/>
          </p:nvSpPr>
          <p:spPr>
            <a:xfrm>
              <a:off x="745807" y="3827393"/>
              <a:ext cx="364648" cy="218026"/>
            </a:xfrm>
            <a:custGeom>
              <a:rect b="b" l="l" r="r" t="t"/>
              <a:pathLst>
                <a:path extrusionOk="0" h="9951" w="16643">
                  <a:moveTo>
                    <a:pt x="5864" y="0"/>
                  </a:moveTo>
                  <a:cubicBezTo>
                    <a:pt x="5831" y="0"/>
                    <a:pt x="5798" y="0"/>
                    <a:pt x="5765" y="1"/>
                  </a:cubicBezTo>
                  <a:cubicBezTo>
                    <a:pt x="1505" y="76"/>
                    <a:pt x="1" y="3560"/>
                    <a:pt x="1" y="3560"/>
                  </a:cubicBezTo>
                  <a:cubicBezTo>
                    <a:pt x="101" y="3384"/>
                    <a:pt x="201" y="3209"/>
                    <a:pt x="327" y="3059"/>
                  </a:cubicBezTo>
                  <a:cubicBezTo>
                    <a:pt x="1223" y="1927"/>
                    <a:pt x="2738" y="1268"/>
                    <a:pt x="4360" y="1268"/>
                  </a:cubicBezTo>
                  <a:cubicBezTo>
                    <a:pt x="4643" y="1268"/>
                    <a:pt x="4928" y="1288"/>
                    <a:pt x="5214" y="1329"/>
                  </a:cubicBezTo>
                  <a:cubicBezTo>
                    <a:pt x="6016" y="1429"/>
                    <a:pt x="6918" y="1730"/>
                    <a:pt x="7871" y="2156"/>
                  </a:cubicBezTo>
                  <a:cubicBezTo>
                    <a:pt x="10628" y="3434"/>
                    <a:pt x="13034" y="5615"/>
                    <a:pt x="13284" y="5841"/>
                  </a:cubicBezTo>
                  <a:cubicBezTo>
                    <a:pt x="13735" y="6242"/>
                    <a:pt x="14136" y="6542"/>
                    <a:pt x="14487" y="6818"/>
                  </a:cubicBezTo>
                  <a:cubicBezTo>
                    <a:pt x="14963" y="7169"/>
                    <a:pt x="15364" y="7495"/>
                    <a:pt x="15740" y="7921"/>
                  </a:cubicBezTo>
                  <a:cubicBezTo>
                    <a:pt x="16467" y="8798"/>
                    <a:pt x="16392" y="9575"/>
                    <a:pt x="16292" y="9951"/>
                  </a:cubicBezTo>
                  <a:cubicBezTo>
                    <a:pt x="16342" y="9901"/>
                    <a:pt x="16342" y="9775"/>
                    <a:pt x="16342" y="9700"/>
                  </a:cubicBezTo>
                  <a:cubicBezTo>
                    <a:pt x="16643" y="7921"/>
                    <a:pt x="15615" y="6342"/>
                    <a:pt x="14487" y="5089"/>
                  </a:cubicBezTo>
                  <a:cubicBezTo>
                    <a:pt x="12327" y="2630"/>
                    <a:pt x="9355" y="0"/>
                    <a:pt x="58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8" name="Google Shape;6828;p45"/>
            <p:cNvSpPr/>
            <p:nvPr/>
          </p:nvSpPr>
          <p:spPr>
            <a:xfrm>
              <a:off x="773830" y="3927368"/>
              <a:ext cx="182883" cy="133147"/>
            </a:xfrm>
            <a:custGeom>
              <a:rect b="b" l="l" r="r" t="t"/>
              <a:pathLst>
                <a:path extrusionOk="0" h="6077" w="8347">
                  <a:moveTo>
                    <a:pt x="2835" y="0"/>
                  </a:moveTo>
                  <a:cubicBezTo>
                    <a:pt x="2444" y="0"/>
                    <a:pt x="2056" y="53"/>
                    <a:pt x="1679" y="175"/>
                  </a:cubicBezTo>
                  <a:cubicBezTo>
                    <a:pt x="1153" y="375"/>
                    <a:pt x="802" y="776"/>
                    <a:pt x="602" y="1278"/>
                  </a:cubicBezTo>
                  <a:cubicBezTo>
                    <a:pt x="0" y="3007"/>
                    <a:pt x="1228" y="4511"/>
                    <a:pt x="2632" y="5313"/>
                  </a:cubicBezTo>
                  <a:cubicBezTo>
                    <a:pt x="3503" y="5804"/>
                    <a:pt x="4494" y="6077"/>
                    <a:pt x="5498" y="6077"/>
                  </a:cubicBezTo>
                  <a:cubicBezTo>
                    <a:pt x="5620" y="6077"/>
                    <a:pt x="5743" y="6073"/>
                    <a:pt x="5865" y="6065"/>
                  </a:cubicBezTo>
                  <a:cubicBezTo>
                    <a:pt x="6466" y="6039"/>
                    <a:pt x="7043" y="5764"/>
                    <a:pt x="7444" y="5338"/>
                  </a:cubicBezTo>
                  <a:cubicBezTo>
                    <a:pt x="8146" y="4636"/>
                    <a:pt x="8346" y="3583"/>
                    <a:pt x="7920" y="2681"/>
                  </a:cubicBezTo>
                  <a:cubicBezTo>
                    <a:pt x="7544" y="1929"/>
                    <a:pt x="6817" y="1378"/>
                    <a:pt x="6090" y="977"/>
                  </a:cubicBezTo>
                  <a:cubicBezTo>
                    <a:pt x="5138" y="454"/>
                    <a:pt x="3977" y="0"/>
                    <a:pt x="2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9" name="Google Shape;6829;p45"/>
            <p:cNvSpPr/>
            <p:nvPr/>
          </p:nvSpPr>
          <p:spPr>
            <a:xfrm>
              <a:off x="788642" y="3927368"/>
              <a:ext cx="168072" cy="118599"/>
            </a:xfrm>
            <a:custGeom>
              <a:rect b="b" l="l" r="r" t="t"/>
              <a:pathLst>
                <a:path extrusionOk="0" h="5413" w="7671">
                  <a:moveTo>
                    <a:pt x="2159" y="0"/>
                  </a:moveTo>
                  <a:cubicBezTo>
                    <a:pt x="1768" y="0"/>
                    <a:pt x="1380" y="53"/>
                    <a:pt x="1003" y="175"/>
                  </a:cubicBezTo>
                  <a:cubicBezTo>
                    <a:pt x="527" y="350"/>
                    <a:pt x="201" y="676"/>
                    <a:pt x="1" y="1102"/>
                  </a:cubicBezTo>
                  <a:cubicBezTo>
                    <a:pt x="151" y="977"/>
                    <a:pt x="327" y="877"/>
                    <a:pt x="527" y="826"/>
                  </a:cubicBezTo>
                  <a:cubicBezTo>
                    <a:pt x="905" y="703"/>
                    <a:pt x="1296" y="648"/>
                    <a:pt x="1690" y="648"/>
                  </a:cubicBezTo>
                  <a:cubicBezTo>
                    <a:pt x="2816" y="648"/>
                    <a:pt x="3973" y="1090"/>
                    <a:pt x="4938" y="1628"/>
                  </a:cubicBezTo>
                  <a:cubicBezTo>
                    <a:pt x="5665" y="2029"/>
                    <a:pt x="6392" y="2556"/>
                    <a:pt x="6768" y="3333"/>
                  </a:cubicBezTo>
                  <a:cubicBezTo>
                    <a:pt x="7094" y="4009"/>
                    <a:pt x="7044" y="4786"/>
                    <a:pt x="6693" y="5413"/>
                  </a:cubicBezTo>
                  <a:cubicBezTo>
                    <a:pt x="6718" y="5388"/>
                    <a:pt x="6743" y="5363"/>
                    <a:pt x="6768" y="5338"/>
                  </a:cubicBezTo>
                  <a:cubicBezTo>
                    <a:pt x="7470" y="4636"/>
                    <a:pt x="7670" y="3583"/>
                    <a:pt x="7244" y="2681"/>
                  </a:cubicBezTo>
                  <a:cubicBezTo>
                    <a:pt x="6868" y="1929"/>
                    <a:pt x="6141" y="1378"/>
                    <a:pt x="5414" y="977"/>
                  </a:cubicBezTo>
                  <a:cubicBezTo>
                    <a:pt x="4462" y="454"/>
                    <a:pt x="3301" y="0"/>
                    <a:pt x="2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0" name="Google Shape;6830;p45"/>
            <p:cNvSpPr/>
            <p:nvPr/>
          </p:nvSpPr>
          <p:spPr>
            <a:xfrm>
              <a:off x="1294391" y="3421487"/>
              <a:ext cx="287218" cy="298305"/>
            </a:xfrm>
            <a:custGeom>
              <a:rect b="b" l="l" r="r" t="t"/>
              <a:pathLst>
                <a:path extrusionOk="0" h="13615" w="13109">
                  <a:moveTo>
                    <a:pt x="9283" y="1"/>
                  </a:moveTo>
                  <a:cubicBezTo>
                    <a:pt x="7629" y="1"/>
                    <a:pt x="5860" y="428"/>
                    <a:pt x="4337" y="1234"/>
                  </a:cubicBezTo>
                  <a:cubicBezTo>
                    <a:pt x="2131" y="2386"/>
                    <a:pt x="427" y="4291"/>
                    <a:pt x="201" y="6848"/>
                  </a:cubicBezTo>
                  <a:cubicBezTo>
                    <a:pt x="1" y="9078"/>
                    <a:pt x="753" y="11559"/>
                    <a:pt x="2733" y="12788"/>
                  </a:cubicBezTo>
                  <a:cubicBezTo>
                    <a:pt x="3627" y="13364"/>
                    <a:pt x="4659" y="13615"/>
                    <a:pt x="5702" y="13615"/>
                  </a:cubicBezTo>
                  <a:cubicBezTo>
                    <a:pt x="6881" y="13615"/>
                    <a:pt x="8075" y="13294"/>
                    <a:pt x="9098" y="12762"/>
                  </a:cubicBezTo>
                  <a:cubicBezTo>
                    <a:pt x="12281" y="11108"/>
                    <a:pt x="13109" y="7249"/>
                    <a:pt x="12708" y="3940"/>
                  </a:cubicBezTo>
                  <a:cubicBezTo>
                    <a:pt x="12507" y="2286"/>
                    <a:pt x="12056" y="181"/>
                    <a:pt x="10026" y="31"/>
                  </a:cubicBezTo>
                  <a:cubicBezTo>
                    <a:pt x="9782" y="11"/>
                    <a:pt x="9534" y="1"/>
                    <a:pt x="9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1" name="Google Shape;6831;p45"/>
            <p:cNvSpPr/>
            <p:nvPr/>
          </p:nvSpPr>
          <p:spPr>
            <a:xfrm>
              <a:off x="1288913" y="3415483"/>
              <a:ext cx="298195" cy="310246"/>
            </a:xfrm>
            <a:custGeom>
              <a:rect b="b" l="l" r="r" t="t"/>
              <a:pathLst>
                <a:path extrusionOk="0" h="14160" w="13610">
                  <a:moveTo>
                    <a:pt x="9613" y="534"/>
                  </a:moveTo>
                  <a:cubicBezTo>
                    <a:pt x="9828" y="534"/>
                    <a:pt x="10041" y="541"/>
                    <a:pt x="10251" y="555"/>
                  </a:cubicBezTo>
                  <a:cubicBezTo>
                    <a:pt x="10677" y="605"/>
                    <a:pt x="11028" y="731"/>
                    <a:pt x="11303" y="931"/>
                  </a:cubicBezTo>
                  <a:cubicBezTo>
                    <a:pt x="12256" y="1583"/>
                    <a:pt x="12557" y="2986"/>
                    <a:pt x="12707" y="4239"/>
                  </a:cubicBezTo>
                  <a:cubicBezTo>
                    <a:pt x="13058" y="7322"/>
                    <a:pt x="12356" y="11182"/>
                    <a:pt x="9223" y="12811"/>
                  </a:cubicBezTo>
                  <a:cubicBezTo>
                    <a:pt x="8177" y="13347"/>
                    <a:pt x="7040" y="13616"/>
                    <a:pt x="5961" y="13616"/>
                  </a:cubicBezTo>
                  <a:cubicBezTo>
                    <a:pt x="4920" y="13616"/>
                    <a:pt x="3933" y="13366"/>
                    <a:pt x="3133" y="12861"/>
                  </a:cubicBezTo>
                  <a:cubicBezTo>
                    <a:pt x="1078" y="11558"/>
                    <a:pt x="526" y="9051"/>
                    <a:pt x="702" y="7147"/>
                  </a:cubicBezTo>
                  <a:cubicBezTo>
                    <a:pt x="927" y="4891"/>
                    <a:pt x="2331" y="2986"/>
                    <a:pt x="4712" y="1733"/>
                  </a:cubicBezTo>
                  <a:cubicBezTo>
                    <a:pt x="6198" y="957"/>
                    <a:pt x="7960" y="534"/>
                    <a:pt x="9613" y="534"/>
                  </a:cubicBezTo>
                  <a:close/>
                  <a:moveTo>
                    <a:pt x="9561" y="0"/>
                  </a:moveTo>
                  <a:cubicBezTo>
                    <a:pt x="7838" y="0"/>
                    <a:pt x="6016" y="450"/>
                    <a:pt x="4461" y="1282"/>
                  </a:cubicBezTo>
                  <a:cubicBezTo>
                    <a:pt x="1930" y="2610"/>
                    <a:pt x="401" y="4665"/>
                    <a:pt x="176" y="7097"/>
                  </a:cubicBezTo>
                  <a:cubicBezTo>
                    <a:pt x="0" y="9102"/>
                    <a:pt x="551" y="11733"/>
                    <a:pt x="2657" y="13187"/>
                  </a:cubicBezTo>
                  <a:cubicBezTo>
                    <a:pt x="2707" y="13212"/>
                    <a:pt x="2782" y="13262"/>
                    <a:pt x="2832" y="13287"/>
                  </a:cubicBezTo>
                  <a:cubicBezTo>
                    <a:pt x="3803" y="13912"/>
                    <a:pt x="4874" y="14159"/>
                    <a:pt x="5920" y="14159"/>
                  </a:cubicBezTo>
                  <a:cubicBezTo>
                    <a:pt x="7223" y="14159"/>
                    <a:pt x="8487" y="13776"/>
                    <a:pt x="9474" y="13262"/>
                  </a:cubicBezTo>
                  <a:cubicBezTo>
                    <a:pt x="12832" y="11533"/>
                    <a:pt x="13609" y="7422"/>
                    <a:pt x="13233" y="4189"/>
                  </a:cubicBezTo>
                  <a:cubicBezTo>
                    <a:pt x="13083" y="3112"/>
                    <a:pt x="12757" y="229"/>
                    <a:pt x="10301" y="29"/>
                  </a:cubicBezTo>
                  <a:cubicBezTo>
                    <a:pt x="10057" y="10"/>
                    <a:pt x="9810" y="0"/>
                    <a:pt x="9561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2" name="Google Shape;6832;p45"/>
            <p:cNvSpPr/>
            <p:nvPr/>
          </p:nvSpPr>
          <p:spPr>
            <a:xfrm>
              <a:off x="1336677" y="3519556"/>
              <a:ext cx="170241" cy="154816"/>
            </a:xfrm>
            <a:custGeom>
              <a:rect b="b" l="l" r="r" t="t"/>
              <a:pathLst>
                <a:path extrusionOk="0" h="7066" w="7770">
                  <a:moveTo>
                    <a:pt x="4159" y="0"/>
                  </a:moveTo>
                  <a:cubicBezTo>
                    <a:pt x="3027" y="0"/>
                    <a:pt x="1870" y="571"/>
                    <a:pt x="1128" y="1620"/>
                  </a:cubicBezTo>
                  <a:cubicBezTo>
                    <a:pt x="1" y="3274"/>
                    <a:pt x="301" y="5454"/>
                    <a:pt x="1830" y="6507"/>
                  </a:cubicBezTo>
                  <a:cubicBezTo>
                    <a:pt x="2379" y="6885"/>
                    <a:pt x="3006" y="7066"/>
                    <a:pt x="3636" y="7066"/>
                  </a:cubicBezTo>
                  <a:cubicBezTo>
                    <a:pt x="4763" y="7066"/>
                    <a:pt x="5903" y="6489"/>
                    <a:pt x="6642" y="5429"/>
                  </a:cubicBezTo>
                  <a:cubicBezTo>
                    <a:pt x="7770" y="3800"/>
                    <a:pt x="7469" y="1595"/>
                    <a:pt x="5940" y="542"/>
                  </a:cubicBezTo>
                  <a:cubicBezTo>
                    <a:pt x="5404" y="176"/>
                    <a:pt x="4785" y="0"/>
                    <a:pt x="4159" y="0"/>
                  </a:cubicBezTo>
                  <a:close/>
                </a:path>
              </a:pathLst>
            </a:custGeom>
            <a:solidFill>
              <a:srgbClr val="E3D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3" name="Google Shape;6833;p45"/>
            <p:cNvSpPr/>
            <p:nvPr/>
          </p:nvSpPr>
          <p:spPr>
            <a:xfrm>
              <a:off x="1336677" y="3520433"/>
              <a:ext cx="111500" cy="153983"/>
            </a:xfrm>
            <a:custGeom>
              <a:rect b="b" l="l" r="r" t="t"/>
              <a:pathLst>
                <a:path extrusionOk="0" h="7028" w="5089">
                  <a:moveTo>
                    <a:pt x="3559" y="1"/>
                  </a:moveTo>
                  <a:lnTo>
                    <a:pt x="3559" y="1"/>
                  </a:lnTo>
                  <a:cubicBezTo>
                    <a:pt x="2632" y="176"/>
                    <a:pt x="1730" y="703"/>
                    <a:pt x="1128" y="1580"/>
                  </a:cubicBezTo>
                  <a:cubicBezTo>
                    <a:pt x="1" y="3234"/>
                    <a:pt x="301" y="5414"/>
                    <a:pt x="1830" y="6467"/>
                  </a:cubicBezTo>
                  <a:cubicBezTo>
                    <a:pt x="2376" y="6845"/>
                    <a:pt x="2993" y="7028"/>
                    <a:pt x="3619" y="7028"/>
                  </a:cubicBezTo>
                  <a:cubicBezTo>
                    <a:pt x="4113" y="7028"/>
                    <a:pt x="4613" y="6914"/>
                    <a:pt x="5088" y="6693"/>
                  </a:cubicBezTo>
                  <a:lnTo>
                    <a:pt x="5088" y="6693"/>
                  </a:lnTo>
                  <a:cubicBezTo>
                    <a:pt x="4886" y="6729"/>
                    <a:pt x="4682" y="6748"/>
                    <a:pt x="4478" y="6748"/>
                  </a:cubicBezTo>
                  <a:cubicBezTo>
                    <a:pt x="3853" y="6748"/>
                    <a:pt x="3237" y="6570"/>
                    <a:pt x="2707" y="6191"/>
                  </a:cubicBezTo>
                  <a:cubicBezTo>
                    <a:pt x="1178" y="5139"/>
                    <a:pt x="878" y="2958"/>
                    <a:pt x="2006" y="1329"/>
                  </a:cubicBezTo>
                  <a:cubicBezTo>
                    <a:pt x="2432" y="728"/>
                    <a:pt x="2958" y="276"/>
                    <a:pt x="3559" y="1"/>
                  </a:cubicBezTo>
                  <a:close/>
                </a:path>
              </a:pathLst>
            </a:custGeom>
            <a:solidFill>
              <a:srgbClr val="EA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4" name="Google Shape;6834;p45"/>
            <p:cNvSpPr/>
            <p:nvPr/>
          </p:nvSpPr>
          <p:spPr>
            <a:xfrm>
              <a:off x="1108791" y="3918013"/>
              <a:ext cx="505770" cy="358053"/>
            </a:xfrm>
            <a:custGeom>
              <a:rect b="b" l="l" r="r" t="t"/>
              <a:pathLst>
                <a:path extrusionOk="0" h="16342" w="23084">
                  <a:moveTo>
                    <a:pt x="0" y="0"/>
                  </a:moveTo>
                  <a:lnTo>
                    <a:pt x="0" y="0"/>
                  </a:lnTo>
                  <a:cubicBezTo>
                    <a:pt x="2457" y="3710"/>
                    <a:pt x="5264" y="7920"/>
                    <a:pt x="9148" y="10953"/>
                  </a:cubicBezTo>
                  <a:cubicBezTo>
                    <a:pt x="10226" y="11805"/>
                    <a:pt x="11454" y="12632"/>
                    <a:pt x="12933" y="13459"/>
                  </a:cubicBezTo>
                  <a:cubicBezTo>
                    <a:pt x="14863" y="14562"/>
                    <a:pt x="16868" y="15514"/>
                    <a:pt x="18923" y="16341"/>
                  </a:cubicBezTo>
                  <a:cubicBezTo>
                    <a:pt x="18923" y="16341"/>
                    <a:pt x="21554" y="14361"/>
                    <a:pt x="23083" y="14186"/>
                  </a:cubicBezTo>
                  <a:cubicBezTo>
                    <a:pt x="20126" y="13284"/>
                    <a:pt x="17294" y="12055"/>
                    <a:pt x="14612" y="10527"/>
                  </a:cubicBezTo>
                  <a:cubicBezTo>
                    <a:pt x="13284" y="9775"/>
                    <a:pt x="12181" y="9048"/>
                    <a:pt x="11229" y="8296"/>
                  </a:cubicBezTo>
                  <a:cubicBezTo>
                    <a:pt x="8722" y="6316"/>
                    <a:pt x="6667" y="3735"/>
                    <a:pt x="4813" y="1053"/>
                  </a:cubicBezTo>
                  <a:cubicBezTo>
                    <a:pt x="4269" y="1236"/>
                    <a:pt x="3757" y="1310"/>
                    <a:pt x="3284" y="1310"/>
                  </a:cubicBezTo>
                  <a:cubicBezTo>
                    <a:pt x="1294" y="131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5" name="Google Shape;6835;p45"/>
            <p:cNvSpPr/>
            <p:nvPr/>
          </p:nvSpPr>
          <p:spPr>
            <a:xfrm>
              <a:off x="1523373" y="4228807"/>
              <a:ext cx="91189" cy="47260"/>
            </a:xfrm>
            <a:custGeom>
              <a:rect b="b" l="l" r="r" t="t"/>
              <a:pathLst>
                <a:path extrusionOk="0" h="2157" w="4162">
                  <a:moveTo>
                    <a:pt x="4161" y="1"/>
                  </a:moveTo>
                  <a:lnTo>
                    <a:pt x="4161" y="1"/>
                  </a:lnTo>
                  <a:cubicBezTo>
                    <a:pt x="2632" y="176"/>
                    <a:pt x="1" y="2156"/>
                    <a:pt x="1" y="2156"/>
                  </a:cubicBezTo>
                  <a:cubicBezTo>
                    <a:pt x="2231" y="2156"/>
                    <a:pt x="4161" y="1"/>
                    <a:pt x="4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6" name="Google Shape;6836;p45"/>
            <p:cNvSpPr/>
            <p:nvPr/>
          </p:nvSpPr>
          <p:spPr>
            <a:xfrm>
              <a:off x="1108791" y="3911330"/>
              <a:ext cx="105453" cy="35385"/>
            </a:xfrm>
            <a:custGeom>
              <a:rect b="b" l="l" r="r" t="t"/>
              <a:pathLst>
                <a:path extrusionOk="0" h="1615" w="4813">
                  <a:moveTo>
                    <a:pt x="1961" y="408"/>
                  </a:moveTo>
                  <a:cubicBezTo>
                    <a:pt x="2911" y="408"/>
                    <a:pt x="3584" y="1082"/>
                    <a:pt x="3584" y="1082"/>
                  </a:cubicBezTo>
                  <a:cubicBezTo>
                    <a:pt x="3315" y="1174"/>
                    <a:pt x="3061" y="1211"/>
                    <a:pt x="2827" y="1211"/>
                  </a:cubicBezTo>
                  <a:cubicBezTo>
                    <a:pt x="1842" y="1211"/>
                    <a:pt x="1203" y="556"/>
                    <a:pt x="1203" y="556"/>
                  </a:cubicBezTo>
                  <a:cubicBezTo>
                    <a:pt x="1469" y="451"/>
                    <a:pt x="1724" y="408"/>
                    <a:pt x="1961" y="408"/>
                  </a:cubicBezTo>
                  <a:close/>
                  <a:moveTo>
                    <a:pt x="1544" y="1"/>
                  </a:moveTo>
                  <a:cubicBezTo>
                    <a:pt x="1061" y="1"/>
                    <a:pt x="542" y="88"/>
                    <a:pt x="0" y="305"/>
                  </a:cubicBezTo>
                  <a:cubicBezTo>
                    <a:pt x="0" y="305"/>
                    <a:pt x="1293" y="1615"/>
                    <a:pt x="3284" y="1615"/>
                  </a:cubicBezTo>
                  <a:cubicBezTo>
                    <a:pt x="3757" y="1615"/>
                    <a:pt x="4269" y="1541"/>
                    <a:pt x="4813" y="1358"/>
                  </a:cubicBezTo>
                  <a:cubicBezTo>
                    <a:pt x="4813" y="1358"/>
                    <a:pt x="3456" y="1"/>
                    <a:pt x="1544" y="1"/>
                  </a:cubicBezTo>
                  <a:close/>
                </a:path>
              </a:pathLst>
            </a:custGeom>
            <a:solidFill>
              <a:srgbClr val="6B9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7" name="Google Shape;6837;p45"/>
            <p:cNvSpPr/>
            <p:nvPr/>
          </p:nvSpPr>
          <p:spPr>
            <a:xfrm>
              <a:off x="1135149" y="3920269"/>
              <a:ext cx="52190" cy="17594"/>
            </a:xfrm>
            <a:custGeom>
              <a:rect b="b" l="l" r="r" t="t"/>
              <a:pathLst>
                <a:path extrusionOk="0" h="803" w="2382">
                  <a:moveTo>
                    <a:pt x="758" y="0"/>
                  </a:moveTo>
                  <a:cubicBezTo>
                    <a:pt x="521" y="0"/>
                    <a:pt x="266" y="43"/>
                    <a:pt x="0" y="148"/>
                  </a:cubicBezTo>
                  <a:cubicBezTo>
                    <a:pt x="0" y="148"/>
                    <a:pt x="639" y="803"/>
                    <a:pt x="1624" y="803"/>
                  </a:cubicBezTo>
                  <a:cubicBezTo>
                    <a:pt x="1858" y="803"/>
                    <a:pt x="2112" y="766"/>
                    <a:pt x="2381" y="674"/>
                  </a:cubicBezTo>
                  <a:cubicBezTo>
                    <a:pt x="2381" y="674"/>
                    <a:pt x="1708" y="0"/>
                    <a:pt x="758" y="0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8" name="Google Shape;6838;p45"/>
            <p:cNvSpPr/>
            <p:nvPr/>
          </p:nvSpPr>
          <p:spPr>
            <a:xfrm>
              <a:off x="1361392" y="3611053"/>
              <a:ext cx="505770" cy="358053"/>
            </a:xfrm>
            <a:custGeom>
              <a:rect b="b" l="l" r="r" t="t"/>
              <a:pathLst>
                <a:path extrusionOk="0" h="16342" w="23084">
                  <a:moveTo>
                    <a:pt x="0" y="0"/>
                  </a:moveTo>
                  <a:lnTo>
                    <a:pt x="0" y="0"/>
                  </a:lnTo>
                  <a:cubicBezTo>
                    <a:pt x="2457" y="3709"/>
                    <a:pt x="5264" y="7920"/>
                    <a:pt x="9148" y="10953"/>
                  </a:cubicBezTo>
                  <a:cubicBezTo>
                    <a:pt x="10226" y="11805"/>
                    <a:pt x="11454" y="12632"/>
                    <a:pt x="12933" y="13484"/>
                  </a:cubicBezTo>
                  <a:cubicBezTo>
                    <a:pt x="14863" y="14562"/>
                    <a:pt x="16868" y="15539"/>
                    <a:pt x="18923" y="16341"/>
                  </a:cubicBezTo>
                  <a:cubicBezTo>
                    <a:pt x="18923" y="16341"/>
                    <a:pt x="21554" y="14386"/>
                    <a:pt x="23083" y="14211"/>
                  </a:cubicBezTo>
                  <a:cubicBezTo>
                    <a:pt x="20126" y="13283"/>
                    <a:pt x="17294" y="12055"/>
                    <a:pt x="14612" y="10527"/>
                  </a:cubicBezTo>
                  <a:cubicBezTo>
                    <a:pt x="13284" y="9775"/>
                    <a:pt x="12181" y="9048"/>
                    <a:pt x="11228" y="8296"/>
                  </a:cubicBezTo>
                  <a:cubicBezTo>
                    <a:pt x="8722" y="6316"/>
                    <a:pt x="6667" y="3734"/>
                    <a:pt x="4812" y="1053"/>
                  </a:cubicBezTo>
                  <a:cubicBezTo>
                    <a:pt x="4269" y="1236"/>
                    <a:pt x="3757" y="1309"/>
                    <a:pt x="3284" y="1309"/>
                  </a:cubicBezTo>
                  <a:cubicBezTo>
                    <a:pt x="1293" y="130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9" name="Google Shape;6839;p45"/>
            <p:cNvSpPr/>
            <p:nvPr/>
          </p:nvSpPr>
          <p:spPr>
            <a:xfrm>
              <a:off x="1775973" y="3922395"/>
              <a:ext cx="91189" cy="46712"/>
            </a:xfrm>
            <a:custGeom>
              <a:rect b="b" l="l" r="r" t="t"/>
              <a:pathLst>
                <a:path extrusionOk="0" h="2132" w="4162">
                  <a:moveTo>
                    <a:pt x="4161" y="1"/>
                  </a:moveTo>
                  <a:lnTo>
                    <a:pt x="4161" y="1"/>
                  </a:lnTo>
                  <a:cubicBezTo>
                    <a:pt x="2632" y="176"/>
                    <a:pt x="1" y="2131"/>
                    <a:pt x="1" y="2131"/>
                  </a:cubicBezTo>
                  <a:cubicBezTo>
                    <a:pt x="2231" y="2131"/>
                    <a:pt x="4161" y="1"/>
                    <a:pt x="4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0" name="Google Shape;6840;p45"/>
            <p:cNvSpPr/>
            <p:nvPr/>
          </p:nvSpPr>
          <p:spPr>
            <a:xfrm>
              <a:off x="1361392" y="3604370"/>
              <a:ext cx="105453" cy="35385"/>
            </a:xfrm>
            <a:custGeom>
              <a:rect b="b" l="l" r="r" t="t"/>
              <a:pathLst>
                <a:path extrusionOk="0" h="1615" w="4813">
                  <a:moveTo>
                    <a:pt x="1961" y="433"/>
                  </a:moveTo>
                  <a:cubicBezTo>
                    <a:pt x="2911" y="433"/>
                    <a:pt x="3584" y="1107"/>
                    <a:pt x="3584" y="1107"/>
                  </a:cubicBezTo>
                  <a:cubicBezTo>
                    <a:pt x="3321" y="1192"/>
                    <a:pt x="3073" y="1226"/>
                    <a:pt x="2843" y="1226"/>
                  </a:cubicBezTo>
                  <a:cubicBezTo>
                    <a:pt x="1849" y="1226"/>
                    <a:pt x="1203" y="581"/>
                    <a:pt x="1203" y="581"/>
                  </a:cubicBezTo>
                  <a:cubicBezTo>
                    <a:pt x="1469" y="476"/>
                    <a:pt x="1724" y="433"/>
                    <a:pt x="1961" y="433"/>
                  </a:cubicBezTo>
                  <a:close/>
                  <a:moveTo>
                    <a:pt x="1544" y="1"/>
                  </a:moveTo>
                  <a:cubicBezTo>
                    <a:pt x="1061" y="1"/>
                    <a:pt x="542" y="88"/>
                    <a:pt x="0" y="305"/>
                  </a:cubicBezTo>
                  <a:cubicBezTo>
                    <a:pt x="0" y="305"/>
                    <a:pt x="1293" y="1614"/>
                    <a:pt x="3284" y="1614"/>
                  </a:cubicBezTo>
                  <a:cubicBezTo>
                    <a:pt x="3757" y="1614"/>
                    <a:pt x="4269" y="1541"/>
                    <a:pt x="4812" y="1358"/>
                  </a:cubicBezTo>
                  <a:cubicBezTo>
                    <a:pt x="4812" y="1358"/>
                    <a:pt x="3455" y="1"/>
                    <a:pt x="1544" y="1"/>
                  </a:cubicBezTo>
                  <a:close/>
                </a:path>
              </a:pathLst>
            </a:custGeom>
            <a:solidFill>
              <a:srgbClr val="6B9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1" name="Google Shape;6841;p45"/>
            <p:cNvSpPr/>
            <p:nvPr/>
          </p:nvSpPr>
          <p:spPr>
            <a:xfrm>
              <a:off x="1387750" y="3613857"/>
              <a:ext cx="52190" cy="17397"/>
            </a:xfrm>
            <a:custGeom>
              <a:rect b="b" l="l" r="r" t="t"/>
              <a:pathLst>
                <a:path extrusionOk="0" h="794" w="2382">
                  <a:moveTo>
                    <a:pt x="758" y="0"/>
                  </a:moveTo>
                  <a:cubicBezTo>
                    <a:pt x="521" y="0"/>
                    <a:pt x="266" y="43"/>
                    <a:pt x="0" y="148"/>
                  </a:cubicBezTo>
                  <a:cubicBezTo>
                    <a:pt x="0" y="148"/>
                    <a:pt x="646" y="793"/>
                    <a:pt x="1640" y="793"/>
                  </a:cubicBezTo>
                  <a:cubicBezTo>
                    <a:pt x="1870" y="793"/>
                    <a:pt x="2118" y="759"/>
                    <a:pt x="2381" y="674"/>
                  </a:cubicBezTo>
                  <a:cubicBezTo>
                    <a:pt x="2381" y="674"/>
                    <a:pt x="1708" y="0"/>
                    <a:pt x="758" y="0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2" name="Google Shape;6842;p45"/>
            <p:cNvSpPr/>
            <p:nvPr/>
          </p:nvSpPr>
          <p:spPr>
            <a:xfrm>
              <a:off x="672234" y="3310118"/>
              <a:ext cx="506318" cy="358053"/>
            </a:xfrm>
            <a:custGeom>
              <a:rect b="b" l="l" r="r" t="t"/>
              <a:pathLst>
                <a:path extrusionOk="0" h="16342" w="23109">
                  <a:moveTo>
                    <a:pt x="1" y="1"/>
                  </a:moveTo>
                  <a:lnTo>
                    <a:pt x="1" y="1"/>
                  </a:lnTo>
                  <a:cubicBezTo>
                    <a:pt x="2482" y="3710"/>
                    <a:pt x="5289" y="7921"/>
                    <a:pt x="9148" y="10978"/>
                  </a:cubicBezTo>
                  <a:cubicBezTo>
                    <a:pt x="10226" y="11805"/>
                    <a:pt x="11479" y="12632"/>
                    <a:pt x="12958" y="13485"/>
                  </a:cubicBezTo>
                  <a:cubicBezTo>
                    <a:pt x="14863" y="14587"/>
                    <a:pt x="16868" y="15540"/>
                    <a:pt x="18948" y="16342"/>
                  </a:cubicBezTo>
                  <a:cubicBezTo>
                    <a:pt x="18948" y="16342"/>
                    <a:pt x="21580" y="14387"/>
                    <a:pt x="23108" y="14211"/>
                  </a:cubicBezTo>
                  <a:cubicBezTo>
                    <a:pt x="20151" y="13309"/>
                    <a:pt x="17319" y="12056"/>
                    <a:pt x="14637" y="10527"/>
                  </a:cubicBezTo>
                  <a:cubicBezTo>
                    <a:pt x="13309" y="9775"/>
                    <a:pt x="12206" y="9048"/>
                    <a:pt x="11254" y="8297"/>
                  </a:cubicBezTo>
                  <a:cubicBezTo>
                    <a:pt x="8722" y="6317"/>
                    <a:pt x="6692" y="3735"/>
                    <a:pt x="4813" y="1053"/>
                  </a:cubicBezTo>
                  <a:cubicBezTo>
                    <a:pt x="4274" y="1236"/>
                    <a:pt x="3765" y="1310"/>
                    <a:pt x="3294" y="1310"/>
                  </a:cubicBezTo>
                  <a:cubicBezTo>
                    <a:pt x="1310" y="131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3" name="Google Shape;6843;p45"/>
            <p:cNvSpPr/>
            <p:nvPr/>
          </p:nvSpPr>
          <p:spPr>
            <a:xfrm>
              <a:off x="1087385" y="3621482"/>
              <a:ext cx="91168" cy="46690"/>
            </a:xfrm>
            <a:custGeom>
              <a:rect b="b" l="l" r="r" t="t"/>
              <a:pathLst>
                <a:path extrusionOk="0" h="2131" w="4161">
                  <a:moveTo>
                    <a:pt x="4160" y="0"/>
                  </a:moveTo>
                  <a:lnTo>
                    <a:pt x="4160" y="0"/>
                  </a:lnTo>
                  <a:cubicBezTo>
                    <a:pt x="2632" y="176"/>
                    <a:pt x="0" y="2131"/>
                    <a:pt x="0" y="2131"/>
                  </a:cubicBezTo>
                  <a:cubicBezTo>
                    <a:pt x="2231" y="2131"/>
                    <a:pt x="4160" y="0"/>
                    <a:pt x="4160" y="0"/>
                  </a:cubicBezTo>
                  <a:close/>
                </a:path>
              </a:pathLst>
            </a:custGeom>
            <a:solidFill>
              <a:srgbClr val="3B5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4" name="Google Shape;6844;p45"/>
            <p:cNvSpPr/>
            <p:nvPr/>
          </p:nvSpPr>
          <p:spPr>
            <a:xfrm>
              <a:off x="672234" y="3303654"/>
              <a:ext cx="105453" cy="35166"/>
            </a:xfrm>
            <a:custGeom>
              <a:rect b="b" l="l" r="r" t="t"/>
              <a:pathLst>
                <a:path extrusionOk="0" h="1605" w="4813">
                  <a:moveTo>
                    <a:pt x="1986" y="424"/>
                  </a:moveTo>
                  <a:cubicBezTo>
                    <a:pt x="2936" y="424"/>
                    <a:pt x="3610" y="1098"/>
                    <a:pt x="3610" y="1098"/>
                  </a:cubicBezTo>
                  <a:cubicBezTo>
                    <a:pt x="3346" y="1182"/>
                    <a:pt x="3098" y="1217"/>
                    <a:pt x="2869" y="1217"/>
                  </a:cubicBezTo>
                  <a:cubicBezTo>
                    <a:pt x="1874" y="1217"/>
                    <a:pt x="1229" y="571"/>
                    <a:pt x="1229" y="571"/>
                  </a:cubicBezTo>
                  <a:cubicBezTo>
                    <a:pt x="1494" y="466"/>
                    <a:pt x="1749" y="424"/>
                    <a:pt x="1986" y="424"/>
                  </a:cubicBezTo>
                  <a:close/>
                  <a:moveTo>
                    <a:pt x="1540" y="1"/>
                  </a:moveTo>
                  <a:cubicBezTo>
                    <a:pt x="1059" y="1"/>
                    <a:pt x="542" y="85"/>
                    <a:pt x="1" y="296"/>
                  </a:cubicBezTo>
                  <a:cubicBezTo>
                    <a:pt x="1" y="296"/>
                    <a:pt x="1310" y="1605"/>
                    <a:pt x="3294" y="1605"/>
                  </a:cubicBezTo>
                  <a:cubicBezTo>
                    <a:pt x="3765" y="1605"/>
                    <a:pt x="4274" y="1531"/>
                    <a:pt x="4813" y="1348"/>
                  </a:cubicBezTo>
                  <a:cubicBezTo>
                    <a:pt x="4813" y="1348"/>
                    <a:pt x="3465" y="1"/>
                    <a:pt x="1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5" name="Google Shape;6845;p45"/>
            <p:cNvSpPr/>
            <p:nvPr/>
          </p:nvSpPr>
          <p:spPr>
            <a:xfrm>
              <a:off x="699139" y="3312944"/>
              <a:ext cx="52190" cy="17375"/>
            </a:xfrm>
            <a:custGeom>
              <a:rect b="b" l="l" r="r" t="t"/>
              <a:pathLst>
                <a:path extrusionOk="0" h="793" w="2382">
                  <a:moveTo>
                    <a:pt x="758" y="0"/>
                  </a:moveTo>
                  <a:cubicBezTo>
                    <a:pt x="521" y="0"/>
                    <a:pt x="266" y="42"/>
                    <a:pt x="1" y="147"/>
                  </a:cubicBezTo>
                  <a:cubicBezTo>
                    <a:pt x="1" y="147"/>
                    <a:pt x="646" y="793"/>
                    <a:pt x="1641" y="793"/>
                  </a:cubicBezTo>
                  <a:cubicBezTo>
                    <a:pt x="1870" y="793"/>
                    <a:pt x="2118" y="758"/>
                    <a:pt x="2382" y="674"/>
                  </a:cubicBezTo>
                  <a:cubicBezTo>
                    <a:pt x="2382" y="674"/>
                    <a:pt x="1708" y="0"/>
                    <a:pt x="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6" name="Google Shape;6846;p45"/>
            <p:cNvSpPr/>
            <p:nvPr/>
          </p:nvSpPr>
          <p:spPr>
            <a:xfrm>
              <a:off x="966025" y="3592933"/>
              <a:ext cx="824254" cy="473913"/>
            </a:xfrm>
            <a:custGeom>
              <a:rect b="b" l="l" r="r" t="t"/>
              <a:pathLst>
                <a:path extrusionOk="0" h="21630" w="37620">
                  <a:moveTo>
                    <a:pt x="37619" y="0"/>
                  </a:moveTo>
                  <a:lnTo>
                    <a:pt x="37619" y="0"/>
                  </a:lnTo>
                  <a:cubicBezTo>
                    <a:pt x="34487" y="1278"/>
                    <a:pt x="31705" y="3158"/>
                    <a:pt x="28973" y="4963"/>
                  </a:cubicBezTo>
                  <a:cubicBezTo>
                    <a:pt x="28296" y="5414"/>
                    <a:pt x="27619" y="5865"/>
                    <a:pt x="26943" y="6316"/>
                  </a:cubicBezTo>
                  <a:cubicBezTo>
                    <a:pt x="19123" y="11404"/>
                    <a:pt x="10627" y="15213"/>
                    <a:pt x="1679" y="17694"/>
                  </a:cubicBezTo>
                  <a:cubicBezTo>
                    <a:pt x="1679" y="17694"/>
                    <a:pt x="2281" y="20000"/>
                    <a:pt x="0" y="21629"/>
                  </a:cubicBezTo>
                  <a:cubicBezTo>
                    <a:pt x="10251" y="19098"/>
                    <a:pt x="19925" y="14912"/>
                    <a:pt x="28797" y="9148"/>
                  </a:cubicBezTo>
                  <a:cubicBezTo>
                    <a:pt x="29474" y="8697"/>
                    <a:pt x="30176" y="8246"/>
                    <a:pt x="30852" y="7795"/>
                  </a:cubicBezTo>
                  <a:cubicBezTo>
                    <a:pt x="32933" y="6391"/>
                    <a:pt x="34913" y="5063"/>
                    <a:pt x="37018" y="4010"/>
                  </a:cubicBezTo>
                  <a:cubicBezTo>
                    <a:pt x="35715" y="1905"/>
                    <a:pt x="37619" y="0"/>
                    <a:pt x="37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7" name="Google Shape;6847;p45"/>
            <p:cNvSpPr/>
            <p:nvPr/>
          </p:nvSpPr>
          <p:spPr>
            <a:xfrm>
              <a:off x="941858" y="3980610"/>
              <a:ext cx="74143" cy="86238"/>
            </a:xfrm>
            <a:custGeom>
              <a:rect b="b" l="l" r="r" t="t"/>
              <a:pathLst>
                <a:path extrusionOk="0" h="3936" w="3384">
                  <a:moveTo>
                    <a:pt x="2281" y="878"/>
                  </a:moveTo>
                  <a:cubicBezTo>
                    <a:pt x="2281" y="878"/>
                    <a:pt x="2331" y="1103"/>
                    <a:pt x="2306" y="1404"/>
                  </a:cubicBezTo>
                  <a:cubicBezTo>
                    <a:pt x="2281" y="1755"/>
                    <a:pt x="2181" y="2206"/>
                    <a:pt x="1780" y="2657"/>
                  </a:cubicBezTo>
                  <a:cubicBezTo>
                    <a:pt x="1655" y="2757"/>
                    <a:pt x="1529" y="2883"/>
                    <a:pt x="1379" y="2983"/>
                  </a:cubicBezTo>
                  <a:cubicBezTo>
                    <a:pt x="1379" y="2983"/>
                    <a:pt x="802" y="1629"/>
                    <a:pt x="2281" y="878"/>
                  </a:cubicBezTo>
                  <a:close/>
                  <a:moveTo>
                    <a:pt x="2782" y="0"/>
                  </a:moveTo>
                  <a:lnTo>
                    <a:pt x="2782" y="0"/>
                  </a:lnTo>
                  <a:cubicBezTo>
                    <a:pt x="0" y="1379"/>
                    <a:pt x="1103" y="3935"/>
                    <a:pt x="1103" y="3935"/>
                  </a:cubicBezTo>
                  <a:cubicBezTo>
                    <a:pt x="3384" y="2306"/>
                    <a:pt x="2782" y="1"/>
                    <a:pt x="2782" y="0"/>
                  </a:cubicBezTo>
                  <a:close/>
                </a:path>
              </a:pathLst>
            </a:custGeom>
            <a:solidFill>
              <a:srgbClr val="6B9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8" name="Google Shape;6848;p45"/>
            <p:cNvSpPr/>
            <p:nvPr/>
          </p:nvSpPr>
          <p:spPr>
            <a:xfrm>
              <a:off x="959430" y="3999825"/>
              <a:ext cx="33522" cy="46142"/>
            </a:xfrm>
            <a:custGeom>
              <a:rect b="b" l="l" r="r" t="t"/>
              <a:pathLst>
                <a:path extrusionOk="0" h="2106" w="1530">
                  <a:moveTo>
                    <a:pt x="1479" y="1"/>
                  </a:moveTo>
                  <a:cubicBezTo>
                    <a:pt x="0" y="752"/>
                    <a:pt x="577" y="2106"/>
                    <a:pt x="577" y="2106"/>
                  </a:cubicBezTo>
                  <a:cubicBezTo>
                    <a:pt x="727" y="2006"/>
                    <a:pt x="853" y="1880"/>
                    <a:pt x="978" y="1780"/>
                  </a:cubicBezTo>
                  <a:cubicBezTo>
                    <a:pt x="1153" y="1354"/>
                    <a:pt x="1354" y="953"/>
                    <a:pt x="1504" y="527"/>
                  </a:cubicBezTo>
                  <a:cubicBezTo>
                    <a:pt x="1529" y="226"/>
                    <a:pt x="1479" y="1"/>
                    <a:pt x="1479" y="1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9" name="Google Shape;6849;p45"/>
            <p:cNvSpPr/>
            <p:nvPr/>
          </p:nvSpPr>
          <p:spPr>
            <a:xfrm>
              <a:off x="980836" y="4011350"/>
              <a:ext cx="11568" cy="27497"/>
            </a:xfrm>
            <a:custGeom>
              <a:rect b="b" l="l" r="r" t="t"/>
              <a:pathLst>
                <a:path extrusionOk="0" h="1255" w="528">
                  <a:moveTo>
                    <a:pt x="527" y="1"/>
                  </a:moveTo>
                  <a:lnTo>
                    <a:pt x="527" y="1"/>
                  </a:lnTo>
                  <a:cubicBezTo>
                    <a:pt x="377" y="427"/>
                    <a:pt x="176" y="828"/>
                    <a:pt x="1" y="1254"/>
                  </a:cubicBezTo>
                  <a:cubicBezTo>
                    <a:pt x="402" y="803"/>
                    <a:pt x="502" y="352"/>
                    <a:pt x="527" y="1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0" name="Google Shape;6850;p45"/>
            <p:cNvSpPr/>
            <p:nvPr/>
          </p:nvSpPr>
          <p:spPr>
            <a:xfrm>
              <a:off x="1748520" y="3592933"/>
              <a:ext cx="59332" cy="87881"/>
            </a:xfrm>
            <a:custGeom>
              <a:rect b="b" l="l" r="r" t="t"/>
              <a:pathLst>
                <a:path extrusionOk="0" h="4011" w="2708">
                  <a:moveTo>
                    <a:pt x="1905" y="0"/>
                  </a:moveTo>
                  <a:cubicBezTo>
                    <a:pt x="1905" y="0"/>
                    <a:pt x="1" y="1905"/>
                    <a:pt x="1304" y="4010"/>
                  </a:cubicBezTo>
                  <a:cubicBezTo>
                    <a:pt x="1304" y="4010"/>
                    <a:pt x="2707" y="2356"/>
                    <a:pt x="1905" y="0"/>
                  </a:cubicBezTo>
                  <a:close/>
                </a:path>
              </a:pathLst>
            </a:custGeom>
            <a:solidFill>
              <a:srgbClr val="3B5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1" name="Google Shape;6851;p45"/>
            <p:cNvSpPr/>
            <p:nvPr/>
          </p:nvSpPr>
          <p:spPr>
            <a:xfrm>
              <a:off x="991835" y="3681888"/>
              <a:ext cx="906066" cy="368482"/>
            </a:xfrm>
            <a:custGeom>
              <a:rect b="b" l="l" r="r" t="t"/>
              <a:pathLst>
                <a:path extrusionOk="0" h="16818" w="41354">
                  <a:moveTo>
                    <a:pt x="4035" y="0"/>
                  </a:moveTo>
                  <a:cubicBezTo>
                    <a:pt x="4035" y="0"/>
                    <a:pt x="3058" y="1533"/>
                    <a:pt x="970" y="1533"/>
                  </a:cubicBezTo>
                  <a:cubicBezTo>
                    <a:pt x="670" y="1533"/>
                    <a:pt x="347" y="1501"/>
                    <a:pt x="0" y="1429"/>
                  </a:cubicBezTo>
                  <a:lnTo>
                    <a:pt x="0" y="1429"/>
                  </a:lnTo>
                  <a:cubicBezTo>
                    <a:pt x="8772" y="7268"/>
                    <a:pt x="18396" y="11579"/>
                    <a:pt x="28647" y="14236"/>
                  </a:cubicBezTo>
                  <a:cubicBezTo>
                    <a:pt x="29449" y="14436"/>
                    <a:pt x="30251" y="14637"/>
                    <a:pt x="31053" y="14837"/>
                  </a:cubicBezTo>
                  <a:cubicBezTo>
                    <a:pt x="33459" y="15439"/>
                    <a:pt x="35790" y="15990"/>
                    <a:pt x="37995" y="16817"/>
                  </a:cubicBezTo>
                  <a:cubicBezTo>
                    <a:pt x="38608" y="14663"/>
                    <a:pt x="40861" y="14561"/>
                    <a:pt x="41285" y="14561"/>
                  </a:cubicBezTo>
                  <a:cubicBezTo>
                    <a:pt x="41329" y="14561"/>
                    <a:pt x="41354" y="14562"/>
                    <a:pt x="41354" y="14562"/>
                  </a:cubicBezTo>
                  <a:cubicBezTo>
                    <a:pt x="38296" y="13133"/>
                    <a:pt x="35038" y="12331"/>
                    <a:pt x="31855" y="11529"/>
                  </a:cubicBezTo>
                  <a:cubicBezTo>
                    <a:pt x="31078" y="11354"/>
                    <a:pt x="30276" y="11153"/>
                    <a:pt x="29499" y="10953"/>
                  </a:cubicBezTo>
                  <a:cubicBezTo>
                    <a:pt x="20451" y="8622"/>
                    <a:pt x="11905" y="4938"/>
                    <a:pt x="4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2" name="Google Shape;6852;p45"/>
            <p:cNvSpPr/>
            <p:nvPr/>
          </p:nvSpPr>
          <p:spPr>
            <a:xfrm>
              <a:off x="991835" y="3675797"/>
              <a:ext cx="88429" cy="39679"/>
            </a:xfrm>
            <a:custGeom>
              <a:rect b="b" l="l" r="r" t="t"/>
              <a:pathLst>
                <a:path extrusionOk="0" h="1811" w="4036">
                  <a:moveTo>
                    <a:pt x="2311" y="361"/>
                  </a:moveTo>
                  <a:cubicBezTo>
                    <a:pt x="2524" y="361"/>
                    <a:pt x="2764" y="403"/>
                    <a:pt x="3033" y="504"/>
                  </a:cubicBezTo>
                  <a:cubicBezTo>
                    <a:pt x="3033" y="504"/>
                    <a:pt x="2932" y="704"/>
                    <a:pt x="2682" y="880"/>
                  </a:cubicBezTo>
                  <a:cubicBezTo>
                    <a:pt x="2406" y="1105"/>
                    <a:pt x="1980" y="1331"/>
                    <a:pt x="1404" y="1331"/>
                  </a:cubicBezTo>
                  <a:cubicBezTo>
                    <a:pt x="1253" y="1331"/>
                    <a:pt x="1078" y="1306"/>
                    <a:pt x="902" y="1281"/>
                  </a:cubicBezTo>
                  <a:cubicBezTo>
                    <a:pt x="902" y="1281"/>
                    <a:pt x="1311" y="361"/>
                    <a:pt x="2311" y="361"/>
                  </a:cubicBezTo>
                  <a:close/>
                  <a:moveTo>
                    <a:pt x="2642" y="0"/>
                  </a:moveTo>
                  <a:cubicBezTo>
                    <a:pt x="761" y="0"/>
                    <a:pt x="0" y="1707"/>
                    <a:pt x="0" y="1707"/>
                  </a:cubicBezTo>
                  <a:cubicBezTo>
                    <a:pt x="347" y="1779"/>
                    <a:pt x="670" y="1811"/>
                    <a:pt x="970" y="1811"/>
                  </a:cubicBezTo>
                  <a:cubicBezTo>
                    <a:pt x="3058" y="1811"/>
                    <a:pt x="4035" y="278"/>
                    <a:pt x="4035" y="278"/>
                  </a:cubicBezTo>
                  <a:cubicBezTo>
                    <a:pt x="3515" y="81"/>
                    <a:pt x="3052" y="0"/>
                    <a:pt x="2642" y="0"/>
                  </a:cubicBezTo>
                  <a:close/>
                </a:path>
              </a:pathLst>
            </a:custGeom>
            <a:solidFill>
              <a:srgbClr val="6B9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3" name="Google Shape;6853;p45"/>
            <p:cNvSpPr/>
            <p:nvPr/>
          </p:nvSpPr>
          <p:spPr>
            <a:xfrm>
              <a:off x="1011598" y="3683684"/>
              <a:ext cx="46690" cy="21275"/>
            </a:xfrm>
            <a:custGeom>
              <a:rect b="b" l="l" r="r" t="t"/>
              <a:pathLst>
                <a:path extrusionOk="0" h="971" w="2131">
                  <a:moveTo>
                    <a:pt x="1409" y="1"/>
                  </a:moveTo>
                  <a:cubicBezTo>
                    <a:pt x="409" y="1"/>
                    <a:pt x="0" y="921"/>
                    <a:pt x="0" y="921"/>
                  </a:cubicBezTo>
                  <a:cubicBezTo>
                    <a:pt x="176" y="946"/>
                    <a:pt x="351" y="971"/>
                    <a:pt x="502" y="971"/>
                  </a:cubicBezTo>
                  <a:cubicBezTo>
                    <a:pt x="928" y="846"/>
                    <a:pt x="1354" y="695"/>
                    <a:pt x="1780" y="520"/>
                  </a:cubicBezTo>
                  <a:cubicBezTo>
                    <a:pt x="2030" y="344"/>
                    <a:pt x="2131" y="144"/>
                    <a:pt x="2131" y="144"/>
                  </a:cubicBezTo>
                  <a:cubicBezTo>
                    <a:pt x="1862" y="43"/>
                    <a:pt x="1622" y="1"/>
                    <a:pt x="1409" y="1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4" name="Google Shape;6854;p45"/>
            <p:cNvSpPr/>
            <p:nvPr/>
          </p:nvSpPr>
          <p:spPr>
            <a:xfrm>
              <a:off x="1022575" y="3695056"/>
              <a:ext cx="28023" cy="9903"/>
            </a:xfrm>
            <a:custGeom>
              <a:rect b="b" l="l" r="r" t="t"/>
              <a:pathLst>
                <a:path extrusionOk="0" h="452" w="1279">
                  <a:moveTo>
                    <a:pt x="1279" y="1"/>
                  </a:moveTo>
                  <a:lnTo>
                    <a:pt x="1279" y="1"/>
                  </a:lnTo>
                  <a:cubicBezTo>
                    <a:pt x="853" y="176"/>
                    <a:pt x="427" y="327"/>
                    <a:pt x="1" y="452"/>
                  </a:cubicBezTo>
                  <a:cubicBezTo>
                    <a:pt x="577" y="452"/>
                    <a:pt x="1003" y="226"/>
                    <a:pt x="1279" y="1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5" name="Google Shape;6855;p45"/>
            <p:cNvSpPr/>
            <p:nvPr/>
          </p:nvSpPr>
          <p:spPr>
            <a:xfrm>
              <a:off x="1824307" y="4000899"/>
              <a:ext cx="73596" cy="49473"/>
            </a:xfrm>
            <a:custGeom>
              <a:rect b="b" l="l" r="r" t="t"/>
              <a:pathLst>
                <a:path extrusionOk="0" h="2258" w="3359">
                  <a:moveTo>
                    <a:pt x="3290" y="1"/>
                  </a:moveTo>
                  <a:cubicBezTo>
                    <a:pt x="2866" y="1"/>
                    <a:pt x="613" y="103"/>
                    <a:pt x="0" y="2257"/>
                  </a:cubicBezTo>
                  <a:cubicBezTo>
                    <a:pt x="0" y="2257"/>
                    <a:pt x="2156" y="2182"/>
                    <a:pt x="3359" y="2"/>
                  </a:cubicBezTo>
                  <a:cubicBezTo>
                    <a:pt x="3359" y="2"/>
                    <a:pt x="3334" y="1"/>
                    <a:pt x="3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6" name="Google Shape;6856;p45"/>
            <p:cNvSpPr/>
            <p:nvPr/>
          </p:nvSpPr>
          <p:spPr>
            <a:xfrm>
              <a:off x="829285" y="3266736"/>
              <a:ext cx="906636" cy="368482"/>
            </a:xfrm>
            <a:custGeom>
              <a:rect b="b" l="l" r="r" t="t"/>
              <a:pathLst>
                <a:path extrusionOk="0" h="16818" w="41380">
                  <a:moveTo>
                    <a:pt x="4036" y="1"/>
                  </a:moveTo>
                  <a:cubicBezTo>
                    <a:pt x="4036" y="1"/>
                    <a:pt x="3078" y="1533"/>
                    <a:pt x="978" y="1533"/>
                  </a:cubicBezTo>
                  <a:cubicBezTo>
                    <a:pt x="676" y="1533"/>
                    <a:pt x="350" y="1502"/>
                    <a:pt x="1" y="1429"/>
                  </a:cubicBezTo>
                  <a:lnTo>
                    <a:pt x="1" y="1429"/>
                  </a:lnTo>
                  <a:cubicBezTo>
                    <a:pt x="8798" y="7269"/>
                    <a:pt x="18422" y="11580"/>
                    <a:pt x="28672" y="14236"/>
                  </a:cubicBezTo>
                  <a:cubicBezTo>
                    <a:pt x="29474" y="14437"/>
                    <a:pt x="30276" y="14637"/>
                    <a:pt x="31053" y="14838"/>
                  </a:cubicBezTo>
                  <a:cubicBezTo>
                    <a:pt x="33484" y="15414"/>
                    <a:pt x="35815" y="15991"/>
                    <a:pt x="37996" y="16818"/>
                  </a:cubicBezTo>
                  <a:cubicBezTo>
                    <a:pt x="38631" y="14664"/>
                    <a:pt x="40886" y="14561"/>
                    <a:pt x="41310" y="14561"/>
                  </a:cubicBezTo>
                  <a:cubicBezTo>
                    <a:pt x="41355" y="14561"/>
                    <a:pt x="41379" y="14562"/>
                    <a:pt x="41379" y="14562"/>
                  </a:cubicBezTo>
                  <a:cubicBezTo>
                    <a:pt x="38322" y="13109"/>
                    <a:pt x="35063" y="12307"/>
                    <a:pt x="31880" y="11530"/>
                  </a:cubicBezTo>
                  <a:cubicBezTo>
                    <a:pt x="31103" y="11354"/>
                    <a:pt x="30301" y="11154"/>
                    <a:pt x="29524" y="10953"/>
                  </a:cubicBezTo>
                  <a:cubicBezTo>
                    <a:pt x="20477" y="8597"/>
                    <a:pt x="11930" y="4938"/>
                    <a:pt x="40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7" name="Google Shape;6857;p45"/>
            <p:cNvSpPr/>
            <p:nvPr/>
          </p:nvSpPr>
          <p:spPr>
            <a:xfrm>
              <a:off x="829285" y="3260645"/>
              <a:ext cx="88429" cy="39701"/>
            </a:xfrm>
            <a:custGeom>
              <a:rect b="b" l="l" r="r" t="t"/>
              <a:pathLst>
                <a:path extrusionOk="0" h="1812" w="4036">
                  <a:moveTo>
                    <a:pt x="2325" y="359"/>
                  </a:moveTo>
                  <a:cubicBezTo>
                    <a:pt x="2542" y="359"/>
                    <a:pt x="2786" y="402"/>
                    <a:pt x="3058" y="504"/>
                  </a:cubicBezTo>
                  <a:cubicBezTo>
                    <a:pt x="3058" y="504"/>
                    <a:pt x="2933" y="680"/>
                    <a:pt x="2707" y="880"/>
                  </a:cubicBezTo>
                  <a:cubicBezTo>
                    <a:pt x="2444" y="1071"/>
                    <a:pt x="2045" y="1308"/>
                    <a:pt x="1509" y="1308"/>
                  </a:cubicBezTo>
                  <a:cubicBezTo>
                    <a:pt x="1483" y="1308"/>
                    <a:pt x="1456" y="1308"/>
                    <a:pt x="1429" y="1306"/>
                  </a:cubicBezTo>
                  <a:cubicBezTo>
                    <a:pt x="1254" y="1306"/>
                    <a:pt x="1103" y="1306"/>
                    <a:pt x="903" y="1256"/>
                  </a:cubicBezTo>
                  <a:cubicBezTo>
                    <a:pt x="903" y="1256"/>
                    <a:pt x="1326" y="359"/>
                    <a:pt x="2325" y="359"/>
                  </a:cubicBezTo>
                  <a:close/>
                  <a:moveTo>
                    <a:pt x="2652" y="1"/>
                  </a:moveTo>
                  <a:cubicBezTo>
                    <a:pt x="778" y="1"/>
                    <a:pt x="1" y="1707"/>
                    <a:pt x="1" y="1707"/>
                  </a:cubicBezTo>
                  <a:cubicBezTo>
                    <a:pt x="347" y="1780"/>
                    <a:pt x="670" y="1811"/>
                    <a:pt x="970" y="1811"/>
                  </a:cubicBezTo>
                  <a:cubicBezTo>
                    <a:pt x="3059" y="1811"/>
                    <a:pt x="4036" y="279"/>
                    <a:pt x="4036" y="279"/>
                  </a:cubicBezTo>
                  <a:cubicBezTo>
                    <a:pt x="3520" y="82"/>
                    <a:pt x="3060" y="1"/>
                    <a:pt x="2652" y="1"/>
                  </a:cubicBezTo>
                  <a:close/>
                </a:path>
              </a:pathLst>
            </a:custGeom>
            <a:solidFill>
              <a:srgbClr val="6B9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8" name="Google Shape;6858;p45"/>
            <p:cNvSpPr/>
            <p:nvPr/>
          </p:nvSpPr>
          <p:spPr>
            <a:xfrm>
              <a:off x="849048" y="3268511"/>
              <a:ext cx="47260" cy="20771"/>
            </a:xfrm>
            <a:custGeom>
              <a:rect b="b" l="l" r="r" t="t"/>
              <a:pathLst>
                <a:path extrusionOk="0" h="948" w="2157">
                  <a:moveTo>
                    <a:pt x="1423" y="0"/>
                  </a:moveTo>
                  <a:cubicBezTo>
                    <a:pt x="424" y="0"/>
                    <a:pt x="1" y="897"/>
                    <a:pt x="1" y="897"/>
                  </a:cubicBezTo>
                  <a:cubicBezTo>
                    <a:pt x="201" y="947"/>
                    <a:pt x="352" y="947"/>
                    <a:pt x="527" y="947"/>
                  </a:cubicBezTo>
                  <a:cubicBezTo>
                    <a:pt x="953" y="822"/>
                    <a:pt x="1379" y="672"/>
                    <a:pt x="1805" y="521"/>
                  </a:cubicBezTo>
                  <a:cubicBezTo>
                    <a:pt x="2031" y="321"/>
                    <a:pt x="2156" y="145"/>
                    <a:pt x="2156" y="145"/>
                  </a:cubicBezTo>
                  <a:cubicBezTo>
                    <a:pt x="1884" y="43"/>
                    <a:pt x="1640" y="0"/>
                    <a:pt x="1423" y="0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9" name="Google Shape;6859;p45"/>
            <p:cNvSpPr/>
            <p:nvPr/>
          </p:nvSpPr>
          <p:spPr>
            <a:xfrm>
              <a:off x="860594" y="3279926"/>
              <a:ext cx="28023" cy="9399"/>
            </a:xfrm>
            <a:custGeom>
              <a:rect b="b" l="l" r="r" t="t"/>
              <a:pathLst>
                <a:path extrusionOk="0" h="429" w="1279">
                  <a:moveTo>
                    <a:pt x="1278" y="0"/>
                  </a:moveTo>
                  <a:lnTo>
                    <a:pt x="1278" y="0"/>
                  </a:lnTo>
                  <a:cubicBezTo>
                    <a:pt x="852" y="151"/>
                    <a:pt x="426" y="301"/>
                    <a:pt x="0" y="426"/>
                  </a:cubicBezTo>
                  <a:cubicBezTo>
                    <a:pt x="27" y="428"/>
                    <a:pt x="54" y="428"/>
                    <a:pt x="80" y="428"/>
                  </a:cubicBezTo>
                  <a:cubicBezTo>
                    <a:pt x="616" y="428"/>
                    <a:pt x="1015" y="191"/>
                    <a:pt x="1278" y="0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0" name="Google Shape;6860;p45"/>
            <p:cNvSpPr/>
            <p:nvPr/>
          </p:nvSpPr>
          <p:spPr>
            <a:xfrm>
              <a:off x="1661756" y="3585768"/>
              <a:ext cx="74165" cy="49451"/>
            </a:xfrm>
            <a:custGeom>
              <a:rect b="b" l="l" r="r" t="t"/>
              <a:pathLst>
                <a:path extrusionOk="0" h="2257" w="3385">
                  <a:moveTo>
                    <a:pt x="3315" y="0"/>
                  </a:moveTo>
                  <a:cubicBezTo>
                    <a:pt x="2891" y="0"/>
                    <a:pt x="636" y="103"/>
                    <a:pt x="1" y="2257"/>
                  </a:cubicBezTo>
                  <a:cubicBezTo>
                    <a:pt x="1" y="2257"/>
                    <a:pt x="2181" y="2182"/>
                    <a:pt x="3384" y="1"/>
                  </a:cubicBezTo>
                  <a:cubicBezTo>
                    <a:pt x="3384" y="1"/>
                    <a:pt x="3360" y="0"/>
                    <a:pt x="3315" y="0"/>
                  </a:cubicBezTo>
                  <a:close/>
                </a:path>
              </a:pathLst>
            </a:custGeom>
            <a:solidFill>
              <a:srgbClr val="3B5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1" name="Google Shape;6861;p45"/>
            <p:cNvSpPr/>
            <p:nvPr/>
          </p:nvSpPr>
          <p:spPr>
            <a:xfrm>
              <a:off x="1191151" y="2942204"/>
              <a:ext cx="786920" cy="566176"/>
            </a:xfrm>
            <a:custGeom>
              <a:rect b="b" l="l" r="r" t="t"/>
              <a:pathLst>
                <a:path extrusionOk="0" h="25841" w="35916">
                  <a:moveTo>
                    <a:pt x="3886" y="1"/>
                  </a:moveTo>
                  <a:cubicBezTo>
                    <a:pt x="3170" y="1134"/>
                    <a:pt x="2099" y="1396"/>
                    <a:pt x="1262" y="1396"/>
                  </a:cubicBezTo>
                  <a:cubicBezTo>
                    <a:pt x="546" y="1396"/>
                    <a:pt x="1" y="1204"/>
                    <a:pt x="1" y="1204"/>
                  </a:cubicBezTo>
                  <a:lnTo>
                    <a:pt x="1" y="1204"/>
                  </a:lnTo>
                  <a:cubicBezTo>
                    <a:pt x="2532" y="3459"/>
                    <a:pt x="5440" y="5164"/>
                    <a:pt x="8272" y="6818"/>
                  </a:cubicBezTo>
                  <a:cubicBezTo>
                    <a:pt x="8948" y="7219"/>
                    <a:pt x="9650" y="7645"/>
                    <a:pt x="10352" y="8071"/>
                  </a:cubicBezTo>
                  <a:cubicBezTo>
                    <a:pt x="18347" y="12883"/>
                    <a:pt x="25490" y="18848"/>
                    <a:pt x="31630" y="25840"/>
                  </a:cubicBezTo>
                  <a:cubicBezTo>
                    <a:pt x="31630" y="25840"/>
                    <a:pt x="32516" y="25078"/>
                    <a:pt x="33899" y="25078"/>
                  </a:cubicBezTo>
                  <a:cubicBezTo>
                    <a:pt x="34491" y="25078"/>
                    <a:pt x="35173" y="25217"/>
                    <a:pt x="35916" y="25615"/>
                  </a:cubicBezTo>
                  <a:cubicBezTo>
                    <a:pt x="29149" y="17494"/>
                    <a:pt x="21154" y="10627"/>
                    <a:pt x="12106" y="5164"/>
                  </a:cubicBezTo>
                  <a:cubicBezTo>
                    <a:pt x="11404" y="4738"/>
                    <a:pt x="10678" y="4311"/>
                    <a:pt x="9976" y="3910"/>
                  </a:cubicBezTo>
                  <a:cubicBezTo>
                    <a:pt x="7820" y="2632"/>
                    <a:pt x="5740" y="1429"/>
                    <a:pt x="3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2" name="Google Shape;6862;p45"/>
            <p:cNvSpPr/>
            <p:nvPr/>
          </p:nvSpPr>
          <p:spPr>
            <a:xfrm>
              <a:off x="1884165" y="3491643"/>
              <a:ext cx="93906" cy="33851"/>
            </a:xfrm>
            <a:custGeom>
              <a:rect b="b" l="l" r="r" t="t"/>
              <a:pathLst>
                <a:path extrusionOk="0" h="1545" w="4286">
                  <a:moveTo>
                    <a:pt x="2248" y="412"/>
                  </a:moveTo>
                  <a:cubicBezTo>
                    <a:pt x="2423" y="412"/>
                    <a:pt x="2610" y="434"/>
                    <a:pt x="2807" y="488"/>
                  </a:cubicBezTo>
                  <a:cubicBezTo>
                    <a:pt x="2958" y="538"/>
                    <a:pt x="3133" y="613"/>
                    <a:pt x="3283" y="688"/>
                  </a:cubicBezTo>
                  <a:cubicBezTo>
                    <a:pt x="3283" y="688"/>
                    <a:pt x="2815" y="1229"/>
                    <a:pt x="2094" y="1229"/>
                  </a:cubicBezTo>
                  <a:cubicBezTo>
                    <a:pt x="1774" y="1229"/>
                    <a:pt x="1404" y="1122"/>
                    <a:pt x="1003" y="814"/>
                  </a:cubicBezTo>
                  <a:cubicBezTo>
                    <a:pt x="1003" y="814"/>
                    <a:pt x="1178" y="663"/>
                    <a:pt x="1454" y="563"/>
                  </a:cubicBezTo>
                  <a:cubicBezTo>
                    <a:pt x="1663" y="482"/>
                    <a:pt x="1935" y="412"/>
                    <a:pt x="2248" y="412"/>
                  </a:cubicBezTo>
                  <a:close/>
                  <a:moveTo>
                    <a:pt x="2269" y="1"/>
                  </a:moveTo>
                  <a:cubicBezTo>
                    <a:pt x="886" y="1"/>
                    <a:pt x="0" y="763"/>
                    <a:pt x="0" y="763"/>
                  </a:cubicBezTo>
                  <a:cubicBezTo>
                    <a:pt x="758" y="1344"/>
                    <a:pt x="1457" y="1544"/>
                    <a:pt x="2060" y="1544"/>
                  </a:cubicBezTo>
                  <a:cubicBezTo>
                    <a:pt x="3411" y="1544"/>
                    <a:pt x="4286" y="538"/>
                    <a:pt x="4286" y="538"/>
                  </a:cubicBezTo>
                  <a:cubicBezTo>
                    <a:pt x="3543" y="140"/>
                    <a:pt x="2861" y="1"/>
                    <a:pt x="2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3" name="Google Shape;6863;p45"/>
            <p:cNvSpPr/>
            <p:nvPr/>
          </p:nvSpPr>
          <p:spPr>
            <a:xfrm>
              <a:off x="1906119" y="3502313"/>
              <a:ext cx="49999" cy="16257"/>
            </a:xfrm>
            <a:custGeom>
              <a:rect b="b" l="l" r="r" t="t"/>
              <a:pathLst>
                <a:path extrusionOk="0" h="742" w="2282">
                  <a:moveTo>
                    <a:pt x="1805" y="1"/>
                  </a:moveTo>
                  <a:cubicBezTo>
                    <a:pt x="1354" y="26"/>
                    <a:pt x="903" y="26"/>
                    <a:pt x="452" y="76"/>
                  </a:cubicBezTo>
                  <a:cubicBezTo>
                    <a:pt x="176" y="176"/>
                    <a:pt x="1" y="327"/>
                    <a:pt x="1" y="327"/>
                  </a:cubicBezTo>
                  <a:cubicBezTo>
                    <a:pt x="402" y="635"/>
                    <a:pt x="772" y="742"/>
                    <a:pt x="1092" y="742"/>
                  </a:cubicBezTo>
                  <a:cubicBezTo>
                    <a:pt x="1813" y="742"/>
                    <a:pt x="2281" y="201"/>
                    <a:pt x="2281" y="201"/>
                  </a:cubicBezTo>
                  <a:cubicBezTo>
                    <a:pt x="2131" y="126"/>
                    <a:pt x="1956" y="51"/>
                    <a:pt x="1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4" name="Google Shape;6864;p45"/>
            <p:cNvSpPr/>
            <p:nvPr/>
          </p:nvSpPr>
          <p:spPr>
            <a:xfrm>
              <a:off x="1916000" y="3500670"/>
              <a:ext cx="29688" cy="3308"/>
            </a:xfrm>
            <a:custGeom>
              <a:rect b="b" l="l" r="r" t="t"/>
              <a:pathLst>
                <a:path extrusionOk="0" h="151" w="1355">
                  <a:moveTo>
                    <a:pt x="795" y="0"/>
                  </a:moveTo>
                  <a:cubicBezTo>
                    <a:pt x="482" y="0"/>
                    <a:pt x="210" y="70"/>
                    <a:pt x="1" y="151"/>
                  </a:cubicBezTo>
                  <a:cubicBezTo>
                    <a:pt x="452" y="101"/>
                    <a:pt x="903" y="101"/>
                    <a:pt x="1354" y="76"/>
                  </a:cubicBezTo>
                  <a:cubicBezTo>
                    <a:pt x="1157" y="22"/>
                    <a:pt x="970" y="0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5" name="Google Shape;6865;p45"/>
            <p:cNvSpPr/>
            <p:nvPr/>
          </p:nvSpPr>
          <p:spPr>
            <a:xfrm>
              <a:off x="1191151" y="2940561"/>
              <a:ext cx="85142" cy="32230"/>
            </a:xfrm>
            <a:custGeom>
              <a:rect b="b" l="l" r="r" t="t"/>
              <a:pathLst>
                <a:path extrusionOk="0" h="1471" w="3886">
                  <a:moveTo>
                    <a:pt x="3113" y="0"/>
                  </a:moveTo>
                  <a:cubicBezTo>
                    <a:pt x="2339" y="0"/>
                    <a:pt x="1107" y="204"/>
                    <a:pt x="1" y="1279"/>
                  </a:cubicBezTo>
                  <a:cubicBezTo>
                    <a:pt x="1" y="1279"/>
                    <a:pt x="545" y="1471"/>
                    <a:pt x="1262" y="1471"/>
                  </a:cubicBezTo>
                  <a:cubicBezTo>
                    <a:pt x="2099" y="1471"/>
                    <a:pt x="3170" y="1209"/>
                    <a:pt x="3886" y="76"/>
                  </a:cubicBezTo>
                  <a:cubicBezTo>
                    <a:pt x="3886" y="76"/>
                    <a:pt x="3584" y="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6" name="Google Shape;6866;p45"/>
            <p:cNvSpPr/>
            <p:nvPr/>
          </p:nvSpPr>
          <p:spPr>
            <a:xfrm>
              <a:off x="1647493" y="3658817"/>
              <a:ext cx="270742" cy="286824"/>
            </a:xfrm>
            <a:custGeom>
              <a:rect b="b" l="l" r="r" t="t"/>
              <a:pathLst>
                <a:path extrusionOk="0" h="13091" w="12357">
                  <a:moveTo>
                    <a:pt x="1980" y="1"/>
                  </a:moveTo>
                  <a:lnTo>
                    <a:pt x="1729" y="101"/>
                  </a:lnTo>
                  <a:cubicBezTo>
                    <a:pt x="551" y="2056"/>
                    <a:pt x="0" y="3860"/>
                    <a:pt x="201" y="6367"/>
                  </a:cubicBezTo>
                  <a:cubicBezTo>
                    <a:pt x="376" y="8522"/>
                    <a:pt x="1880" y="11003"/>
                    <a:pt x="3885" y="12281"/>
                  </a:cubicBezTo>
                  <a:cubicBezTo>
                    <a:pt x="4769" y="12838"/>
                    <a:pt x="5672" y="13090"/>
                    <a:pt x="6528" y="13090"/>
                  </a:cubicBezTo>
                  <a:cubicBezTo>
                    <a:pt x="7637" y="13090"/>
                    <a:pt x="8667" y="12666"/>
                    <a:pt x="9474" y="11930"/>
                  </a:cubicBezTo>
                  <a:cubicBezTo>
                    <a:pt x="10953" y="10552"/>
                    <a:pt x="11880" y="8622"/>
                    <a:pt x="12356" y="6592"/>
                  </a:cubicBezTo>
                  <a:lnTo>
                    <a:pt x="12356" y="6592"/>
                  </a:lnTo>
                  <a:cubicBezTo>
                    <a:pt x="11783" y="8185"/>
                    <a:pt x="10330" y="8924"/>
                    <a:pt x="8649" y="8924"/>
                  </a:cubicBezTo>
                  <a:cubicBezTo>
                    <a:pt x="6652" y="8924"/>
                    <a:pt x="4333" y="7882"/>
                    <a:pt x="2782" y="5991"/>
                  </a:cubicBezTo>
                  <a:cubicBezTo>
                    <a:pt x="2306" y="5414"/>
                    <a:pt x="1930" y="4813"/>
                    <a:pt x="1654" y="4161"/>
                  </a:cubicBezTo>
                  <a:cubicBezTo>
                    <a:pt x="1028" y="2632"/>
                    <a:pt x="1178" y="1078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7" name="Google Shape;6867;p45"/>
            <p:cNvSpPr/>
            <p:nvPr/>
          </p:nvSpPr>
          <p:spPr>
            <a:xfrm>
              <a:off x="1669447" y="3658817"/>
              <a:ext cx="21450" cy="90072"/>
            </a:xfrm>
            <a:custGeom>
              <a:rect b="b" l="l" r="r" t="t"/>
              <a:pathLst>
                <a:path extrusionOk="0" h="4111" w="979">
                  <a:moveTo>
                    <a:pt x="978" y="1"/>
                  </a:moveTo>
                  <a:lnTo>
                    <a:pt x="727" y="101"/>
                  </a:lnTo>
                  <a:cubicBezTo>
                    <a:pt x="502" y="477"/>
                    <a:pt x="301" y="853"/>
                    <a:pt x="101" y="1229"/>
                  </a:cubicBezTo>
                  <a:cubicBezTo>
                    <a:pt x="1" y="2031"/>
                    <a:pt x="101" y="2883"/>
                    <a:pt x="452" y="3735"/>
                  </a:cubicBezTo>
                  <a:cubicBezTo>
                    <a:pt x="527" y="3860"/>
                    <a:pt x="577" y="3986"/>
                    <a:pt x="627" y="4111"/>
                  </a:cubicBezTo>
                  <a:cubicBezTo>
                    <a:pt x="26" y="2607"/>
                    <a:pt x="176" y="1053"/>
                    <a:pt x="978" y="1"/>
                  </a:cubicBezTo>
                  <a:close/>
                </a:path>
              </a:pathLst>
            </a:custGeom>
            <a:solidFill>
              <a:srgbClr val="B5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8" name="Google Shape;6868;p45"/>
            <p:cNvSpPr/>
            <p:nvPr/>
          </p:nvSpPr>
          <p:spPr>
            <a:xfrm>
              <a:off x="1663400" y="3803248"/>
              <a:ext cx="254835" cy="142393"/>
            </a:xfrm>
            <a:custGeom>
              <a:rect b="b" l="l" r="r" t="t"/>
              <a:pathLst>
                <a:path extrusionOk="0" h="6499" w="11631">
                  <a:moveTo>
                    <a:pt x="11630" y="0"/>
                  </a:moveTo>
                  <a:lnTo>
                    <a:pt x="11630" y="0"/>
                  </a:lnTo>
                  <a:cubicBezTo>
                    <a:pt x="11455" y="451"/>
                    <a:pt x="11254" y="827"/>
                    <a:pt x="10953" y="1128"/>
                  </a:cubicBezTo>
                  <a:cubicBezTo>
                    <a:pt x="10427" y="2557"/>
                    <a:pt x="9650" y="3885"/>
                    <a:pt x="8547" y="4912"/>
                  </a:cubicBezTo>
                  <a:cubicBezTo>
                    <a:pt x="7755" y="5648"/>
                    <a:pt x="6723" y="6072"/>
                    <a:pt x="5614" y="6072"/>
                  </a:cubicBezTo>
                  <a:cubicBezTo>
                    <a:pt x="4758" y="6072"/>
                    <a:pt x="3857" y="5820"/>
                    <a:pt x="2983" y="5263"/>
                  </a:cubicBezTo>
                  <a:cubicBezTo>
                    <a:pt x="1705" y="4461"/>
                    <a:pt x="653" y="3183"/>
                    <a:pt x="1" y="1830"/>
                  </a:cubicBezTo>
                  <a:lnTo>
                    <a:pt x="1" y="1830"/>
                  </a:lnTo>
                  <a:cubicBezTo>
                    <a:pt x="627" y="3333"/>
                    <a:pt x="1780" y="4812"/>
                    <a:pt x="3159" y="5689"/>
                  </a:cubicBezTo>
                  <a:cubicBezTo>
                    <a:pt x="4043" y="6246"/>
                    <a:pt x="4946" y="6498"/>
                    <a:pt x="5802" y="6498"/>
                  </a:cubicBezTo>
                  <a:cubicBezTo>
                    <a:pt x="6911" y="6498"/>
                    <a:pt x="7941" y="6074"/>
                    <a:pt x="8748" y="5338"/>
                  </a:cubicBezTo>
                  <a:cubicBezTo>
                    <a:pt x="10227" y="3960"/>
                    <a:pt x="11154" y="2030"/>
                    <a:pt x="1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9" name="Google Shape;6869;p45"/>
            <p:cNvSpPr/>
            <p:nvPr/>
          </p:nvSpPr>
          <p:spPr>
            <a:xfrm>
              <a:off x="1669995" y="3627748"/>
              <a:ext cx="259217" cy="226593"/>
            </a:xfrm>
            <a:custGeom>
              <a:rect b="b" l="l" r="r" t="t"/>
              <a:pathLst>
                <a:path extrusionOk="0" h="10342" w="11831">
                  <a:moveTo>
                    <a:pt x="3965" y="1"/>
                  </a:moveTo>
                  <a:cubicBezTo>
                    <a:pt x="2609" y="1"/>
                    <a:pt x="1583" y="549"/>
                    <a:pt x="953" y="1419"/>
                  </a:cubicBezTo>
                  <a:cubicBezTo>
                    <a:pt x="151" y="2496"/>
                    <a:pt x="1" y="4050"/>
                    <a:pt x="627" y="5579"/>
                  </a:cubicBezTo>
                  <a:cubicBezTo>
                    <a:pt x="903" y="6231"/>
                    <a:pt x="1279" y="6832"/>
                    <a:pt x="1755" y="7409"/>
                  </a:cubicBezTo>
                  <a:cubicBezTo>
                    <a:pt x="3306" y="9300"/>
                    <a:pt x="5625" y="10342"/>
                    <a:pt x="7622" y="10342"/>
                  </a:cubicBezTo>
                  <a:cubicBezTo>
                    <a:pt x="9303" y="10342"/>
                    <a:pt x="10756" y="9603"/>
                    <a:pt x="11329" y="8010"/>
                  </a:cubicBezTo>
                  <a:cubicBezTo>
                    <a:pt x="11354" y="7935"/>
                    <a:pt x="11404" y="7835"/>
                    <a:pt x="11429" y="7709"/>
                  </a:cubicBezTo>
                  <a:cubicBezTo>
                    <a:pt x="11830" y="6231"/>
                    <a:pt x="11204" y="4426"/>
                    <a:pt x="9875" y="2998"/>
                  </a:cubicBezTo>
                  <a:cubicBezTo>
                    <a:pt x="8522" y="1519"/>
                    <a:pt x="6567" y="266"/>
                    <a:pt x="4612" y="40"/>
                  </a:cubicBezTo>
                  <a:cubicBezTo>
                    <a:pt x="4389" y="13"/>
                    <a:pt x="4173" y="1"/>
                    <a:pt x="3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0" name="Google Shape;6870;p45"/>
            <p:cNvSpPr/>
            <p:nvPr/>
          </p:nvSpPr>
          <p:spPr>
            <a:xfrm>
              <a:off x="1690305" y="3627748"/>
              <a:ext cx="238907" cy="226571"/>
            </a:xfrm>
            <a:custGeom>
              <a:rect b="b" l="l" r="r" t="t"/>
              <a:pathLst>
                <a:path extrusionOk="0" h="10341" w="10904">
                  <a:moveTo>
                    <a:pt x="39" y="1401"/>
                  </a:moveTo>
                  <a:cubicBezTo>
                    <a:pt x="33" y="1407"/>
                    <a:pt x="28" y="1413"/>
                    <a:pt x="23" y="1419"/>
                  </a:cubicBezTo>
                  <a:lnTo>
                    <a:pt x="23" y="1419"/>
                  </a:lnTo>
                  <a:cubicBezTo>
                    <a:pt x="24" y="1419"/>
                    <a:pt x="25" y="1419"/>
                    <a:pt x="26" y="1419"/>
                  </a:cubicBezTo>
                  <a:cubicBezTo>
                    <a:pt x="30" y="1413"/>
                    <a:pt x="34" y="1407"/>
                    <a:pt x="39" y="1401"/>
                  </a:cubicBezTo>
                  <a:close/>
                  <a:moveTo>
                    <a:pt x="23" y="1419"/>
                  </a:moveTo>
                  <a:lnTo>
                    <a:pt x="23" y="1419"/>
                  </a:lnTo>
                  <a:cubicBezTo>
                    <a:pt x="1" y="1419"/>
                    <a:pt x="1" y="1420"/>
                    <a:pt x="1" y="1444"/>
                  </a:cubicBezTo>
                  <a:cubicBezTo>
                    <a:pt x="8" y="1435"/>
                    <a:pt x="16" y="1427"/>
                    <a:pt x="23" y="1419"/>
                  </a:cubicBezTo>
                  <a:close/>
                  <a:moveTo>
                    <a:pt x="3038" y="1"/>
                  </a:moveTo>
                  <a:cubicBezTo>
                    <a:pt x="1691" y="1"/>
                    <a:pt x="670" y="542"/>
                    <a:pt x="39" y="1401"/>
                  </a:cubicBezTo>
                  <a:lnTo>
                    <a:pt x="39" y="1401"/>
                  </a:lnTo>
                  <a:cubicBezTo>
                    <a:pt x="642" y="735"/>
                    <a:pt x="1530" y="305"/>
                    <a:pt x="2687" y="305"/>
                  </a:cubicBezTo>
                  <a:cubicBezTo>
                    <a:pt x="2879" y="305"/>
                    <a:pt x="3078" y="316"/>
                    <a:pt x="3284" y="341"/>
                  </a:cubicBezTo>
                  <a:cubicBezTo>
                    <a:pt x="5114" y="566"/>
                    <a:pt x="6943" y="1744"/>
                    <a:pt x="8222" y="3098"/>
                  </a:cubicBezTo>
                  <a:cubicBezTo>
                    <a:pt x="9475" y="4451"/>
                    <a:pt x="10026" y="6130"/>
                    <a:pt x="9650" y="7534"/>
                  </a:cubicBezTo>
                  <a:cubicBezTo>
                    <a:pt x="9625" y="7634"/>
                    <a:pt x="9600" y="7734"/>
                    <a:pt x="9575" y="7835"/>
                  </a:cubicBezTo>
                  <a:cubicBezTo>
                    <a:pt x="9038" y="9310"/>
                    <a:pt x="7677" y="9996"/>
                    <a:pt x="6104" y="9996"/>
                  </a:cubicBezTo>
                  <a:cubicBezTo>
                    <a:pt x="4738" y="9996"/>
                    <a:pt x="3212" y="9478"/>
                    <a:pt x="1931" y="8511"/>
                  </a:cubicBezTo>
                  <a:lnTo>
                    <a:pt x="1931" y="8511"/>
                  </a:lnTo>
                  <a:cubicBezTo>
                    <a:pt x="3371" y="9698"/>
                    <a:pt x="5139" y="10340"/>
                    <a:pt x="6706" y="10340"/>
                  </a:cubicBezTo>
                  <a:cubicBezTo>
                    <a:pt x="8384" y="10340"/>
                    <a:pt x="9832" y="9604"/>
                    <a:pt x="10402" y="8010"/>
                  </a:cubicBezTo>
                  <a:cubicBezTo>
                    <a:pt x="10427" y="7935"/>
                    <a:pt x="10477" y="7835"/>
                    <a:pt x="10502" y="7709"/>
                  </a:cubicBezTo>
                  <a:cubicBezTo>
                    <a:pt x="10903" y="6231"/>
                    <a:pt x="10277" y="4426"/>
                    <a:pt x="8948" y="2998"/>
                  </a:cubicBezTo>
                  <a:cubicBezTo>
                    <a:pt x="7595" y="1519"/>
                    <a:pt x="5640" y="266"/>
                    <a:pt x="3685" y="40"/>
                  </a:cubicBezTo>
                  <a:cubicBezTo>
                    <a:pt x="3462" y="13"/>
                    <a:pt x="3246" y="1"/>
                    <a:pt x="3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1" name="Google Shape;6871;p45"/>
            <p:cNvSpPr/>
            <p:nvPr/>
          </p:nvSpPr>
          <p:spPr>
            <a:xfrm>
              <a:off x="1672733" y="3658817"/>
              <a:ext cx="247693" cy="198264"/>
            </a:xfrm>
            <a:custGeom>
              <a:rect b="b" l="l" r="r" t="t"/>
              <a:pathLst>
                <a:path extrusionOk="0" h="9049" w="11305">
                  <a:moveTo>
                    <a:pt x="828" y="1"/>
                  </a:moveTo>
                  <a:cubicBezTo>
                    <a:pt x="352" y="577"/>
                    <a:pt x="101" y="1354"/>
                    <a:pt x="51" y="2131"/>
                  </a:cubicBezTo>
                  <a:cubicBezTo>
                    <a:pt x="1" y="2908"/>
                    <a:pt x="176" y="3685"/>
                    <a:pt x="477" y="4387"/>
                  </a:cubicBezTo>
                  <a:cubicBezTo>
                    <a:pt x="1104" y="5815"/>
                    <a:pt x="2206" y="6993"/>
                    <a:pt x="3510" y="7845"/>
                  </a:cubicBezTo>
                  <a:cubicBezTo>
                    <a:pt x="4161" y="8246"/>
                    <a:pt x="4863" y="8572"/>
                    <a:pt x="5615" y="8773"/>
                  </a:cubicBezTo>
                  <a:cubicBezTo>
                    <a:pt x="5991" y="8898"/>
                    <a:pt x="6367" y="8948"/>
                    <a:pt x="6768" y="8998"/>
                  </a:cubicBezTo>
                  <a:cubicBezTo>
                    <a:pt x="6868" y="9023"/>
                    <a:pt x="6943" y="9023"/>
                    <a:pt x="7044" y="9023"/>
                  </a:cubicBezTo>
                  <a:lnTo>
                    <a:pt x="7344" y="9048"/>
                  </a:lnTo>
                  <a:cubicBezTo>
                    <a:pt x="7545" y="9048"/>
                    <a:pt x="7745" y="9048"/>
                    <a:pt x="7921" y="9023"/>
                  </a:cubicBezTo>
                  <a:cubicBezTo>
                    <a:pt x="8322" y="8973"/>
                    <a:pt x="8698" y="8898"/>
                    <a:pt x="9074" y="8773"/>
                  </a:cubicBezTo>
                  <a:cubicBezTo>
                    <a:pt x="9425" y="8647"/>
                    <a:pt x="9775" y="8472"/>
                    <a:pt x="10101" y="8221"/>
                  </a:cubicBezTo>
                  <a:cubicBezTo>
                    <a:pt x="10703" y="7745"/>
                    <a:pt x="11129" y="7043"/>
                    <a:pt x="11304" y="6291"/>
                  </a:cubicBezTo>
                  <a:lnTo>
                    <a:pt x="11304" y="6291"/>
                  </a:lnTo>
                  <a:lnTo>
                    <a:pt x="11204" y="6567"/>
                  </a:lnTo>
                  <a:cubicBezTo>
                    <a:pt x="11154" y="6667"/>
                    <a:pt x="11129" y="6742"/>
                    <a:pt x="11079" y="6818"/>
                  </a:cubicBezTo>
                  <a:cubicBezTo>
                    <a:pt x="11054" y="6918"/>
                    <a:pt x="11004" y="6993"/>
                    <a:pt x="10953" y="7068"/>
                  </a:cubicBezTo>
                  <a:cubicBezTo>
                    <a:pt x="10928" y="7118"/>
                    <a:pt x="10903" y="7169"/>
                    <a:pt x="10878" y="7194"/>
                  </a:cubicBezTo>
                  <a:lnTo>
                    <a:pt x="10803" y="7319"/>
                  </a:lnTo>
                  <a:cubicBezTo>
                    <a:pt x="10577" y="7620"/>
                    <a:pt x="10302" y="7895"/>
                    <a:pt x="10001" y="8121"/>
                  </a:cubicBezTo>
                  <a:cubicBezTo>
                    <a:pt x="9400" y="8547"/>
                    <a:pt x="8648" y="8748"/>
                    <a:pt x="7921" y="8798"/>
                  </a:cubicBezTo>
                  <a:cubicBezTo>
                    <a:pt x="7820" y="8804"/>
                    <a:pt x="7719" y="8807"/>
                    <a:pt x="7619" y="8807"/>
                  </a:cubicBezTo>
                  <a:cubicBezTo>
                    <a:pt x="7343" y="8807"/>
                    <a:pt x="7068" y="8784"/>
                    <a:pt x="6793" y="8748"/>
                  </a:cubicBezTo>
                  <a:cubicBezTo>
                    <a:pt x="6417" y="8697"/>
                    <a:pt x="6066" y="8622"/>
                    <a:pt x="5690" y="8522"/>
                  </a:cubicBezTo>
                  <a:cubicBezTo>
                    <a:pt x="4988" y="8296"/>
                    <a:pt x="4287" y="7996"/>
                    <a:pt x="3660" y="7595"/>
                  </a:cubicBezTo>
                  <a:cubicBezTo>
                    <a:pt x="3585" y="7545"/>
                    <a:pt x="3510" y="7494"/>
                    <a:pt x="3435" y="7444"/>
                  </a:cubicBezTo>
                  <a:cubicBezTo>
                    <a:pt x="3359" y="7394"/>
                    <a:pt x="3259" y="7344"/>
                    <a:pt x="3184" y="7269"/>
                  </a:cubicBezTo>
                  <a:cubicBezTo>
                    <a:pt x="3034" y="7169"/>
                    <a:pt x="2883" y="7043"/>
                    <a:pt x="2758" y="6943"/>
                  </a:cubicBezTo>
                  <a:cubicBezTo>
                    <a:pt x="2607" y="6818"/>
                    <a:pt x="2482" y="6692"/>
                    <a:pt x="2332" y="6567"/>
                  </a:cubicBezTo>
                  <a:cubicBezTo>
                    <a:pt x="2257" y="6492"/>
                    <a:pt x="2206" y="6417"/>
                    <a:pt x="2131" y="6367"/>
                  </a:cubicBezTo>
                  <a:cubicBezTo>
                    <a:pt x="2081" y="6291"/>
                    <a:pt x="2006" y="6216"/>
                    <a:pt x="1931" y="6141"/>
                  </a:cubicBezTo>
                  <a:cubicBezTo>
                    <a:pt x="1430" y="5590"/>
                    <a:pt x="1003" y="4963"/>
                    <a:pt x="678" y="4286"/>
                  </a:cubicBezTo>
                  <a:cubicBezTo>
                    <a:pt x="377" y="3635"/>
                    <a:pt x="176" y="2883"/>
                    <a:pt x="176" y="2131"/>
                  </a:cubicBezTo>
                  <a:cubicBezTo>
                    <a:pt x="176" y="1755"/>
                    <a:pt x="227" y="1379"/>
                    <a:pt x="352" y="1028"/>
                  </a:cubicBezTo>
                  <a:cubicBezTo>
                    <a:pt x="452" y="652"/>
                    <a:pt x="602" y="30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2" name="Google Shape;6872;p45"/>
            <p:cNvSpPr/>
            <p:nvPr/>
          </p:nvSpPr>
          <p:spPr>
            <a:xfrm>
              <a:off x="886952" y="3665411"/>
              <a:ext cx="270742" cy="287328"/>
            </a:xfrm>
            <a:custGeom>
              <a:rect b="b" l="l" r="r" t="t"/>
              <a:pathLst>
                <a:path extrusionOk="0" h="13114" w="12357">
                  <a:moveTo>
                    <a:pt x="1980" y="0"/>
                  </a:moveTo>
                  <a:lnTo>
                    <a:pt x="1729" y="126"/>
                  </a:lnTo>
                  <a:cubicBezTo>
                    <a:pt x="551" y="2081"/>
                    <a:pt x="0" y="3885"/>
                    <a:pt x="201" y="6391"/>
                  </a:cubicBezTo>
                  <a:cubicBezTo>
                    <a:pt x="376" y="8522"/>
                    <a:pt x="1880" y="11003"/>
                    <a:pt x="3910" y="12306"/>
                  </a:cubicBezTo>
                  <a:cubicBezTo>
                    <a:pt x="4779" y="12861"/>
                    <a:pt x="5677" y="13113"/>
                    <a:pt x="6530" y="13113"/>
                  </a:cubicBezTo>
                  <a:cubicBezTo>
                    <a:pt x="7643" y="13113"/>
                    <a:pt x="8679" y="12682"/>
                    <a:pt x="9474" y="11930"/>
                  </a:cubicBezTo>
                  <a:cubicBezTo>
                    <a:pt x="10953" y="10552"/>
                    <a:pt x="11880" y="8622"/>
                    <a:pt x="12356" y="6617"/>
                  </a:cubicBezTo>
                  <a:lnTo>
                    <a:pt x="12356" y="6617"/>
                  </a:lnTo>
                  <a:cubicBezTo>
                    <a:pt x="11784" y="8197"/>
                    <a:pt x="10332" y="8930"/>
                    <a:pt x="8652" y="8930"/>
                  </a:cubicBezTo>
                  <a:cubicBezTo>
                    <a:pt x="6655" y="8930"/>
                    <a:pt x="4334" y="7894"/>
                    <a:pt x="2782" y="6015"/>
                  </a:cubicBezTo>
                  <a:cubicBezTo>
                    <a:pt x="2306" y="5439"/>
                    <a:pt x="1930" y="4812"/>
                    <a:pt x="1654" y="4186"/>
                  </a:cubicBezTo>
                  <a:cubicBezTo>
                    <a:pt x="1028" y="2657"/>
                    <a:pt x="1178" y="1078"/>
                    <a:pt x="1980" y="0"/>
                  </a:cubicBezTo>
                  <a:close/>
                </a:path>
              </a:pathLst>
            </a:custGeom>
            <a:solidFill>
              <a:srgbClr val="E9C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3" name="Google Shape;6873;p45"/>
            <p:cNvSpPr/>
            <p:nvPr/>
          </p:nvSpPr>
          <p:spPr>
            <a:xfrm>
              <a:off x="908906" y="3665411"/>
              <a:ext cx="21450" cy="90620"/>
            </a:xfrm>
            <a:custGeom>
              <a:rect b="b" l="l" r="r" t="t"/>
              <a:pathLst>
                <a:path extrusionOk="0" h="4136" w="979">
                  <a:moveTo>
                    <a:pt x="978" y="0"/>
                  </a:moveTo>
                  <a:lnTo>
                    <a:pt x="727" y="126"/>
                  </a:lnTo>
                  <a:cubicBezTo>
                    <a:pt x="502" y="502"/>
                    <a:pt x="301" y="878"/>
                    <a:pt x="101" y="1253"/>
                  </a:cubicBezTo>
                  <a:cubicBezTo>
                    <a:pt x="1" y="2030"/>
                    <a:pt x="101" y="2908"/>
                    <a:pt x="477" y="3760"/>
                  </a:cubicBezTo>
                  <a:cubicBezTo>
                    <a:pt x="527" y="3885"/>
                    <a:pt x="577" y="4010"/>
                    <a:pt x="627" y="4136"/>
                  </a:cubicBezTo>
                  <a:cubicBezTo>
                    <a:pt x="26" y="2607"/>
                    <a:pt x="176" y="1078"/>
                    <a:pt x="978" y="0"/>
                  </a:cubicBezTo>
                  <a:close/>
                </a:path>
              </a:pathLst>
            </a:custGeom>
            <a:solidFill>
              <a:srgbClr val="B5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4" name="Google Shape;6874;p45"/>
            <p:cNvSpPr/>
            <p:nvPr/>
          </p:nvSpPr>
          <p:spPr>
            <a:xfrm>
              <a:off x="902859" y="3810369"/>
              <a:ext cx="254835" cy="142371"/>
            </a:xfrm>
            <a:custGeom>
              <a:rect b="b" l="l" r="r" t="t"/>
              <a:pathLst>
                <a:path extrusionOk="0" h="6498" w="11631">
                  <a:moveTo>
                    <a:pt x="11630" y="1"/>
                  </a:moveTo>
                  <a:lnTo>
                    <a:pt x="11630" y="1"/>
                  </a:lnTo>
                  <a:cubicBezTo>
                    <a:pt x="11480" y="427"/>
                    <a:pt x="11254" y="803"/>
                    <a:pt x="10978" y="1104"/>
                  </a:cubicBezTo>
                  <a:cubicBezTo>
                    <a:pt x="10427" y="2557"/>
                    <a:pt x="9650" y="3886"/>
                    <a:pt x="8547" y="4888"/>
                  </a:cubicBezTo>
                  <a:cubicBezTo>
                    <a:pt x="7757" y="5636"/>
                    <a:pt x="6727" y="6067"/>
                    <a:pt x="5621" y="6067"/>
                  </a:cubicBezTo>
                  <a:cubicBezTo>
                    <a:pt x="4763" y="6067"/>
                    <a:pt x="3859" y="5808"/>
                    <a:pt x="2983" y="5239"/>
                  </a:cubicBezTo>
                  <a:cubicBezTo>
                    <a:pt x="1705" y="4437"/>
                    <a:pt x="653" y="3184"/>
                    <a:pt x="1" y="1805"/>
                  </a:cubicBezTo>
                  <a:lnTo>
                    <a:pt x="1" y="1805"/>
                  </a:lnTo>
                  <a:cubicBezTo>
                    <a:pt x="627" y="3334"/>
                    <a:pt x="1780" y="4788"/>
                    <a:pt x="3184" y="5690"/>
                  </a:cubicBezTo>
                  <a:cubicBezTo>
                    <a:pt x="4053" y="6245"/>
                    <a:pt x="4951" y="6497"/>
                    <a:pt x="5804" y="6497"/>
                  </a:cubicBezTo>
                  <a:cubicBezTo>
                    <a:pt x="6917" y="6497"/>
                    <a:pt x="7953" y="6066"/>
                    <a:pt x="8748" y="5314"/>
                  </a:cubicBezTo>
                  <a:cubicBezTo>
                    <a:pt x="10227" y="3936"/>
                    <a:pt x="11154" y="2006"/>
                    <a:pt x="11630" y="1"/>
                  </a:cubicBezTo>
                  <a:close/>
                </a:path>
              </a:pathLst>
            </a:custGeom>
            <a:solidFill>
              <a:srgbClr val="CEA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5" name="Google Shape;6875;p45"/>
            <p:cNvSpPr/>
            <p:nvPr/>
          </p:nvSpPr>
          <p:spPr>
            <a:xfrm>
              <a:off x="909454" y="3634365"/>
              <a:ext cx="259217" cy="226703"/>
            </a:xfrm>
            <a:custGeom>
              <a:rect b="b" l="l" r="r" t="t"/>
              <a:pathLst>
                <a:path extrusionOk="0" h="10347" w="11831">
                  <a:moveTo>
                    <a:pt x="3982" y="0"/>
                  </a:moveTo>
                  <a:cubicBezTo>
                    <a:pt x="2617" y="0"/>
                    <a:pt x="1586" y="566"/>
                    <a:pt x="953" y="1417"/>
                  </a:cubicBezTo>
                  <a:cubicBezTo>
                    <a:pt x="151" y="2495"/>
                    <a:pt x="1" y="4074"/>
                    <a:pt x="627" y="5603"/>
                  </a:cubicBezTo>
                  <a:cubicBezTo>
                    <a:pt x="903" y="6229"/>
                    <a:pt x="1279" y="6856"/>
                    <a:pt x="1755" y="7432"/>
                  </a:cubicBezTo>
                  <a:cubicBezTo>
                    <a:pt x="3307" y="9311"/>
                    <a:pt x="5628" y="10347"/>
                    <a:pt x="7625" y="10347"/>
                  </a:cubicBezTo>
                  <a:cubicBezTo>
                    <a:pt x="9305" y="10347"/>
                    <a:pt x="10757" y="9614"/>
                    <a:pt x="11329" y="8034"/>
                  </a:cubicBezTo>
                  <a:cubicBezTo>
                    <a:pt x="11354" y="7934"/>
                    <a:pt x="11404" y="7833"/>
                    <a:pt x="11429" y="7733"/>
                  </a:cubicBezTo>
                  <a:cubicBezTo>
                    <a:pt x="11830" y="6229"/>
                    <a:pt x="11204" y="4425"/>
                    <a:pt x="9875" y="2996"/>
                  </a:cubicBezTo>
                  <a:cubicBezTo>
                    <a:pt x="8522" y="1543"/>
                    <a:pt x="6567" y="290"/>
                    <a:pt x="4612" y="39"/>
                  </a:cubicBezTo>
                  <a:cubicBezTo>
                    <a:pt x="4395" y="13"/>
                    <a:pt x="4185" y="0"/>
                    <a:pt x="3982" y="0"/>
                  </a:cubicBezTo>
                  <a:close/>
                </a:path>
              </a:pathLst>
            </a:custGeom>
            <a:solidFill>
              <a:srgbClr val="FFF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6" name="Google Shape;6876;p45"/>
            <p:cNvSpPr/>
            <p:nvPr/>
          </p:nvSpPr>
          <p:spPr>
            <a:xfrm>
              <a:off x="929786" y="3634365"/>
              <a:ext cx="238885" cy="226812"/>
            </a:xfrm>
            <a:custGeom>
              <a:rect b="b" l="l" r="r" t="t"/>
              <a:pathLst>
                <a:path extrusionOk="0" h="10352" w="10903">
                  <a:moveTo>
                    <a:pt x="39" y="1398"/>
                  </a:moveTo>
                  <a:cubicBezTo>
                    <a:pt x="26" y="1413"/>
                    <a:pt x="13" y="1428"/>
                    <a:pt x="0" y="1442"/>
                  </a:cubicBezTo>
                  <a:cubicBezTo>
                    <a:pt x="0" y="1442"/>
                    <a:pt x="25" y="1417"/>
                    <a:pt x="25" y="1417"/>
                  </a:cubicBezTo>
                  <a:cubicBezTo>
                    <a:pt x="30" y="1411"/>
                    <a:pt x="35" y="1405"/>
                    <a:pt x="39" y="1398"/>
                  </a:cubicBezTo>
                  <a:close/>
                  <a:moveTo>
                    <a:pt x="3054" y="0"/>
                  </a:moveTo>
                  <a:cubicBezTo>
                    <a:pt x="1700" y="0"/>
                    <a:pt x="673" y="558"/>
                    <a:pt x="39" y="1398"/>
                  </a:cubicBezTo>
                  <a:lnTo>
                    <a:pt x="39" y="1398"/>
                  </a:lnTo>
                  <a:cubicBezTo>
                    <a:pt x="639" y="738"/>
                    <a:pt x="1519" y="327"/>
                    <a:pt x="2665" y="327"/>
                  </a:cubicBezTo>
                  <a:cubicBezTo>
                    <a:pt x="2863" y="327"/>
                    <a:pt x="3069" y="339"/>
                    <a:pt x="3283" y="365"/>
                  </a:cubicBezTo>
                  <a:cubicBezTo>
                    <a:pt x="5113" y="565"/>
                    <a:pt x="6942" y="1743"/>
                    <a:pt x="8221" y="3122"/>
                  </a:cubicBezTo>
                  <a:cubicBezTo>
                    <a:pt x="9474" y="4450"/>
                    <a:pt x="10025" y="6154"/>
                    <a:pt x="9649" y="7558"/>
                  </a:cubicBezTo>
                  <a:cubicBezTo>
                    <a:pt x="9624" y="7633"/>
                    <a:pt x="9599" y="7733"/>
                    <a:pt x="9574" y="7833"/>
                  </a:cubicBezTo>
                  <a:cubicBezTo>
                    <a:pt x="9038" y="9309"/>
                    <a:pt x="7683" y="9995"/>
                    <a:pt x="6113" y="9995"/>
                  </a:cubicBezTo>
                  <a:cubicBezTo>
                    <a:pt x="4749" y="9995"/>
                    <a:pt x="3223" y="9477"/>
                    <a:pt x="1930" y="8510"/>
                  </a:cubicBezTo>
                  <a:lnTo>
                    <a:pt x="1930" y="8510"/>
                  </a:lnTo>
                  <a:cubicBezTo>
                    <a:pt x="3370" y="9709"/>
                    <a:pt x="5138" y="10352"/>
                    <a:pt x="6706" y="10352"/>
                  </a:cubicBezTo>
                  <a:cubicBezTo>
                    <a:pt x="8383" y="10352"/>
                    <a:pt x="9831" y="9615"/>
                    <a:pt x="10401" y="8034"/>
                  </a:cubicBezTo>
                  <a:cubicBezTo>
                    <a:pt x="10426" y="7934"/>
                    <a:pt x="10476" y="7833"/>
                    <a:pt x="10501" y="7733"/>
                  </a:cubicBezTo>
                  <a:cubicBezTo>
                    <a:pt x="10902" y="6229"/>
                    <a:pt x="10276" y="4425"/>
                    <a:pt x="8947" y="2996"/>
                  </a:cubicBezTo>
                  <a:cubicBezTo>
                    <a:pt x="7594" y="1543"/>
                    <a:pt x="5639" y="290"/>
                    <a:pt x="3684" y="39"/>
                  </a:cubicBezTo>
                  <a:cubicBezTo>
                    <a:pt x="3467" y="13"/>
                    <a:pt x="3257" y="0"/>
                    <a:pt x="3054" y="0"/>
                  </a:cubicBezTo>
                  <a:close/>
                </a:path>
              </a:pathLst>
            </a:custGeom>
            <a:solidFill>
              <a:srgbClr val="EADF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7" name="Google Shape;6877;p45"/>
            <p:cNvSpPr/>
            <p:nvPr/>
          </p:nvSpPr>
          <p:spPr>
            <a:xfrm>
              <a:off x="912192" y="3665411"/>
              <a:ext cx="247693" cy="198264"/>
            </a:xfrm>
            <a:custGeom>
              <a:rect b="b" l="l" r="r" t="t"/>
              <a:pathLst>
                <a:path extrusionOk="0" h="9049" w="11305">
                  <a:moveTo>
                    <a:pt x="828" y="0"/>
                  </a:moveTo>
                  <a:cubicBezTo>
                    <a:pt x="352" y="602"/>
                    <a:pt x="101" y="1354"/>
                    <a:pt x="51" y="2131"/>
                  </a:cubicBezTo>
                  <a:cubicBezTo>
                    <a:pt x="1" y="2908"/>
                    <a:pt x="176" y="3685"/>
                    <a:pt x="477" y="4411"/>
                  </a:cubicBezTo>
                  <a:cubicBezTo>
                    <a:pt x="1104" y="5815"/>
                    <a:pt x="2207" y="7018"/>
                    <a:pt x="3510" y="7845"/>
                  </a:cubicBezTo>
                  <a:cubicBezTo>
                    <a:pt x="4161" y="8246"/>
                    <a:pt x="4863" y="8572"/>
                    <a:pt x="5615" y="8797"/>
                  </a:cubicBezTo>
                  <a:cubicBezTo>
                    <a:pt x="5991" y="8898"/>
                    <a:pt x="6367" y="8973"/>
                    <a:pt x="6768" y="9023"/>
                  </a:cubicBezTo>
                  <a:cubicBezTo>
                    <a:pt x="6868" y="9023"/>
                    <a:pt x="6968" y="9023"/>
                    <a:pt x="7044" y="9048"/>
                  </a:cubicBezTo>
                  <a:lnTo>
                    <a:pt x="7344" y="9048"/>
                  </a:lnTo>
                  <a:cubicBezTo>
                    <a:pt x="7545" y="9048"/>
                    <a:pt x="7745" y="9048"/>
                    <a:pt x="7921" y="9023"/>
                  </a:cubicBezTo>
                  <a:cubicBezTo>
                    <a:pt x="8322" y="8998"/>
                    <a:pt x="8698" y="8923"/>
                    <a:pt x="9074" y="8772"/>
                  </a:cubicBezTo>
                  <a:cubicBezTo>
                    <a:pt x="9425" y="8647"/>
                    <a:pt x="9775" y="8472"/>
                    <a:pt x="10101" y="8221"/>
                  </a:cubicBezTo>
                  <a:cubicBezTo>
                    <a:pt x="10703" y="7745"/>
                    <a:pt x="11129" y="7043"/>
                    <a:pt x="11304" y="6316"/>
                  </a:cubicBezTo>
                  <a:lnTo>
                    <a:pt x="11304" y="6316"/>
                  </a:lnTo>
                  <a:lnTo>
                    <a:pt x="11204" y="6567"/>
                  </a:lnTo>
                  <a:cubicBezTo>
                    <a:pt x="11154" y="6667"/>
                    <a:pt x="11129" y="6742"/>
                    <a:pt x="11079" y="6842"/>
                  </a:cubicBezTo>
                  <a:cubicBezTo>
                    <a:pt x="11054" y="6918"/>
                    <a:pt x="11004" y="6993"/>
                    <a:pt x="10953" y="7093"/>
                  </a:cubicBezTo>
                  <a:cubicBezTo>
                    <a:pt x="10928" y="7118"/>
                    <a:pt x="10903" y="7168"/>
                    <a:pt x="10878" y="7218"/>
                  </a:cubicBezTo>
                  <a:lnTo>
                    <a:pt x="10803" y="7319"/>
                  </a:lnTo>
                  <a:cubicBezTo>
                    <a:pt x="10577" y="7645"/>
                    <a:pt x="10327" y="7895"/>
                    <a:pt x="10001" y="8121"/>
                  </a:cubicBezTo>
                  <a:cubicBezTo>
                    <a:pt x="9400" y="8547"/>
                    <a:pt x="8648" y="8747"/>
                    <a:pt x="7921" y="8797"/>
                  </a:cubicBezTo>
                  <a:cubicBezTo>
                    <a:pt x="7811" y="8805"/>
                    <a:pt x="7701" y="8808"/>
                    <a:pt x="7591" y="8808"/>
                  </a:cubicBezTo>
                  <a:cubicBezTo>
                    <a:pt x="7325" y="8808"/>
                    <a:pt x="7059" y="8790"/>
                    <a:pt x="6793" y="8772"/>
                  </a:cubicBezTo>
                  <a:cubicBezTo>
                    <a:pt x="6417" y="8722"/>
                    <a:pt x="6066" y="8647"/>
                    <a:pt x="5690" y="8522"/>
                  </a:cubicBezTo>
                  <a:cubicBezTo>
                    <a:pt x="4988" y="8321"/>
                    <a:pt x="4287" y="7995"/>
                    <a:pt x="3660" y="7594"/>
                  </a:cubicBezTo>
                  <a:cubicBezTo>
                    <a:pt x="3585" y="7544"/>
                    <a:pt x="3510" y="7494"/>
                    <a:pt x="3435" y="7444"/>
                  </a:cubicBezTo>
                  <a:cubicBezTo>
                    <a:pt x="3359" y="7394"/>
                    <a:pt x="3259" y="7344"/>
                    <a:pt x="3184" y="7294"/>
                  </a:cubicBezTo>
                  <a:cubicBezTo>
                    <a:pt x="3034" y="7168"/>
                    <a:pt x="2883" y="7068"/>
                    <a:pt x="2758" y="6943"/>
                  </a:cubicBezTo>
                  <a:cubicBezTo>
                    <a:pt x="2608" y="6817"/>
                    <a:pt x="2482" y="6692"/>
                    <a:pt x="2332" y="6567"/>
                  </a:cubicBezTo>
                  <a:cubicBezTo>
                    <a:pt x="2257" y="6492"/>
                    <a:pt x="2207" y="6441"/>
                    <a:pt x="2131" y="6366"/>
                  </a:cubicBezTo>
                  <a:cubicBezTo>
                    <a:pt x="2081" y="6291"/>
                    <a:pt x="2006" y="6241"/>
                    <a:pt x="1956" y="6166"/>
                  </a:cubicBezTo>
                  <a:cubicBezTo>
                    <a:pt x="1430" y="5614"/>
                    <a:pt x="1004" y="4988"/>
                    <a:pt x="678" y="4311"/>
                  </a:cubicBezTo>
                  <a:cubicBezTo>
                    <a:pt x="377" y="3634"/>
                    <a:pt x="176" y="2883"/>
                    <a:pt x="176" y="2131"/>
                  </a:cubicBezTo>
                  <a:cubicBezTo>
                    <a:pt x="176" y="1755"/>
                    <a:pt x="252" y="1379"/>
                    <a:pt x="352" y="1028"/>
                  </a:cubicBezTo>
                  <a:cubicBezTo>
                    <a:pt x="452" y="652"/>
                    <a:pt x="603" y="326"/>
                    <a:pt x="828" y="0"/>
                  </a:cubicBezTo>
                  <a:close/>
                </a:path>
              </a:pathLst>
            </a:custGeom>
            <a:solidFill>
              <a:srgbClr val="CEA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8" name="Google Shape;6878;p45"/>
            <p:cNvSpPr/>
            <p:nvPr/>
          </p:nvSpPr>
          <p:spPr>
            <a:xfrm>
              <a:off x="1051672" y="3022921"/>
              <a:ext cx="270742" cy="287372"/>
            </a:xfrm>
            <a:custGeom>
              <a:rect b="b" l="l" r="r" t="t"/>
              <a:pathLst>
                <a:path extrusionOk="0" h="13116" w="12357">
                  <a:moveTo>
                    <a:pt x="1981" y="1"/>
                  </a:moveTo>
                  <a:lnTo>
                    <a:pt x="1730" y="126"/>
                  </a:lnTo>
                  <a:cubicBezTo>
                    <a:pt x="552" y="2081"/>
                    <a:pt x="1" y="3886"/>
                    <a:pt x="201" y="6392"/>
                  </a:cubicBezTo>
                  <a:cubicBezTo>
                    <a:pt x="377" y="8522"/>
                    <a:pt x="1881" y="11003"/>
                    <a:pt x="3886" y="12307"/>
                  </a:cubicBezTo>
                  <a:cubicBezTo>
                    <a:pt x="4770" y="12863"/>
                    <a:pt x="5673" y="13116"/>
                    <a:pt x="6529" y="13116"/>
                  </a:cubicBezTo>
                  <a:cubicBezTo>
                    <a:pt x="7638" y="13116"/>
                    <a:pt x="8668" y="12692"/>
                    <a:pt x="9475" y="11956"/>
                  </a:cubicBezTo>
                  <a:cubicBezTo>
                    <a:pt x="10953" y="10577"/>
                    <a:pt x="11856" y="8648"/>
                    <a:pt x="12357" y="6617"/>
                  </a:cubicBezTo>
                  <a:lnTo>
                    <a:pt x="12357" y="6617"/>
                  </a:lnTo>
                  <a:cubicBezTo>
                    <a:pt x="11784" y="8198"/>
                    <a:pt x="10333" y="8930"/>
                    <a:pt x="8653" y="8930"/>
                  </a:cubicBezTo>
                  <a:cubicBezTo>
                    <a:pt x="6656" y="8930"/>
                    <a:pt x="4335" y="7895"/>
                    <a:pt x="2783" y="6016"/>
                  </a:cubicBezTo>
                  <a:cubicBezTo>
                    <a:pt x="2307" y="5440"/>
                    <a:pt x="1931" y="4813"/>
                    <a:pt x="1655" y="4186"/>
                  </a:cubicBezTo>
                  <a:cubicBezTo>
                    <a:pt x="1029" y="2658"/>
                    <a:pt x="1179" y="1079"/>
                    <a:pt x="1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9" name="Google Shape;6879;p45"/>
            <p:cNvSpPr/>
            <p:nvPr/>
          </p:nvSpPr>
          <p:spPr>
            <a:xfrm>
              <a:off x="1073647" y="3022921"/>
              <a:ext cx="21428" cy="90642"/>
            </a:xfrm>
            <a:custGeom>
              <a:rect b="b" l="l" r="r" t="t"/>
              <a:pathLst>
                <a:path extrusionOk="0" h="4137" w="978">
                  <a:moveTo>
                    <a:pt x="978" y="1"/>
                  </a:moveTo>
                  <a:lnTo>
                    <a:pt x="727" y="126"/>
                  </a:lnTo>
                  <a:cubicBezTo>
                    <a:pt x="502" y="502"/>
                    <a:pt x="301" y="878"/>
                    <a:pt x="101" y="1254"/>
                  </a:cubicBezTo>
                  <a:cubicBezTo>
                    <a:pt x="0" y="2031"/>
                    <a:pt x="101" y="2908"/>
                    <a:pt x="452" y="3760"/>
                  </a:cubicBezTo>
                  <a:cubicBezTo>
                    <a:pt x="502" y="3886"/>
                    <a:pt x="577" y="4011"/>
                    <a:pt x="627" y="4136"/>
                  </a:cubicBezTo>
                  <a:cubicBezTo>
                    <a:pt x="26" y="2607"/>
                    <a:pt x="176" y="1079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0" name="Google Shape;6880;p45"/>
            <p:cNvSpPr/>
            <p:nvPr/>
          </p:nvSpPr>
          <p:spPr>
            <a:xfrm>
              <a:off x="1067600" y="3167899"/>
              <a:ext cx="254813" cy="142393"/>
            </a:xfrm>
            <a:custGeom>
              <a:rect b="b" l="l" r="r" t="t"/>
              <a:pathLst>
                <a:path extrusionOk="0" h="6499" w="11630">
                  <a:moveTo>
                    <a:pt x="11630" y="0"/>
                  </a:moveTo>
                  <a:cubicBezTo>
                    <a:pt x="11454" y="427"/>
                    <a:pt x="11229" y="802"/>
                    <a:pt x="10953" y="1128"/>
                  </a:cubicBezTo>
                  <a:cubicBezTo>
                    <a:pt x="10427" y="2557"/>
                    <a:pt x="9650" y="3885"/>
                    <a:pt x="8547" y="4913"/>
                  </a:cubicBezTo>
                  <a:cubicBezTo>
                    <a:pt x="7755" y="5648"/>
                    <a:pt x="6723" y="6073"/>
                    <a:pt x="5614" y="6073"/>
                  </a:cubicBezTo>
                  <a:cubicBezTo>
                    <a:pt x="4758" y="6073"/>
                    <a:pt x="3856" y="5820"/>
                    <a:pt x="2983" y="5264"/>
                  </a:cubicBezTo>
                  <a:cubicBezTo>
                    <a:pt x="1705" y="4462"/>
                    <a:pt x="652" y="3183"/>
                    <a:pt x="1" y="1805"/>
                  </a:cubicBezTo>
                  <a:lnTo>
                    <a:pt x="1" y="1805"/>
                  </a:lnTo>
                  <a:cubicBezTo>
                    <a:pt x="627" y="3334"/>
                    <a:pt x="1780" y="4787"/>
                    <a:pt x="3159" y="5690"/>
                  </a:cubicBezTo>
                  <a:cubicBezTo>
                    <a:pt x="4043" y="6246"/>
                    <a:pt x="4946" y="6499"/>
                    <a:pt x="5802" y="6499"/>
                  </a:cubicBezTo>
                  <a:cubicBezTo>
                    <a:pt x="6911" y="6499"/>
                    <a:pt x="7941" y="6075"/>
                    <a:pt x="8748" y="5339"/>
                  </a:cubicBezTo>
                  <a:cubicBezTo>
                    <a:pt x="10226" y="3960"/>
                    <a:pt x="11129" y="2031"/>
                    <a:pt x="11630" y="0"/>
                  </a:cubicBezTo>
                  <a:close/>
                </a:path>
              </a:pathLst>
            </a:custGeom>
            <a:solidFill>
              <a:srgbClr val="CEA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1" name="Google Shape;6881;p45"/>
            <p:cNvSpPr/>
            <p:nvPr/>
          </p:nvSpPr>
          <p:spPr>
            <a:xfrm>
              <a:off x="1074195" y="2992400"/>
              <a:ext cx="259217" cy="226199"/>
            </a:xfrm>
            <a:custGeom>
              <a:rect b="b" l="l" r="r" t="t"/>
              <a:pathLst>
                <a:path extrusionOk="0" h="10324" w="11831">
                  <a:moveTo>
                    <a:pt x="3963" y="1"/>
                  </a:moveTo>
                  <a:cubicBezTo>
                    <a:pt x="2608" y="1"/>
                    <a:pt x="1583" y="547"/>
                    <a:pt x="953" y="1394"/>
                  </a:cubicBezTo>
                  <a:cubicBezTo>
                    <a:pt x="151" y="2472"/>
                    <a:pt x="1" y="4051"/>
                    <a:pt x="627" y="5579"/>
                  </a:cubicBezTo>
                  <a:cubicBezTo>
                    <a:pt x="903" y="6206"/>
                    <a:pt x="1279" y="6833"/>
                    <a:pt x="1755" y="7409"/>
                  </a:cubicBezTo>
                  <a:cubicBezTo>
                    <a:pt x="3307" y="9288"/>
                    <a:pt x="5628" y="10323"/>
                    <a:pt x="7625" y="10323"/>
                  </a:cubicBezTo>
                  <a:cubicBezTo>
                    <a:pt x="9305" y="10323"/>
                    <a:pt x="10756" y="9591"/>
                    <a:pt x="11329" y="8010"/>
                  </a:cubicBezTo>
                  <a:cubicBezTo>
                    <a:pt x="11354" y="7910"/>
                    <a:pt x="11379" y="7810"/>
                    <a:pt x="11429" y="7710"/>
                  </a:cubicBezTo>
                  <a:cubicBezTo>
                    <a:pt x="11830" y="6206"/>
                    <a:pt x="11204" y="4401"/>
                    <a:pt x="9875" y="2973"/>
                  </a:cubicBezTo>
                  <a:cubicBezTo>
                    <a:pt x="8522" y="1519"/>
                    <a:pt x="6567" y="266"/>
                    <a:pt x="4612" y="40"/>
                  </a:cubicBezTo>
                  <a:cubicBezTo>
                    <a:pt x="4388" y="14"/>
                    <a:pt x="4172" y="1"/>
                    <a:pt x="3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2" name="Google Shape;6882;p45"/>
            <p:cNvSpPr/>
            <p:nvPr/>
          </p:nvSpPr>
          <p:spPr>
            <a:xfrm>
              <a:off x="1094506" y="2992400"/>
              <a:ext cx="238907" cy="226374"/>
            </a:xfrm>
            <a:custGeom>
              <a:rect b="b" l="l" r="r" t="t"/>
              <a:pathLst>
                <a:path extrusionOk="0" h="10332" w="10904">
                  <a:moveTo>
                    <a:pt x="40" y="1375"/>
                  </a:moveTo>
                  <a:cubicBezTo>
                    <a:pt x="27" y="1389"/>
                    <a:pt x="14" y="1404"/>
                    <a:pt x="1" y="1419"/>
                  </a:cubicBezTo>
                  <a:cubicBezTo>
                    <a:pt x="1" y="1419"/>
                    <a:pt x="1" y="1419"/>
                    <a:pt x="26" y="1394"/>
                  </a:cubicBezTo>
                  <a:cubicBezTo>
                    <a:pt x="31" y="1388"/>
                    <a:pt x="35" y="1381"/>
                    <a:pt x="40" y="1375"/>
                  </a:cubicBezTo>
                  <a:close/>
                  <a:moveTo>
                    <a:pt x="3036" y="1"/>
                  </a:moveTo>
                  <a:cubicBezTo>
                    <a:pt x="1691" y="1"/>
                    <a:pt x="671" y="539"/>
                    <a:pt x="40" y="1375"/>
                  </a:cubicBezTo>
                  <a:lnTo>
                    <a:pt x="40" y="1375"/>
                  </a:lnTo>
                  <a:cubicBezTo>
                    <a:pt x="640" y="715"/>
                    <a:pt x="1520" y="304"/>
                    <a:pt x="2666" y="304"/>
                  </a:cubicBezTo>
                  <a:cubicBezTo>
                    <a:pt x="2864" y="304"/>
                    <a:pt x="3070" y="316"/>
                    <a:pt x="3284" y="341"/>
                  </a:cubicBezTo>
                  <a:cubicBezTo>
                    <a:pt x="5114" y="567"/>
                    <a:pt x="6943" y="1720"/>
                    <a:pt x="8221" y="3098"/>
                  </a:cubicBezTo>
                  <a:cubicBezTo>
                    <a:pt x="9450" y="4426"/>
                    <a:pt x="10026" y="6131"/>
                    <a:pt x="9650" y="7534"/>
                  </a:cubicBezTo>
                  <a:cubicBezTo>
                    <a:pt x="9625" y="7635"/>
                    <a:pt x="9600" y="7710"/>
                    <a:pt x="9575" y="7810"/>
                  </a:cubicBezTo>
                  <a:cubicBezTo>
                    <a:pt x="9038" y="9299"/>
                    <a:pt x="7676" y="9984"/>
                    <a:pt x="6103" y="9984"/>
                  </a:cubicBezTo>
                  <a:cubicBezTo>
                    <a:pt x="4737" y="9984"/>
                    <a:pt x="3212" y="9467"/>
                    <a:pt x="1931" y="8512"/>
                  </a:cubicBezTo>
                  <a:lnTo>
                    <a:pt x="1931" y="8512"/>
                  </a:lnTo>
                  <a:cubicBezTo>
                    <a:pt x="3355" y="9695"/>
                    <a:pt x="5118" y="10332"/>
                    <a:pt x="6685" y="10332"/>
                  </a:cubicBezTo>
                  <a:cubicBezTo>
                    <a:pt x="8370" y="10332"/>
                    <a:pt x="9830" y="9595"/>
                    <a:pt x="10402" y="8010"/>
                  </a:cubicBezTo>
                  <a:cubicBezTo>
                    <a:pt x="10427" y="7910"/>
                    <a:pt x="10452" y="7810"/>
                    <a:pt x="10502" y="7710"/>
                  </a:cubicBezTo>
                  <a:cubicBezTo>
                    <a:pt x="10903" y="6206"/>
                    <a:pt x="10277" y="4401"/>
                    <a:pt x="8948" y="2973"/>
                  </a:cubicBezTo>
                  <a:cubicBezTo>
                    <a:pt x="7595" y="1519"/>
                    <a:pt x="5640" y="266"/>
                    <a:pt x="3685" y="40"/>
                  </a:cubicBezTo>
                  <a:cubicBezTo>
                    <a:pt x="3461" y="14"/>
                    <a:pt x="3245" y="1"/>
                    <a:pt x="3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3" name="Google Shape;6883;p45"/>
            <p:cNvSpPr/>
            <p:nvPr/>
          </p:nvSpPr>
          <p:spPr>
            <a:xfrm>
              <a:off x="1076934" y="3022921"/>
              <a:ext cx="247693" cy="198264"/>
            </a:xfrm>
            <a:custGeom>
              <a:rect b="b" l="l" r="r" t="t"/>
              <a:pathLst>
                <a:path extrusionOk="0" h="9049" w="11305">
                  <a:moveTo>
                    <a:pt x="828" y="1"/>
                  </a:moveTo>
                  <a:cubicBezTo>
                    <a:pt x="352" y="602"/>
                    <a:pt x="76" y="1379"/>
                    <a:pt x="51" y="2131"/>
                  </a:cubicBezTo>
                  <a:cubicBezTo>
                    <a:pt x="1" y="2908"/>
                    <a:pt x="176" y="3685"/>
                    <a:pt x="477" y="4412"/>
                  </a:cubicBezTo>
                  <a:cubicBezTo>
                    <a:pt x="1104" y="5815"/>
                    <a:pt x="2206" y="7018"/>
                    <a:pt x="3510" y="7846"/>
                  </a:cubicBezTo>
                  <a:cubicBezTo>
                    <a:pt x="4161" y="8272"/>
                    <a:pt x="4863" y="8597"/>
                    <a:pt x="5615" y="8798"/>
                  </a:cubicBezTo>
                  <a:cubicBezTo>
                    <a:pt x="5991" y="8898"/>
                    <a:pt x="6367" y="8973"/>
                    <a:pt x="6768" y="9023"/>
                  </a:cubicBezTo>
                  <a:cubicBezTo>
                    <a:pt x="6868" y="9023"/>
                    <a:pt x="6943" y="9049"/>
                    <a:pt x="7043" y="9049"/>
                  </a:cubicBezTo>
                  <a:lnTo>
                    <a:pt x="7344" y="9049"/>
                  </a:lnTo>
                  <a:cubicBezTo>
                    <a:pt x="7545" y="9049"/>
                    <a:pt x="7720" y="9049"/>
                    <a:pt x="7921" y="9023"/>
                  </a:cubicBezTo>
                  <a:cubicBezTo>
                    <a:pt x="8322" y="8998"/>
                    <a:pt x="8698" y="8923"/>
                    <a:pt x="9074" y="8798"/>
                  </a:cubicBezTo>
                  <a:cubicBezTo>
                    <a:pt x="9424" y="8673"/>
                    <a:pt x="9775" y="8472"/>
                    <a:pt x="10101" y="8247"/>
                  </a:cubicBezTo>
                  <a:cubicBezTo>
                    <a:pt x="10703" y="7745"/>
                    <a:pt x="11129" y="7069"/>
                    <a:pt x="11304" y="6317"/>
                  </a:cubicBezTo>
                  <a:lnTo>
                    <a:pt x="11304" y="6317"/>
                  </a:lnTo>
                  <a:lnTo>
                    <a:pt x="11204" y="6592"/>
                  </a:lnTo>
                  <a:cubicBezTo>
                    <a:pt x="11154" y="6668"/>
                    <a:pt x="11129" y="6768"/>
                    <a:pt x="11079" y="6843"/>
                  </a:cubicBezTo>
                  <a:cubicBezTo>
                    <a:pt x="11054" y="6943"/>
                    <a:pt x="11003" y="7018"/>
                    <a:pt x="10953" y="7094"/>
                  </a:cubicBezTo>
                  <a:cubicBezTo>
                    <a:pt x="10928" y="7144"/>
                    <a:pt x="10903" y="7169"/>
                    <a:pt x="10878" y="7219"/>
                  </a:cubicBezTo>
                  <a:lnTo>
                    <a:pt x="10803" y="7344"/>
                  </a:lnTo>
                  <a:cubicBezTo>
                    <a:pt x="10577" y="7645"/>
                    <a:pt x="10302" y="7921"/>
                    <a:pt x="10001" y="8121"/>
                  </a:cubicBezTo>
                  <a:cubicBezTo>
                    <a:pt x="9399" y="8547"/>
                    <a:pt x="8647" y="8748"/>
                    <a:pt x="7896" y="8798"/>
                  </a:cubicBezTo>
                  <a:cubicBezTo>
                    <a:pt x="7750" y="8808"/>
                    <a:pt x="7601" y="8814"/>
                    <a:pt x="7448" y="8814"/>
                  </a:cubicBezTo>
                  <a:cubicBezTo>
                    <a:pt x="7233" y="8814"/>
                    <a:pt x="7013" y="8802"/>
                    <a:pt x="6793" y="8773"/>
                  </a:cubicBezTo>
                  <a:cubicBezTo>
                    <a:pt x="6417" y="8723"/>
                    <a:pt x="6041" y="8648"/>
                    <a:pt x="5690" y="8522"/>
                  </a:cubicBezTo>
                  <a:cubicBezTo>
                    <a:pt x="4963" y="8322"/>
                    <a:pt x="4287" y="7996"/>
                    <a:pt x="3660" y="7595"/>
                  </a:cubicBezTo>
                  <a:cubicBezTo>
                    <a:pt x="3585" y="7545"/>
                    <a:pt x="3510" y="7495"/>
                    <a:pt x="3409" y="7445"/>
                  </a:cubicBezTo>
                  <a:cubicBezTo>
                    <a:pt x="3334" y="7394"/>
                    <a:pt x="3259" y="7344"/>
                    <a:pt x="3184" y="7294"/>
                  </a:cubicBezTo>
                  <a:cubicBezTo>
                    <a:pt x="3033" y="7169"/>
                    <a:pt x="2883" y="7069"/>
                    <a:pt x="2758" y="6943"/>
                  </a:cubicBezTo>
                  <a:cubicBezTo>
                    <a:pt x="2607" y="6818"/>
                    <a:pt x="2457" y="6693"/>
                    <a:pt x="2332" y="6567"/>
                  </a:cubicBezTo>
                  <a:cubicBezTo>
                    <a:pt x="2256" y="6517"/>
                    <a:pt x="2206" y="6442"/>
                    <a:pt x="2131" y="6367"/>
                  </a:cubicBezTo>
                  <a:cubicBezTo>
                    <a:pt x="2056" y="6292"/>
                    <a:pt x="2006" y="6242"/>
                    <a:pt x="1931" y="6166"/>
                  </a:cubicBezTo>
                  <a:cubicBezTo>
                    <a:pt x="1429" y="5615"/>
                    <a:pt x="1003" y="4988"/>
                    <a:pt x="678" y="4312"/>
                  </a:cubicBezTo>
                  <a:cubicBezTo>
                    <a:pt x="377" y="3635"/>
                    <a:pt x="176" y="2883"/>
                    <a:pt x="176" y="2131"/>
                  </a:cubicBezTo>
                  <a:cubicBezTo>
                    <a:pt x="176" y="1780"/>
                    <a:pt x="226" y="1404"/>
                    <a:pt x="352" y="1028"/>
                  </a:cubicBezTo>
                  <a:cubicBezTo>
                    <a:pt x="452" y="678"/>
                    <a:pt x="602" y="327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4" name="Google Shape;6884;p45"/>
            <p:cNvSpPr/>
            <p:nvPr/>
          </p:nvSpPr>
          <p:spPr>
            <a:xfrm>
              <a:off x="1598612" y="3190423"/>
              <a:ext cx="270742" cy="287350"/>
            </a:xfrm>
            <a:custGeom>
              <a:rect b="b" l="l" r="r" t="t"/>
              <a:pathLst>
                <a:path extrusionOk="0" h="13115" w="12357">
                  <a:moveTo>
                    <a:pt x="1980" y="0"/>
                  </a:moveTo>
                  <a:lnTo>
                    <a:pt x="1755" y="125"/>
                  </a:lnTo>
                  <a:cubicBezTo>
                    <a:pt x="552" y="2080"/>
                    <a:pt x="0" y="3885"/>
                    <a:pt x="201" y="6391"/>
                  </a:cubicBezTo>
                  <a:cubicBezTo>
                    <a:pt x="376" y="8521"/>
                    <a:pt x="1880" y="11003"/>
                    <a:pt x="3910" y="12306"/>
                  </a:cubicBezTo>
                  <a:cubicBezTo>
                    <a:pt x="4783" y="12863"/>
                    <a:pt x="5685" y="13115"/>
                    <a:pt x="6541" y="13115"/>
                  </a:cubicBezTo>
                  <a:cubicBezTo>
                    <a:pt x="7650" y="13115"/>
                    <a:pt x="8682" y="12691"/>
                    <a:pt x="9474" y="11955"/>
                  </a:cubicBezTo>
                  <a:cubicBezTo>
                    <a:pt x="10953" y="10577"/>
                    <a:pt x="11880" y="8647"/>
                    <a:pt x="12356" y="6617"/>
                  </a:cubicBezTo>
                  <a:lnTo>
                    <a:pt x="12356" y="6617"/>
                  </a:lnTo>
                  <a:cubicBezTo>
                    <a:pt x="11784" y="8197"/>
                    <a:pt x="10338" y="8929"/>
                    <a:pt x="8661" y="8929"/>
                  </a:cubicBezTo>
                  <a:cubicBezTo>
                    <a:pt x="6668" y="8929"/>
                    <a:pt x="4348" y="7894"/>
                    <a:pt x="2782" y="6015"/>
                  </a:cubicBezTo>
                  <a:cubicBezTo>
                    <a:pt x="2331" y="5439"/>
                    <a:pt x="1930" y="4812"/>
                    <a:pt x="1680" y="4186"/>
                  </a:cubicBezTo>
                  <a:cubicBezTo>
                    <a:pt x="1028" y="2657"/>
                    <a:pt x="1178" y="1078"/>
                    <a:pt x="1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5" name="Google Shape;6885;p45"/>
            <p:cNvSpPr/>
            <p:nvPr/>
          </p:nvSpPr>
          <p:spPr>
            <a:xfrm>
              <a:off x="1620566" y="3190423"/>
              <a:ext cx="21450" cy="90620"/>
            </a:xfrm>
            <a:custGeom>
              <a:rect b="b" l="l" r="r" t="t"/>
              <a:pathLst>
                <a:path extrusionOk="0" h="4136" w="979">
                  <a:moveTo>
                    <a:pt x="978" y="0"/>
                  </a:moveTo>
                  <a:lnTo>
                    <a:pt x="753" y="125"/>
                  </a:lnTo>
                  <a:cubicBezTo>
                    <a:pt x="502" y="501"/>
                    <a:pt x="302" y="877"/>
                    <a:pt x="126" y="1253"/>
                  </a:cubicBezTo>
                  <a:cubicBezTo>
                    <a:pt x="1" y="2030"/>
                    <a:pt x="126" y="2907"/>
                    <a:pt x="477" y="3759"/>
                  </a:cubicBezTo>
                  <a:cubicBezTo>
                    <a:pt x="527" y="3885"/>
                    <a:pt x="577" y="4010"/>
                    <a:pt x="653" y="4135"/>
                  </a:cubicBezTo>
                  <a:cubicBezTo>
                    <a:pt x="26" y="2607"/>
                    <a:pt x="201" y="1078"/>
                    <a:pt x="978" y="0"/>
                  </a:cubicBezTo>
                  <a:close/>
                </a:path>
              </a:pathLst>
            </a:custGeom>
            <a:solidFill>
              <a:srgbClr val="B5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6" name="Google Shape;6886;p45"/>
            <p:cNvSpPr/>
            <p:nvPr/>
          </p:nvSpPr>
          <p:spPr>
            <a:xfrm>
              <a:off x="1614540" y="3335380"/>
              <a:ext cx="254813" cy="142393"/>
            </a:xfrm>
            <a:custGeom>
              <a:rect b="b" l="l" r="r" t="t"/>
              <a:pathLst>
                <a:path extrusionOk="0" h="6499" w="11630">
                  <a:moveTo>
                    <a:pt x="11629" y="1"/>
                  </a:moveTo>
                  <a:cubicBezTo>
                    <a:pt x="11479" y="427"/>
                    <a:pt x="11254" y="803"/>
                    <a:pt x="10978" y="1128"/>
                  </a:cubicBezTo>
                  <a:cubicBezTo>
                    <a:pt x="10451" y="2557"/>
                    <a:pt x="9649" y="3885"/>
                    <a:pt x="8572" y="4913"/>
                  </a:cubicBezTo>
                  <a:cubicBezTo>
                    <a:pt x="7765" y="5649"/>
                    <a:pt x="6735" y="6073"/>
                    <a:pt x="5626" y="6073"/>
                  </a:cubicBezTo>
                  <a:cubicBezTo>
                    <a:pt x="4770" y="6073"/>
                    <a:pt x="3867" y="5820"/>
                    <a:pt x="2983" y="5264"/>
                  </a:cubicBezTo>
                  <a:cubicBezTo>
                    <a:pt x="1730" y="4437"/>
                    <a:pt x="677" y="3184"/>
                    <a:pt x="0" y="1805"/>
                  </a:cubicBezTo>
                  <a:lnTo>
                    <a:pt x="0" y="1805"/>
                  </a:lnTo>
                  <a:cubicBezTo>
                    <a:pt x="627" y="3334"/>
                    <a:pt x="1780" y="4788"/>
                    <a:pt x="3183" y="5690"/>
                  </a:cubicBezTo>
                  <a:cubicBezTo>
                    <a:pt x="4056" y="6247"/>
                    <a:pt x="4958" y="6499"/>
                    <a:pt x="5814" y="6499"/>
                  </a:cubicBezTo>
                  <a:cubicBezTo>
                    <a:pt x="6923" y="6499"/>
                    <a:pt x="7955" y="6075"/>
                    <a:pt x="8747" y="5339"/>
                  </a:cubicBezTo>
                  <a:cubicBezTo>
                    <a:pt x="10251" y="3961"/>
                    <a:pt x="11153" y="2031"/>
                    <a:pt x="11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7" name="Google Shape;6887;p45"/>
            <p:cNvSpPr/>
            <p:nvPr/>
          </p:nvSpPr>
          <p:spPr>
            <a:xfrm>
              <a:off x="1621135" y="3159880"/>
              <a:ext cx="259195" cy="226199"/>
            </a:xfrm>
            <a:custGeom>
              <a:rect b="b" l="l" r="r" t="t"/>
              <a:pathLst>
                <a:path extrusionOk="0" h="10324" w="11830">
                  <a:moveTo>
                    <a:pt x="3979" y="1"/>
                  </a:moveTo>
                  <a:cubicBezTo>
                    <a:pt x="2608" y="1"/>
                    <a:pt x="1582" y="547"/>
                    <a:pt x="952" y="1394"/>
                  </a:cubicBezTo>
                  <a:cubicBezTo>
                    <a:pt x="150" y="2472"/>
                    <a:pt x="0" y="4051"/>
                    <a:pt x="652" y="5580"/>
                  </a:cubicBezTo>
                  <a:cubicBezTo>
                    <a:pt x="902" y="6206"/>
                    <a:pt x="1303" y="6833"/>
                    <a:pt x="1754" y="7409"/>
                  </a:cubicBezTo>
                  <a:cubicBezTo>
                    <a:pt x="3320" y="9288"/>
                    <a:pt x="5640" y="10323"/>
                    <a:pt x="7633" y="10323"/>
                  </a:cubicBezTo>
                  <a:cubicBezTo>
                    <a:pt x="9310" y="10323"/>
                    <a:pt x="10756" y="9591"/>
                    <a:pt x="11328" y="8011"/>
                  </a:cubicBezTo>
                  <a:cubicBezTo>
                    <a:pt x="11379" y="7910"/>
                    <a:pt x="11404" y="7810"/>
                    <a:pt x="11429" y="7710"/>
                  </a:cubicBezTo>
                  <a:cubicBezTo>
                    <a:pt x="11830" y="6206"/>
                    <a:pt x="11228" y="4402"/>
                    <a:pt x="9900" y="2973"/>
                  </a:cubicBezTo>
                  <a:cubicBezTo>
                    <a:pt x="8546" y="1519"/>
                    <a:pt x="6592" y="266"/>
                    <a:pt x="4637" y="41"/>
                  </a:cubicBezTo>
                  <a:cubicBezTo>
                    <a:pt x="4409" y="14"/>
                    <a:pt x="4190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8" name="Google Shape;6888;p45"/>
            <p:cNvSpPr/>
            <p:nvPr/>
          </p:nvSpPr>
          <p:spPr>
            <a:xfrm>
              <a:off x="1641446" y="3159880"/>
              <a:ext cx="238885" cy="226374"/>
            </a:xfrm>
            <a:custGeom>
              <a:rect b="b" l="l" r="r" t="t"/>
              <a:pathLst>
                <a:path extrusionOk="0" h="10332" w="10903">
                  <a:moveTo>
                    <a:pt x="40" y="1375"/>
                  </a:moveTo>
                  <a:cubicBezTo>
                    <a:pt x="26" y="1390"/>
                    <a:pt x="13" y="1404"/>
                    <a:pt x="0" y="1419"/>
                  </a:cubicBezTo>
                  <a:cubicBezTo>
                    <a:pt x="25" y="1419"/>
                    <a:pt x="25" y="1394"/>
                    <a:pt x="25" y="1394"/>
                  </a:cubicBezTo>
                  <a:cubicBezTo>
                    <a:pt x="30" y="1388"/>
                    <a:pt x="35" y="1381"/>
                    <a:pt x="40" y="1375"/>
                  </a:cubicBezTo>
                  <a:close/>
                  <a:moveTo>
                    <a:pt x="3052" y="1"/>
                  </a:moveTo>
                  <a:cubicBezTo>
                    <a:pt x="1691" y="1"/>
                    <a:pt x="671" y="539"/>
                    <a:pt x="40" y="1375"/>
                  </a:cubicBezTo>
                  <a:lnTo>
                    <a:pt x="40" y="1375"/>
                  </a:lnTo>
                  <a:cubicBezTo>
                    <a:pt x="640" y="715"/>
                    <a:pt x="1538" y="304"/>
                    <a:pt x="2674" y="304"/>
                  </a:cubicBezTo>
                  <a:cubicBezTo>
                    <a:pt x="2870" y="304"/>
                    <a:pt x="3073" y="316"/>
                    <a:pt x="3284" y="341"/>
                  </a:cubicBezTo>
                  <a:cubicBezTo>
                    <a:pt x="5138" y="567"/>
                    <a:pt x="6968" y="1720"/>
                    <a:pt x="8221" y="3098"/>
                  </a:cubicBezTo>
                  <a:cubicBezTo>
                    <a:pt x="9474" y="4427"/>
                    <a:pt x="10051" y="6131"/>
                    <a:pt x="9675" y="7534"/>
                  </a:cubicBezTo>
                  <a:cubicBezTo>
                    <a:pt x="9650" y="7635"/>
                    <a:pt x="9599" y="7710"/>
                    <a:pt x="9574" y="7810"/>
                  </a:cubicBezTo>
                  <a:cubicBezTo>
                    <a:pt x="9038" y="9299"/>
                    <a:pt x="7683" y="9984"/>
                    <a:pt x="6113" y="9984"/>
                  </a:cubicBezTo>
                  <a:cubicBezTo>
                    <a:pt x="4749" y="9984"/>
                    <a:pt x="3223" y="9467"/>
                    <a:pt x="1930" y="8512"/>
                  </a:cubicBezTo>
                  <a:lnTo>
                    <a:pt x="1930" y="8512"/>
                  </a:lnTo>
                  <a:cubicBezTo>
                    <a:pt x="3367" y="9695"/>
                    <a:pt x="5130" y="10332"/>
                    <a:pt x="6694" y="10332"/>
                  </a:cubicBezTo>
                  <a:cubicBezTo>
                    <a:pt x="8377" y="10332"/>
                    <a:pt x="9830" y="9595"/>
                    <a:pt x="10401" y="8011"/>
                  </a:cubicBezTo>
                  <a:cubicBezTo>
                    <a:pt x="10452" y="7910"/>
                    <a:pt x="10477" y="7810"/>
                    <a:pt x="10502" y="7710"/>
                  </a:cubicBezTo>
                  <a:cubicBezTo>
                    <a:pt x="10903" y="6206"/>
                    <a:pt x="10301" y="4402"/>
                    <a:pt x="8973" y="2973"/>
                  </a:cubicBezTo>
                  <a:cubicBezTo>
                    <a:pt x="7619" y="1519"/>
                    <a:pt x="5665" y="266"/>
                    <a:pt x="3710" y="41"/>
                  </a:cubicBezTo>
                  <a:cubicBezTo>
                    <a:pt x="3482" y="14"/>
                    <a:pt x="3263" y="1"/>
                    <a:pt x="3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9" name="Google Shape;6889;p45"/>
            <p:cNvSpPr/>
            <p:nvPr/>
          </p:nvSpPr>
          <p:spPr>
            <a:xfrm>
              <a:off x="1624422" y="3190423"/>
              <a:ext cx="247123" cy="198242"/>
            </a:xfrm>
            <a:custGeom>
              <a:rect b="b" l="l" r="r" t="t"/>
              <a:pathLst>
                <a:path extrusionOk="0" h="9048" w="11279">
                  <a:moveTo>
                    <a:pt x="802" y="0"/>
                  </a:moveTo>
                  <a:cubicBezTo>
                    <a:pt x="326" y="602"/>
                    <a:pt x="76" y="1378"/>
                    <a:pt x="25" y="2130"/>
                  </a:cubicBezTo>
                  <a:cubicBezTo>
                    <a:pt x="0" y="2907"/>
                    <a:pt x="151" y="3684"/>
                    <a:pt x="477" y="4411"/>
                  </a:cubicBezTo>
                  <a:cubicBezTo>
                    <a:pt x="1103" y="5815"/>
                    <a:pt x="2181" y="7018"/>
                    <a:pt x="3484" y="7845"/>
                  </a:cubicBezTo>
                  <a:cubicBezTo>
                    <a:pt x="4136" y="8271"/>
                    <a:pt x="4863" y="8572"/>
                    <a:pt x="5615" y="8797"/>
                  </a:cubicBezTo>
                  <a:cubicBezTo>
                    <a:pt x="5990" y="8897"/>
                    <a:pt x="6366" y="8973"/>
                    <a:pt x="6742" y="9023"/>
                  </a:cubicBezTo>
                  <a:cubicBezTo>
                    <a:pt x="6843" y="9023"/>
                    <a:pt x="6943" y="9048"/>
                    <a:pt x="7043" y="9048"/>
                  </a:cubicBezTo>
                  <a:lnTo>
                    <a:pt x="7319" y="9048"/>
                  </a:lnTo>
                  <a:cubicBezTo>
                    <a:pt x="7519" y="9048"/>
                    <a:pt x="7720" y="9048"/>
                    <a:pt x="7920" y="9023"/>
                  </a:cubicBezTo>
                  <a:cubicBezTo>
                    <a:pt x="8296" y="8998"/>
                    <a:pt x="8697" y="8922"/>
                    <a:pt x="9048" y="8797"/>
                  </a:cubicBezTo>
                  <a:cubicBezTo>
                    <a:pt x="9424" y="8672"/>
                    <a:pt x="9775" y="8471"/>
                    <a:pt x="10076" y="8246"/>
                  </a:cubicBezTo>
                  <a:cubicBezTo>
                    <a:pt x="10702" y="7744"/>
                    <a:pt x="11103" y="7068"/>
                    <a:pt x="11279" y="6316"/>
                  </a:cubicBezTo>
                  <a:lnTo>
                    <a:pt x="11279" y="6316"/>
                  </a:lnTo>
                  <a:lnTo>
                    <a:pt x="11178" y="6592"/>
                  </a:lnTo>
                  <a:cubicBezTo>
                    <a:pt x="11153" y="6667"/>
                    <a:pt x="11103" y="6767"/>
                    <a:pt x="11078" y="6842"/>
                  </a:cubicBezTo>
                  <a:cubicBezTo>
                    <a:pt x="11028" y="6917"/>
                    <a:pt x="10978" y="7018"/>
                    <a:pt x="10928" y="7093"/>
                  </a:cubicBezTo>
                  <a:cubicBezTo>
                    <a:pt x="10903" y="7143"/>
                    <a:pt x="10903" y="7168"/>
                    <a:pt x="10878" y="7218"/>
                  </a:cubicBezTo>
                  <a:lnTo>
                    <a:pt x="10777" y="7318"/>
                  </a:lnTo>
                  <a:cubicBezTo>
                    <a:pt x="10577" y="7644"/>
                    <a:pt x="10301" y="7920"/>
                    <a:pt x="10000" y="8120"/>
                  </a:cubicBezTo>
                  <a:cubicBezTo>
                    <a:pt x="9374" y="8546"/>
                    <a:pt x="8647" y="8747"/>
                    <a:pt x="7895" y="8797"/>
                  </a:cubicBezTo>
                  <a:cubicBezTo>
                    <a:pt x="7739" y="8807"/>
                    <a:pt x="7584" y="8814"/>
                    <a:pt x="7428" y="8814"/>
                  </a:cubicBezTo>
                  <a:cubicBezTo>
                    <a:pt x="7208" y="8814"/>
                    <a:pt x="6988" y="8801"/>
                    <a:pt x="6767" y="8772"/>
                  </a:cubicBezTo>
                  <a:cubicBezTo>
                    <a:pt x="6417" y="8722"/>
                    <a:pt x="6041" y="8647"/>
                    <a:pt x="5690" y="8521"/>
                  </a:cubicBezTo>
                  <a:cubicBezTo>
                    <a:pt x="4963" y="8321"/>
                    <a:pt x="4286" y="7995"/>
                    <a:pt x="3635" y="7594"/>
                  </a:cubicBezTo>
                  <a:cubicBezTo>
                    <a:pt x="3559" y="7544"/>
                    <a:pt x="3484" y="7494"/>
                    <a:pt x="3409" y="7444"/>
                  </a:cubicBezTo>
                  <a:cubicBezTo>
                    <a:pt x="3334" y="7394"/>
                    <a:pt x="3259" y="7343"/>
                    <a:pt x="3183" y="7293"/>
                  </a:cubicBezTo>
                  <a:cubicBezTo>
                    <a:pt x="3033" y="7168"/>
                    <a:pt x="2883" y="7068"/>
                    <a:pt x="2732" y="6942"/>
                  </a:cubicBezTo>
                  <a:cubicBezTo>
                    <a:pt x="2582" y="6817"/>
                    <a:pt x="2457" y="6692"/>
                    <a:pt x="2331" y="6566"/>
                  </a:cubicBezTo>
                  <a:cubicBezTo>
                    <a:pt x="2256" y="6516"/>
                    <a:pt x="2181" y="6441"/>
                    <a:pt x="2131" y="6366"/>
                  </a:cubicBezTo>
                  <a:cubicBezTo>
                    <a:pt x="2056" y="6291"/>
                    <a:pt x="1980" y="6241"/>
                    <a:pt x="1930" y="6165"/>
                  </a:cubicBezTo>
                  <a:cubicBezTo>
                    <a:pt x="1429" y="5614"/>
                    <a:pt x="1003" y="4988"/>
                    <a:pt x="677" y="4311"/>
                  </a:cubicBezTo>
                  <a:cubicBezTo>
                    <a:pt x="351" y="3634"/>
                    <a:pt x="176" y="2882"/>
                    <a:pt x="176" y="2130"/>
                  </a:cubicBezTo>
                  <a:cubicBezTo>
                    <a:pt x="176" y="1754"/>
                    <a:pt x="226" y="1378"/>
                    <a:pt x="326" y="1028"/>
                  </a:cubicBezTo>
                  <a:cubicBezTo>
                    <a:pt x="427" y="677"/>
                    <a:pt x="602" y="326"/>
                    <a:pt x="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0" name="Google Shape;6890;p45"/>
            <p:cNvSpPr/>
            <p:nvPr/>
          </p:nvSpPr>
          <p:spPr>
            <a:xfrm>
              <a:off x="621161" y="3543504"/>
              <a:ext cx="950565" cy="128393"/>
            </a:xfrm>
            <a:custGeom>
              <a:rect b="b" l="l" r="r" t="t"/>
              <a:pathLst>
                <a:path extrusionOk="0" h="5860" w="43385">
                  <a:moveTo>
                    <a:pt x="3359" y="0"/>
                  </a:moveTo>
                  <a:cubicBezTo>
                    <a:pt x="3359" y="0"/>
                    <a:pt x="2783" y="2306"/>
                    <a:pt x="1" y="2657"/>
                  </a:cubicBezTo>
                  <a:cubicBezTo>
                    <a:pt x="7987" y="4796"/>
                    <a:pt x="16158" y="5859"/>
                    <a:pt x="24393" y="5859"/>
                  </a:cubicBezTo>
                  <a:cubicBezTo>
                    <a:pt x="26676" y="5859"/>
                    <a:pt x="28964" y="5778"/>
                    <a:pt x="31254" y="5614"/>
                  </a:cubicBezTo>
                  <a:cubicBezTo>
                    <a:pt x="32056" y="5539"/>
                    <a:pt x="32908" y="5464"/>
                    <a:pt x="33710" y="5414"/>
                  </a:cubicBezTo>
                  <a:cubicBezTo>
                    <a:pt x="35829" y="5221"/>
                    <a:pt x="37875" y="5047"/>
                    <a:pt x="39894" y="5047"/>
                  </a:cubicBezTo>
                  <a:cubicBezTo>
                    <a:pt x="40240" y="5047"/>
                    <a:pt x="40584" y="5052"/>
                    <a:pt x="40928" y="5063"/>
                  </a:cubicBezTo>
                  <a:cubicBezTo>
                    <a:pt x="40803" y="2582"/>
                    <a:pt x="43384" y="1855"/>
                    <a:pt x="43384" y="1855"/>
                  </a:cubicBezTo>
                  <a:cubicBezTo>
                    <a:pt x="42213" y="1715"/>
                    <a:pt x="41042" y="1661"/>
                    <a:pt x="39876" y="1661"/>
                  </a:cubicBezTo>
                  <a:cubicBezTo>
                    <a:pt x="37696" y="1661"/>
                    <a:pt x="35532" y="1851"/>
                    <a:pt x="33409" y="2031"/>
                  </a:cubicBezTo>
                  <a:cubicBezTo>
                    <a:pt x="32632" y="2106"/>
                    <a:pt x="31805" y="2156"/>
                    <a:pt x="31003" y="2231"/>
                  </a:cubicBezTo>
                  <a:cubicBezTo>
                    <a:pt x="28791" y="2392"/>
                    <a:pt x="26581" y="2472"/>
                    <a:pt x="24376" y="2472"/>
                  </a:cubicBezTo>
                  <a:cubicBezTo>
                    <a:pt x="17291" y="2472"/>
                    <a:pt x="10259" y="1644"/>
                    <a:pt x="3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1" name="Google Shape;6891;p45"/>
            <p:cNvSpPr/>
            <p:nvPr/>
          </p:nvSpPr>
          <p:spPr>
            <a:xfrm>
              <a:off x="621161" y="3543416"/>
              <a:ext cx="73618" cy="58324"/>
            </a:xfrm>
            <a:custGeom>
              <a:rect b="b" l="l" r="r" t="t"/>
              <a:pathLst>
                <a:path extrusionOk="0" h="2662" w="3360">
                  <a:moveTo>
                    <a:pt x="2387" y="553"/>
                  </a:moveTo>
                  <a:cubicBezTo>
                    <a:pt x="2426" y="553"/>
                    <a:pt x="2466" y="554"/>
                    <a:pt x="2507" y="556"/>
                  </a:cubicBezTo>
                  <a:cubicBezTo>
                    <a:pt x="2507" y="556"/>
                    <a:pt x="2457" y="756"/>
                    <a:pt x="2281" y="1007"/>
                  </a:cubicBezTo>
                  <a:cubicBezTo>
                    <a:pt x="2106" y="1308"/>
                    <a:pt x="1780" y="1659"/>
                    <a:pt x="1204" y="1834"/>
                  </a:cubicBezTo>
                  <a:cubicBezTo>
                    <a:pt x="1053" y="1884"/>
                    <a:pt x="903" y="1934"/>
                    <a:pt x="702" y="1959"/>
                  </a:cubicBezTo>
                  <a:cubicBezTo>
                    <a:pt x="702" y="1959"/>
                    <a:pt x="845" y="553"/>
                    <a:pt x="2387" y="553"/>
                  </a:cubicBezTo>
                  <a:close/>
                  <a:moveTo>
                    <a:pt x="3159" y="0"/>
                  </a:moveTo>
                  <a:cubicBezTo>
                    <a:pt x="264" y="0"/>
                    <a:pt x="1" y="2661"/>
                    <a:pt x="1" y="2661"/>
                  </a:cubicBezTo>
                  <a:cubicBezTo>
                    <a:pt x="2783" y="2310"/>
                    <a:pt x="3359" y="4"/>
                    <a:pt x="3359" y="4"/>
                  </a:cubicBezTo>
                  <a:cubicBezTo>
                    <a:pt x="3291" y="2"/>
                    <a:pt x="3225" y="0"/>
                    <a:pt x="3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2" name="Google Shape;6892;p45"/>
            <p:cNvSpPr/>
            <p:nvPr/>
          </p:nvSpPr>
          <p:spPr>
            <a:xfrm>
              <a:off x="636542" y="3555532"/>
              <a:ext cx="39548" cy="30827"/>
            </a:xfrm>
            <a:custGeom>
              <a:rect b="b" l="l" r="r" t="t"/>
              <a:pathLst>
                <a:path extrusionOk="0" h="1407" w="1805">
                  <a:moveTo>
                    <a:pt x="1685" y="0"/>
                  </a:moveTo>
                  <a:cubicBezTo>
                    <a:pt x="143" y="0"/>
                    <a:pt x="0" y="1406"/>
                    <a:pt x="0" y="1406"/>
                  </a:cubicBezTo>
                  <a:cubicBezTo>
                    <a:pt x="201" y="1381"/>
                    <a:pt x="351" y="1331"/>
                    <a:pt x="502" y="1281"/>
                  </a:cubicBezTo>
                  <a:cubicBezTo>
                    <a:pt x="878" y="1030"/>
                    <a:pt x="1229" y="755"/>
                    <a:pt x="1579" y="454"/>
                  </a:cubicBezTo>
                  <a:cubicBezTo>
                    <a:pt x="1755" y="203"/>
                    <a:pt x="1805" y="3"/>
                    <a:pt x="1805" y="3"/>
                  </a:cubicBezTo>
                  <a:cubicBezTo>
                    <a:pt x="1764" y="1"/>
                    <a:pt x="1724" y="0"/>
                    <a:pt x="1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3" name="Google Shape;6893;p45"/>
            <p:cNvSpPr/>
            <p:nvPr/>
          </p:nvSpPr>
          <p:spPr>
            <a:xfrm>
              <a:off x="647519" y="3565458"/>
              <a:ext cx="23641" cy="18141"/>
            </a:xfrm>
            <a:custGeom>
              <a:rect b="b" l="l" r="r" t="t"/>
              <a:pathLst>
                <a:path extrusionOk="0" h="828" w="1079">
                  <a:moveTo>
                    <a:pt x="1078" y="1"/>
                  </a:moveTo>
                  <a:lnTo>
                    <a:pt x="1078" y="1"/>
                  </a:lnTo>
                  <a:cubicBezTo>
                    <a:pt x="728" y="302"/>
                    <a:pt x="377" y="577"/>
                    <a:pt x="1" y="828"/>
                  </a:cubicBezTo>
                  <a:cubicBezTo>
                    <a:pt x="577" y="653"/>
                    <a:pt x="903" y="302"/>
                    <a:pt x="1078" y="1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4" name="Google Shape;6894;p45"/>
            <p:cNvSpPr/>
            <p:nvPr/>
          </p:nvSpPr>
          <p:spPr>
            <a:xfrm>
              <a:off x="1515135" y="3584147"/>
              <a:ext cx="56594" cy="70309"/>
            </a:xfrm>
            <a:custGeom>
              <a:rect b="b" l="l" r="r" t="t"/>
              <a:pathLst>
                <a:path extrusionOk="0" h="3209" w="2583">
                  <a:moveTo>
                    <a:pt x="2582" y="0"/>
                  </a:moveTo>
                  <a:cubicBezTo>
                    <a:pt x="2582" y="0"/>
                    <a:pt x="1" y="727"/>
                    <a:pt x="126" y="3208"/>
                  </a:cubicBezTo>
                  <a:cubicBezTo>
                    <a:pt x="126" y="3208"/>
                    <a:pt x="2156" y="2456"/>
                    <a:pt x="2582" y="0"/>
                  </a:cubicBezTo>
                  <a:close/>
                </a:path>
              </a:pathLst>
            </a:custGeom>
            <a:solidFill>
              <a:srgbClr val="3B5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5" name="Google Shape;6895;p45"/>
            <p:cNvSpPr/>
            <p:nvPr/>
          </p:nvSpPr>
          <p:spPr>
            <a:xfrm>
              <a:off x="1501967" y="3202364"/>
              <a:ext cx="319601" cy="313664"/>
            </a:xfrm>
            <a:custGeom>
              <a:rect b="b" l="l" r="r" t="t"/>
              <a:pathLst>
                <a:path extrusionOk="0" h="14316" w="14587">
                  <a:moveTo>
                    <a:pt x="4239" y="0"/>
                  </a:moveTo>
                  <a:cubicBezTo>
                    <a:pt x="3497" y="0"/>
                    <a:pt x="2783" y="159"/>
                    <a:pt x="2156" y="483"/>
                  </a:cubicBezTo>
                  <a:cubicBezTo>
                    <a:pt x="928" y="1134"/>
                    <a:pt x="176" y="2387"/>
                    <a:pt x="101" y="4016"/>
                  </a:cubicBezTo>
                  <a:cubicBezTo>
                    <a:pt x="0" y="5896"/>
                    <a:pt x="752" y="7826"/>
                    <a:pt x="2281" y="9580"/>
                  </a:cubicBezTo>
                  <a:cubicBezTo>
                    <a:pt x="3710" y="11209"/>
                    <a:pt x="5765" y="12588"/>
                    <a:pt x="8071" y="13465"/>
                  </a:cubicBezTo>
                  <a:cubicBezTo>
                    <a:pt x="9236" y="13908"/>
                    <a:pt x="10610" y="14316"/>
                    <a:pt x="11758" y="14316"/>
                  </a:cubicBezTo>
                  <a:cubicBezTo>
                    <a:pt x="12560" y="14316"/>
                    <a:pt x="13252" y="14116"/>
                    <a:pt x="13685" y="13590"/>
                  </a:cubicBezTo>
                  <a:cubicBezTo>
                    <a:pt x="13735" y="13515"/>
                    <a:pt x="13785" y="13465"/>
                    <a:pt x="13835" y="13415"/>
                  </a:cubicBezTo>
                  <a:lnTo>
                    <a:pt x="13860" y="13365"/>
                  </a:lnTo>
                  <a:cubicBezTo>
                    <a:pt x="14086" y="13114"/>
                    <a:pt x="14587" y="12413"/>
                    <a:pt x="14236" y="11209"/>
                  </a:cubicBezTo>
                  <a:cubicBezTo>
                    <a:pt x="14086" y="10658"/>
                    <a:pt x="13835" y="10207"/>
                    <a:pt x="13559" y="9681"/>
                  </a:cubicBezTo>
                  <a:cubicBezTo>
                    <a:pt x="13334" y="9280"/>
                    <a:pt x="13083" y="8854"/>
                    <a:pt x="12858" y="8302"/>
                  </a:cubicBezTo>
                  <a:cubicBezTo>
                    <a:pt x="12707" y="7976"/>
                    <a:pt x="11429" y="5019"/>
                    <a:pt x="9424" y="2738"/>
                  </a:cubicBezTo>
                  <a:cubicBezTo>
                    <a:pt x="8722" y="1936"/>
                    <a:pt x="8021" y="1335"/>
                    <a:pt x="7344" y="909"/>
                  </a:cubicBezTo>
                  <a:cubicBezTo>
                    <a:pt x="6365" y="310"/>
                    <a:pt x="5275" y="0"/>
                    <a:pt x="4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6" name="Google Shape;6896;p45"/>
            <p:cNvSpPr/>
            <p:nvPr/>
          </p:nvSpPr>
          <p:spPr>
            <a:xfrm>
              <a:off x="1508014" y="3210142"/>
              <a:ext cx="304768" cy="298086"/>
            </a:xfrm>
            <a:custGeom>
              <a:rect b="b" l="l" r="r" t="t"/>
              <a:pathLst>
                <a:path extrusionOk="0" h="13605" w="13910">
                  <a:moveTo>
                    <a:pt x="3965" y="0"/>
                  </a:moveTo>
                  <a:cubicBezTo>
                    <a:pt x="2030" y="0"/>
                    <a:pt x="309" y="1159"/>
                    <a:pt x="176" y="3661"/>
                  </a:cubicBezTo>
                  <a:cubicBezTo>
                    <a:pt x="0" y="7421"/>
                    <a:pt x="3384" y="11030"/>
                    <a:pt x="7920" y="12784"/>
                  </a:cubicBezTo>
                  <a:cubicBezTo>
                    <a:pt x="9545" y="13403"/>
                    <a:pt x="10670" y="13605"/>
                    <a:pt x="11451" y="13605"/>
                  </a:cubicBezTo>
                  <a:cubicBezTo>
                    <a:pt x="12537" y="13605"/>
                    <a:pt x="12958" y="13214"/>
                    <a:pt x="13133" y="13010"/>
                  </a:cubicBezTo>
                  <a:cubicBezTo>
                    <a:pt x="13183" y="12910"/>
                    <a:pt x="13258" y="12860"/>
                    <a:pt x="13308" y="12784"/>
                  </a:cubicBezTo>
                  <a:cubicBezTo>
                    <a:pt x="13509" y="12559"/>
                    <a:pt x="13910" y="11982"/>
                    <a:pt x="13634" y="10955"/>
                  </a:cubicBezTo>
                  <a:cubicBezTo>
                    <a:pt x="13359" y="10027"/>
                    <a:pt x="12807" y="9351"/>
                    <a:pt x="12256" y="8098"/>
                  </a:cubicBezTo>
                  <a:cubicBezTo>
                    <a:pt x="11704" y="6844"/>
                    <a:pt x="9574" y="2534"/>
                    <a:pt x="6867" y="854"/>
                  </a:cubicBezTo>
                  <a:cubicBezTo>
                    <a:pt x="5962" y="293"/>
                    <a:pt x="4937" y="0"/>
                    <a:pt x="3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7" name="Google Shape;6897;p45"/>
            <p:cNvSpPr/>
            <p:nvPr/>
          </p:nvSpPr>
          <p:spPr>
            <a:xfrm>
              <a:off x="1538206" y="3188101"/>
              <a:ext cx="294361" cy="305447"/>
            </a:xfrm>
            <a:custGeom>
              <a:rect b="b" l="l" r="r" t="t"/>
              <a:pathLst>
                <a:path extrusionOk="0" h="13941" w="13435">
                  <a:moveTo>
                    <a:pt x="4062" y="0"/>
                  </a:moveTo>
                  <a:cubicBezTo>
                    <a:pt x="1589" y="0"/>
                    <a:pt x="1" y="1459"/>
                    <a:pt x="1" y="1459"/>
                  </a:cubicBezTo>
                  <a:cubicBezTo>
                    <a:pt x="151" y="1334"/>
                    <a:pt x="326" y="1234"/>
                    <a:pt x="502" y="1134"/>
                  </a:cubicBezTo>
                  <a:cubicBezTo>
                    <a:pt x="1129" y="810"/>
                    <a:pt x="1843" y="651"/>
                    <a:pt x="2585" y="651"/>
                  </a:cubicBezTo>
                  <a:cubicBezTo>
                    <a:pt x="3621" y="651"/>
                    <a:pt x="4711" y="961"/>
                    <a:pt x="5690" y="1560"/>
                  </a:cubicBezTo>
                  <a:cubicBezTo>
                    <a:pt x="6367" y="1986"/>
                    <a:pt x="7068" y="2587"/>
                    <a:pt x="7770" y="3389"/>
                  </a:cubicBezTo>
                  <a:cubicBezTo>
                    <a:pt x="9775" y="5670"/>
                    <a:pt x="11053" y="8627"/>
                    <a:pt x="11204" y="8953"/>
                  </a:cubicBezTo>
                  <a:cubicBezTo>
                    <a:pt x="11429" y="9505"/>
                    <a:pt x="11680" y="9931"/>
                    <a:pt x="11905" y="10332"/>
                  </a:cubicBezTo>
                  <a:cubicBezTo>
                    <a:pt x="12181" y="10858"/>
                    <a:pt x="12432" y="11309"/>
                    <a:pt x="12582" y="11860"/>
                  </a:cubicBezTo>
                  <a:cubicBezTo>
                    <a:pt x="12908" y="12938"/>
                    <a:pt x="12507" y="13640"/>
                    <a:pt x="12281" y="13941"/>
                  </a:cubicBezTo>
                  <a:cubicBezTo>
                    <a:pt x="12331" y="13891"/>
                    <a:pt x="12382" y="13790"/>
                    <a:pt x="12432" y="13715"/>
                  </a:cubicBezTo>
                  <a:cubicBezTo>
                    <a:pt x="13434" y="12236"/>
                    <a:pt x="13133" y="10357"/>
                    <a:pt x="12632" y="8753"/>
                  </a:cubicBezTo>
                  <a:cubicBezTo>
                    <a:pt x="11630" y="5595"/>
                    <a:pt x="9951" y="1936"/>
                    <a:pt x="6717" y="557"/>
                  </a:cubicBezTo>
                  <a:cubicBezTo>
                    <a:pt x="5756" y="153"/>
                    <a:pt x="4863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8" name="Google Shape;6898;p45"/>
            <p:cNvSpPr/>
            <p:nvPr/>
          </p:nvSpPr>
          <p:spPr>
            <a:xfrm>
              <a:off x="1527777" y="3270285"/>
              <a:ext cx="162003" cy="158628"/>
            </a:xfrm>
            <a:custGeom>
              <a:rect b="b" l="l" r="r" t="t"/>
              <a:pathLst>
                <a:path extrusionOk="0" h="7240" w="7394">
                  <a:moveTo>
                    <a:pt x="2503" y="1"/>
                  </a:moveTo>
                  <a:cubicBezTo>
                    <a:pt x="2013" y="1"/>
                    <a:pt x="1587" y="235"/>
                    <a:pt x="1279" y="566"/>
                  </a:cubicBezTo>
                  <a:cubicBezTo>
                    <a:pt x="0" y="1894"/>
                    <a:pt x="527" y="3749"/>
                    <a:pt x="1479" y="5052"/>
                  </a:cubicBezTo>
                  <a:cubicBezTo>
                    <a:pt x="2131" y="5979"/>
                    <a:pt x="3058" y="6681"/>
                    <a:pt x="4111" y="7082"/>
                  </a:cubicBezTo>
                  <a:cubicBezTo>
                    <a:pt x="4383" y="7188"/>
                    <a:pt x="4666" y="7239"/>
                    <a:pt x="4948" y="7239"/>
                  </a:cubicBezTo>
                  <a:cubicBezTo>
                    <a:pt x="5262" y="7239"/>
                    <a:pt x="5574" y="7176"/>
                    <a:pt x="5865" y="7057"/>
                  </a:cubicBezTo>
                  <a:cubicBezTo>
                    <a:pt x="6792" y="6681"/>
                    <a:pt x="7394" y="5829"/>
                    <a:pt x="7369" y="4826"/>
                  </a:cubicBezTo>
                  <a:cubicBezTo>
                    <a:pt x="7344" y="3974"/>
                    <a:pt x="6893" y="3197"/>
                    <a:pt x="6391" y="2520"/>
                  </a:cubicBezTo>
                  <a:cubicBezTo>
                    <a:pt x="5514" y="1343"/>
                    <a:pt x="4236" y="165"/>
                    <a:pt x="2707" y="14"/>
                  </a:cubicBezTo>
                  <a:cubicBezTo>
                    <a:pt x="2638" y="5"/>
                    <a:pt x="2570" y="1"/>
                    <a:pt x="2503" y="1"/>
                  </a:cubicBezTo>
                  <a:close/>
                </a:path>
              </a:pathLst>
            </a:custGeom>
            <a:solidFill>
              <a:srgbClr val="E3D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9" name="Google Shape;6899;p45"/>
            <p:cNvSpPr/>
            <p:nvPr/>
          </p:nvSpPr>
          <p:spPr>
            <a:xfrm>
              <a:off x="1558516" y="3270395"/>
              <a:ext cx="131263" cy="155605"/>
            </a:xfrm>
            <a:custGeom>
              <a:rect b="b" l="l" r="r" t="t"/>
              <a:pathLst>
                <a:path extrusionOk="0" h="7102" w="5991">
                  <a:moveTo>
                    <a:pt x="1135" y="1"/>
                  </a:moveTo>
                  <a:cubicBezTo>
                    <a:pt x="701" y="1"/>
                    <a:pt x="312" y="169"/>
                    <a:pt x="1" y="435"/>
                  </a:cubicBezTo>
                  <a:cubicBezTo>
                    <a:pt x="148" y="399"/>
                    <a:pt x="281" y="375"/>
                    <a:pt x="430" y="375"/>
                  </a:cubicBezTo>
                  <a:cubicBezTo>
                    <a:pt x="485" y="375"/>
                    <a:pt x="542" y="378"/>
                    <a:pt x="602" y="385"/>
                  </a:cubicBezTo>
                  <a:cubicBezTo>
                    <a:pt x="2131" y="536"/>
                    <a:pt x="3409" y="1739"/>
                    <a:pt x="4287" y="2916"/>
                  </a:cubicBezTo>
                  <a:cubicBezTo>
                    <a:pt x="4788" y="3568"/>
                    <a:pt x="5239" y="4345"/>
                    <a:pt x="5264" y="5197"/>
                  </a:cubicBezTo>
                  <a:cubicBezTo>
                    <a:pt x="5289" y="5969"/>
                    <a:pt x="4943" y="6642"/>
                    <a:pt x="4373" y="7093"/>
                  </a:cubicBezTo>
                  <a:lnTo>
                    <a:pt x="4373" y="7093"/>
                  </a:lnTo>
                  <a:cubicBezTo>
                    <a:pt x="4400" y="7076"/>
                    <a:pt x="4440" y="7074"/>
                    <a:pt x="4462" y="7052"/>
                  </a:cubicBezTo>
                  <a:cubicBezTo>
                    <a:pt x="5389" y="6676"/>
                    <a:pt x="5991" y="5824"/>
                    <a:pt x="5966" y="4821"/>
                  </a:cubicBezTo>
                  <a:cubicBezTo>
                    <a:pt x="5941" y="3969"/>
                    <a:pt x="5490" y="3192"/>
                    <a:pt x="4988" y="2515"/>
                  </a:cubicBezTo>
                  <a:cubicBezTo>
                    <a:pt x="4111" y="1338"/>
                    <a:pt x="2833" y="160"/>
                    <a:pt x="1304" y="9"/>
                  </a:cubicBezTo>
                  <a:cubicBezTo>
                    <a:pt x="1247" y="3"/>
                    <a:pt x="1191" y="1"/>
                    <a:pt x="1135" y="1"/>
                  </a:cubicBezTo>
                  <a:close/>
                  <a:moveTo>
                    <a:pt x="4373" y="7093"/>
                  </a:moveTo>
                  <a:cubicBezTo>
                    <a:pt x="4369" y="7096"/>
                    <a:pt x="4365" y="7099"/>
                    <a:pt x="4362" y="7102"/>
                  </a:cubicBezTo>
                  <a:cubicBezTo>
                    <a:pt x="4365" y="7099"/>
                    <a:pt x="4369" y="7096"/>
                    <a:pt x="4373" y="7093"/>
                  </a:cubicBezTo>
                  <a:close/>
                </a:path>
              </a:pathLst>
            </a:custGeom>
            <a:solidFill>
              <a:srgbClr val="EA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0" name="Google Shape;6900;p45"/>
            <p:cNvSpPr/>
            <p:nvPr/>
          </p:nvSpPr>
          <p:spPr>
            <a:xfrm>
              <a:off x="801284" y="3387307"/>
              <a:ext cx="290505" cy="324421"/>
            </a:xfrm>
            <a:custGeom>
              <a:rect b="b" l="l" r="r" t="t"/>
              <a:pathLst>
                <a:path extrusionOk="0" h="14807" w="13259">
                  <a:moveTo>
                    <a:pt x="5091" y="1"/>
                  </a:moveTo>
                  <a:cubicBezTo>
                    <a:pt x="4513" y="1"/>
                    <a:pt x="3947" y="193"/>
                    <a:pt x="3434" y="688"/>
                  </a:cubicBezTo>
                  <a:cubicBezTo>
                    <a:pt x="2081" y="2017"/>
                    <a:pt x="1053" y="3846"/>
                    <a:pt x="577" y="5776"/>
                  </a:cubicBezTo>
                  <a:cubicBezTo>
                    <a:pt x="0" y="8182"/>
                    <a:pt x="326" y="10738"/>
                    <a:pt x="2081" y="12593"/>
                  </a:cubicBezTo>
                  <a:cubicBezTo>
                    <a:pt x="3307" y="13879"/>
                    <a:pt x="5034" y="14806"/>
                    <a:pt x="6805" y="14806"/>
                  </a:cubicBezTo>
                  <a:cubicBezTo>
                    <a:pt x="7277" y="14806"/>
                    <a:pt x="7752" y="14741"/>
                    <a:pt x="8221" y="14598"/>
                  </a:cubicBezTo>
                  <a:cubicBezTo>
                    <a:pt x="10401" y="13972"/>
                    <a:pt x="11880" y="11916"/>
                    <a:pt x="12406" y="9786"/>
                  </a:cubicBezTo>
                  <a:cubicBezTo>
                    <a:pt x="13259" y="6302"/>
                    <a:pt x="10878" y="3144"/>
                    <a:pt x="8146" y="1265"/>
                  </a:cubicBezTo>
                  <a:cubicBezTo>
                    <a:pt x="7254" y="648"/>
                    <a:pt x="6152" y="1"/>
                    <a:pt x="5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1" name="Google Shape;6901;p45"/>
            <p:cNvSpPr/>
            <p:nvPr/>
          </p:nvSpPr>
          <p:spPr>
            <a:xfrm>
              <a:off x="793593" y="3381983"/>
              <a:ext cx="304790" cy="335617"/>
            </a:xfrm>
            <a:custGeom>
              <a:rect b="b" l="l" r="r" t="t"/>
              <a:pathLst>
                <a:path extrusionOk="0" h="15318" w="13911">
                  <a:moveTo>
                    <a:pt x="5436" y="519"/>
                  </a:moveTo>
                  <a:cubicBezTo>
                    <a:pt x="6418" y="519"/>
                    <a:pt x="7454" y="1117"/>
                    <a:pt x="8346" y="1733"/>
                  </a:cubicBezTo>
                  <a:cubicBezTo>
                    <a:pt x="10903" y="3463"/>
                    <a:pt x="13334" y="6545"/>
                    <a:pt x="12482" y="9979"/>
                  </a:cubicBezTo>
                  <a:cubicBezTo>
                    <a:pt x="11930" y="12235"/>
                    <a:pt x="10376" y="14039"/>
                    <a:pt x="8497" y="14591"/>
                  </a:cubicBezTo>
                  <a:cubicBezTo>
                    <a:pt x="8041" y="14729"/>
                    <a:pt x="7588" y="14791"/>
                    <a:pt x="7143" y="14791"/>
                  </a:cubicBezTo>
                  <a:cubicBezTo>
                    <a:pt x="5337" y="14791"/>
                    <a:pt x="3678" y="13762"/>
                    <a:pt x="2632" y="12636"/>
                  </a:cubicBezTo>
                  <a:cubicBezTo>
                    <a:pt x="1078" y="11007"/>
                    <a:pt x="552" y="8676"/>
                    <a:pt x="1178" y="6069"/>
                  </a:cubicBezTo>
                  <a:cubicBezTo>
                    <a:pt x="1630" y="4215"/>
                    <a:pt x="2657" y="2410"/>
                    <a:pt x="3960" y="1132"/>
                  </a:cubicBezTo>
                  <a:cubicBezTo>
                    <a:pt x="4261" y="831"/>
                    <a:pt x="4587" y="656"/>
                    <a:pt x="4913" y="580"/>
                  </a:cubicBezTo>
                  <a:cubicBezTo>
                    <a:pt x="5085" y="538"/>
                    <a:pt x="5259" y="519"/>
                    <a:pt x="5436" y="519"/>
                  </a:cubicBezTo>
                  <a:close/>
                  <a:moveTo>
                    <a:pt x="5444" y="1"/>
                  </a:moveTo>
                  <a:cubicBezTo>
                    <a:pt x="4814" y="1"/>
                    <a:pt x="4179" y="203"/>
                    <a:pt x="3609" y="756"/>
                  </a:cubicBezTo>
                  <a:cubicBezTo>
                    <a:pt x="2206" y="2109"/>
                    <a:pt x="1153" y="3989"/>
                    <a:pt x="677" y="5944"/>
                  </a:cubicBezTo>
                  <a:cubicBezTo>
                    <a:pt x="0" y="8726"/>
                    <a:pt x="552" y="11232"/>
                    <a:pt x="2231" y="13012"/>
                  </a:cubicBezTo>
                  <a:cubicBezTo>
                    <a:pt x="3394" y="14216"/>
                    <a:pt x="5193" y="15317"/>
                    <a:pt x="7188" y="15317"/>
                  </a:cubicBezTo>
                  <a:cubicBezTo>
                    <a:pt x="7600" y="15317"/>
                    <a:pt x="8021" y="15270"/>
                    <a:pt x="8447" y="15167"/>
                  </a:cubicBezTo>
                  <a:cubicBezTo>
                    <a:pt x="8522" y="15142"/>
                    <a:pt x="8597" y="15117"/>
                    <a:pt x="8647" y="15092"/>
                  </a:cubicBezTo>
                  <a:cubicBezTo>
                    <a:pt x="11128" y="14365"/>
                    <a:pt x="12532" y="12034"/>
                    <a:pt x="13008" y="10104"/>
                  </a:cubicBezTo>
                  <a:cubicBezTo>
                    <a:pt x="13910" y="6420"/>
                    <a:pt x="11354" y="3137"/>
                    <a:pt x="8647" y="1282"/>
                  </a:cubicBezTo>
                  <a:cubicBezTo>
                    <a:pt x="8038" y="876"/>
                    <a:pt x="6754" y="1"/>
                    <a:pt x="5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2" name="Google Shape;6902;p45"/>
            <p:cNvSpPr/>
            <p:nvPr/>
          </p:nvSpPr>
          <p:spPr>
            <a:xfrm>
              <a:off x="865524" y="3508470"/>
              <a:ext cx="163668" cy="157927"/>
            </a:xfrm>
            <a:custGeom>
              <a:rect b="b" l="l" r="r" t="t"/>
              <a:pathLst>
                <a:path extrusionOk="0" h="7208" w="7470">
                  <a:moveTo>
                    <a:pt x="3601" y="1"/>
                  </a:moveTo>
                  <a:cubicBezTo>
                    <a:pt x="3346" y="1"/>
                    <a:pt x="3089" y="32"/>
                    <a:pt x="2833" y="96"/>
                  </a:cubicBezTo>
                  <a:cubicBezTo>
                    <a:pt x="1053" y="547"/>
                    <a:pt x="1" y="2477"/>
                    <a:pt x="477" y="4406"/>
                  </a:cubicBezTo>
                  <a:cubicBezTo>
                    <a:pt x="907" y="6084"/>
                    <a:pt x="2315" y="7208"/>
                    <a:pt x="3847" y="7208"/>
                  </a:cubicBezTo>
                  <a:cubicBezTo>
                    <a:pt x="4100" y="7208"/>
                    <a:pt x="4356" y="7177"/>
                    <a:pt x="4612" y="7113"/>
                  </a:cubicBezTo>
                  <a:cubicBezTo>
                    <a:pt x="6392" y="6662"/>
                    <a:pt x="7469" y="4707"/>
                    <a:pt x="6968" y="2777"/>
                  </a:cubicBezTo>
                  <a:cubicBezTo>
                    <a:pt x="6560" y="1122"/>
                    <a:pt x="5136" y="1"/>
                    <a:pt x="3601" y="1"/>
                  </a:cubicBezTo>
                  <a:close/>
                </a:path>
              </a:pathLst>
            </a:custGeom>
            <a:solidFill>
              <a:srgbClr val="E3D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3" name="Google Shape;6903;p45"/>
            <p:cNvSpPr/>
            <p:nvPr/>
          </p:nvSpPr>
          <p:spPr>
            <a:xfrm>
              <a:off x="870476" y="3542408"/>
              <a:ext cx="146622" cy="123989"/>
            </a:xfrm>
            <a:custGeom>
              <a:rect b="b" l="l" r="r" t="t"/>
              <a:pathLst>
                <a:path extrusionOk="0" h="5659" w="6692">
                  <a:moveTo>
                    <a:pt x="677" y="0"/>
                  </a:moveTo>
                  <a:cubicBezTo>
                    <a:pt x="176" y="802"/>
                    <a:pt x="0" y="1830"/>
                    <a:pt x="251" y="2857"/>
                  </a:cubicBezTo>
                  <a:cubicBezTo>
                    <a:pt x="681" y="4535"/>
                    <a:pt x="2089" y="5659"/>
                    <a:pt x="3621" y="5659"/>
                  </a:cubicBezTo>
                  <a:cubicBezTo>
                    <a:pt x="3874" y="5659"/>
                    <a:pt x="4130" y="5628"/>
                    <a:pt x="4386" y="5564"/>
                  </a:cubicBezTo>
                  <a:cubicBezTo>
                    <a:pt x="5514" y="5263"/>
                    <a:pt x="6366" y="4386"/>
                    <a:pt x="6692" y="3258"/>
                  </a:cubicBezTo>
                  <a:lnTo>
                    <a:pt x="6692" y="3258"/>
                  </a:lnTo>
                  <a:cubicBezTo>
                    <a:pt x="6266" y="3985"/>
                    <a:pt x="5589" y="4512"/>
                    <a:pt x="4762" y="4712"/>
                  </a:cubicBezTo>
                  <a:cubicBezTo>
                    <a:pt x="4506" y="4776"/>
                    <a:pt x="4249" y="4807"/>
                    <a:pt x="3996" y="4807"/>
                  </a:cubicBezTo>
                  <a:cubicBezTo>
                    <a:pt x="2465" y="4807"/>
                    <a:pt x="1057" y="3686"/>
                    <a:pt x="627" y="2030"/>
                  </a:cubicBezTo>
                  <a:cubicBezTo>
                    <a:pt x="451" y="1329"/>
                    <a:pt x="476" y="627"/>
                    <a:pt x="677" y="0"/>
                  </a:cubicBezTo>
                  <a:close/>
                </a:path>
              </a:pathLst>
            </a:custGeom>
            <a:solidFill>
              <a:srgbClr val="EA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4" name="Google Shape;6904;p45"/>
            <p:cNvSpPr/>
            <p:nvPr/>
          </p:nvSpPr>
          <p:spPr>
            <a:xfrm>
              <a:off x="1463536" y="3496945"/>
              <a:ext cx="283362" cy="304659"/>
            </a:xfrm>
            <a:custGeom>
              <a:rect b="b" l="l" r="r" t="t"/>
              <a:pathLst>
                <a:path extrusionOk="0" h="13905" w="12933">
                  <a:moveTo>
                    <a:pt x="7374" y="0"/>
                  </a:moveTo>
                  <a:cubicBezTo>
                    <a:pt x="6046" y="0"/>
                    <a:pt x="4698" y="431"/>
                    <a:pt x="3584" y="1123"/>
                  </a:cubicBezTo>
                  <a:cubicBezTo>
                    <a:pt x="526" y="3003"/>
                    <a:pt x="0" y="6937"/>
                    <a:pt x="627" y="10196"/>
                  </a:cubicBezTo>
                  <a:cubicBezTo>
                    <a:pt x="952" y="11825"/>
                    <a:pt x="1579" y="13880"/>
                    <a:pt x="3609" y="13905"/>
                  </a:cubicBezTo>
                  <a:cubicBezTo>
                    <a:pt x="5464" y="13905"/>
                    <a:pt x="7494" y="13328"/>
                    <a:pt x="9198" y="12276"/>
                  </a:cubicBezTo>
                  <a:cubicBezTo>
                    <a:pt x="11278" y="10973"/>
                    <a:pt x="12857" y="8917"/>
                    <a:pt x="12882" y="6361"/>
                  </a:cubicBezTo>
                  <a:cubicBezTo>
                    <a:pt x="12932" y="4130"/>
                    <a:pt x="11980" y="1724"/>
                    <a:pt x="9925" y="622"/>
                  </a:cubicBezTo>
                  <a:cubicBezTo>
                    <a:pt x="9134" y="191"/>
                    <a:pt x="8259" y="0"/>
                    <a:pt x="7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5" name="Google Shape;6905;p45"/>
            <p:cNvSpPr/>
            <p:nvPr/>
          </p:nvSpPr>
          <p:spPr>
            <a:xfrm>
              <a:off x="1458037" y="3491051"/>
              <a:ext cx="294361" cy="316052"/>
            </a:xfrm>
            <a:custGeom>
              <a:rect b="b" l="l" r="r" t="t"/>
              <a:pathLst>
                <a:path extrusionOk="0" h="14425" w="13435">
                  <a:moveTo>
                    <a:pt x="7612" y="537"/>
                  </a:moveTo>
                  <a:cubicBezTo>
                    <a:pt x="8487" y="537"/>
                    <a:pt x="9326" y="728"/>
                    <a:pt x="10051" y="1116"/>
                  </a:cubicBezTo>
                  <a:cubicBezTo>
                    <a:pt x="12181" y="2244"/>
                    <a:pt x="12908" y="4700"/>
                    <a:pt x="12883" y="6630"/>
                  </a:cubicBezTo>
                  <a:cubicBezTo>
                    <a:pt x="12833" y="8886"/>
                    <a:pt x="11579" y="10891"/>
                    <a:pt x="9299" y="12319"/>
                  </a:cubicBezTo>
                  <a:cubicBezTo>
                    <a:pt x="7670" y="13322"/>
                    <a:pt x="5690" y="13898"/>
                    <a:pt x="3860" y="13898"/>
                  </a:cubicBezTo>
                  <a:cubicBezTo>
                    <a:pt x="3434" y="13898"/>
                    <a:pt x="3083" y="13798"/>
                    <a:pt x="2782" y="13623"/>
                  </a:cubicBezTo>
                  <a:cubicBezTo>
                    <a:pt x="1805" y="13046"/>
                    <a:pt x="1379" y="11643"/>
                    <a:pt x="1153" y="10415"/>
                  </a:cubicBezTo>
                  <a:cubicBezTo>
                    <a:pt x="552" y="7382"/>
                    <a:pt x="978" y="3472"/>
                    <a:pt x="3960" y="1617"/>
                  </a:cubicBezTo>
                  <a:cubicBezTo>
                    <a:pt x="5111" y="904"/>
                    <a:pt x="6397" y="537"/>
                    <a:pt x="7612" y="537"/>
                  </a:cubicBezTo>
                  <a:close/>
                  <a:moveTo>
                    <a:pt x="7642" y="0"/>
                  </a:moveTo>
                  <a:cubicBezTo>
                    <a:pt x="6169" y="0"/>
                    <a:pt x="4747" y="510"/>
                    <a:pt x="3685" y="1166"/>
                  </a:cubicBezTo>
                  <a:cubicBezTo>
                    <a:pt x="477" y="3171"/>
                    <a:pt x="0" y="7307"/>
                    <a:pt x="627" y="10515"/>
                  </a:cubicBezTo>
                  <a:cubicBezTo>
                    <a:pt x="827" y="11567"/>
                    <a:pt x="1404" y="14425"/>
                    <a:pt x="3835" y="14425"/>
                  </a:cubicBezTo>
                  <a:cubicBezTo>
                    <a:pt x="5790" y="14425"/>
                    <a:pt x="7870" y="13823"/>
                    <a:pt x="9574" y="12770"/>
                  </a:cubicBezTo>
                  <a:cubicBezTo>
                    <a:pt x="12005" y="11242"/>
                    <a:pt x="13359" y="9086"/>
                    <a:pt x="13409" y="6630"/>
                  </a:cubicBezTo>
                  <a:cubicBezTo>
                    <a:pt x="13434" y="4625"/>
                    <a:pt x="12682" y="2044"/>
                    <a:pt x="10477" y="765"/>
                  </a:cubicBezTo>
                  <a:cubicBezTo>
                    <a:pt x="10427" y="715"/>
                    <a:pt x="10351" y="690"/>
                    <a:pt x="10301" y="640"/>
                  </a:cubicBezTo>
                  <a:cubicBezTo>
                    <a:pt x="9442" y="187"/>
                    <a:pt x="8533" y="0"/>
                    <a:pt x="7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6" name="Google Shape;6906;p45"/>
            <p:cNvSpPr/>
            <p:nvPr/>
          </p:nvSpPr>
          <p:spPr>
            <a:xfrm>
              <a:off x="1536015" y="3542365"/>
              <a:ext cx="170788" cy="155736"/>
            </a:xfrm>
            <a:custGeom>
              <a:rect b="b" l="l" r="r" t="t"/>
              <a:pathLst>
                <a:path extrusionOk="0" h="7108" w="7795">
                  <a:moveTo>
                    <a:pt x="4137" y="0"/>
                  </a:moveTo>
                  <a:cubicBezTo>
                    <a:pt x="2925" y="0"/>
                    <a:pt x="1709" y="668"/>
                    <a:pt x="1003" y="1857"/>
                  </a:cubicBezTo>
                  <a:cubicBezTo>
                    <a:pt x="0" y="3586"/>
                    <a:pt x="477" y="5742"/>
                    <a:pt x="2055" y="6669"/>
                  </a:cubicBezTo>
                  <a:cubicBezTo>
                    <a:pt x="2557" y="6967"/>
                    <a:pt x="3108" y="7108"/>
                    <a:pt x="3660" y="7108"/>
                  </a:cubicBezTo>
                  <a:cubicBezTo>
                    <a:pt x="4872" y="7108"/>
                    <a:pt x="6086" y="6429"/>
                    <a:pt x="6792" y="5240"/>
                  </a:cubicBezTo>
                  <a:cubicBezTo>
                    <a:pt x="7795" y="3511"/>
                    <a:pt x="7319" y="1356"/>
                    <a:pt x="5740" y="428"/>
                  </a:cubicBezTo>
                  <a:cubicBezTo>
                    <a:pt x="5238" y="139"/>
                    <a:pt x="4688" y="0"/>
                    <a:pt x="4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7" name="Google Shape;6907;p45"/>
            <p:cNvSpPr/>
            <p:nvPr/>
          </p:nvSpPr>
          <p:spPr>
            <a:xfrm>
              <a:off x="1590374" y="3542255"/>
              <a:ext cx="116430" cy="153370"/>
            </a:xfrm>
            <a:custGeom>
              <a:rect b="b" l="l" r="r" t="t"/>
              <a:pathLst>
                <a:path extrusionOk="0" h="7000" w="5314">
                  <a:moveTo>
                    <a:pt x="1657" y="1"/>
                  </a:moveTo>
                  <a:cubicBezTo>
                    <a:pt x="1084" y="1"/>
                    <a:pt x="513" y="152"/>
                    <a:pt x="1" y="433"/>
                  </a:cubicBezTo>
                  <a:cubicBezTo>
                    <a:pt x="264" y="367"/>
                    <a:pt x="533" y="334"/>
                    <a:pt x="803" y="334"/>
                  </a:cubicBezTo>
                  <a:cubicBezTo>
                    <a:pt x="1352" y="334"/>
                    <a:pt x="1902" y="473"/>
                    <a:pt x="2407" y="759"/>
                  </a:cubicBezTo>
                  <a:cubicBezTo>
                    <a:pt x="3986" y="1712"/>
                    <a:pt x="4462" y="3867"/>
                    <a:pt x="3459" y="5571"/>
                  </a:cubicBezTo>
                  <a:cubicBezTo>
                    <a:pt x="3083" y="6198"/>
                    <a:pt x="2582" y="6699"/>
                    <a:pt x="1981" y="7000"/>
                  </a:cubicBezTo>
                  <a:cubicBezTo>
                    <a:pt x="2908" y="6774"/>
                    <a:pt x="3760" y="6173"/>
                    <a:pt x="4311" y="5245"/>
                  </a:cubicBezTo>
                  <a:cubicBezTo>
                    <a:pt x="5314" y="3516"/>
                    <a:pt x="4838" y="1361"/>
                    <a:pt x="3259" y="433"/>
                  </a:cubicBezTo>
                  <a:cubicBezTo>
                    <a:pt x="2756" y="139"/>
                    <a:pt x="2205" y="1"/>
                    <a:pt x="1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8" name="Google Shape;6908;p45"/>
            <p:cNvSpPr/>
            <p:nvPr/>
          </p:nvSpPr>
          <p:spPr>
            <a:xfrm>
              <a:off x="1470109" y="2818105"/>
              <a:ext cx="235050" cy="549152"/>
            </a:xfrm>
            <a:custGeom>
              <a:rect b="b" l="l" r="r" t="t"/>
              <a:pathLst>
                <a:path extrusionOk="0" h="25064" w="10728">
                  <a:moveTo>
                    <a:pt x="377" y="0"/>
                  </a:moveTo>
                  <a:lnTo>
                    <a:pt x="377" y="0"/>
                  </a:lnTo>
                  <a:cubicBezTo>
                    <a:pt x="201" y="4462"/>
                    <a:pt x="1" y="9524"/>
                    <a:pt x="1329" y="14261"/>
                  </a:cubicBezTo>
                  <a:cubicBezTo>
                    <a:pt x="1705" y="15590"/>
                    <a:pt x="2231" y="16968"/>
                    <a:pt x="2933" y="18522"/>
                  </a:cubicBezTo>
                  <a:cubicBezTo>
                    <a:pt x="3835" y="20527"/>
                    <a:pt x="4888" y="22482"/>
                    <a:pt x="6091" y="24362"/>
                  </a:cubicBezTo>
                  <a:cubicBezTo>
                    <a:pt x="6091" y="24362"/>
                    <a:pt x="6136" y="24361"/>
                    <a:pt x="6219" y="24361"/>
                  </a:cubicBezTo>
                  <a:cubicBezTo>
                    <a:pt x="6837" y="24361"/>
                    <a:pt x="9533" y="24400"/>
                    <a:pt x="10728" y="25063"/>
                  </a:cubicBezTo>
                  <a:cubicBezTo>
                    <a:pt x="8873" y="22607"/>
                    <a:pt x="7294" y="19925"/>
                    <a:pt x="6016" y="17118"/>
                  </a:cubicBezTo>
                  <a:cubicBezTo>
                    <a:pt x="5389" y="15740"/>
                    <a:pt x="4913" y="14487"/>
                    <a:pt x="4587" y="13334"/>
                  </a:cubicBezTo>
                  <a:cubicBezTo>
                    <a:pt x="3710" y="10251"/>
                    <a:pt x="3585" y="6968"/>
                    <a:pt x="3635" y="3710"/>
                  </a:cubicBezTo>
                  <a:cubicBezTo>
                    <a:pt x="803" y="2808"/>
                    <a:pt x="377" y="1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9" name="Google Shape;6909;p45"/>
            <p:cNvSpPr/>
            <p:nvPr/>
          </p:nvSpPr>
          <p:spPr>
            <a:xfrm>
              <a:off x="1603563" y="3351835"/>
              <a:ext cx="101597" cy="18448"/>
            </a:xfrm>
            <a:custGeom>
              <a:rect b="b" l="l" r="r" t="t"/>
              <a:pathLst>
                <a:path extrusionOk="0" h="842" w="4637">
                  <a:moveTo>
                    <a:pt x="128" y="1"/>
                  </a:moveTo>
                  <a:cubicBezTo>
                    <a:pt x="45" y="1"/>
                    <a:pt x="0" y="2"/>
                    <a:pt x="0" y="2"/>
                  </a:cubicBezTo>
                  <a:cubicBezTo>
                    <a:pt x="938" y="679"/>
                    <a:pt x="2155" y="842"/>
                    <a:pt x="3106" y="842"/>
                  </a:cubicBezTo>
                  <a:cubicBezTo>
                    <a:pt x="3984" y="842"/>
                    <a:pt x="4637" y="703"/>
                    <a:pt x="4637" y="703"/>
                  </a:cubicBezTo>
                  <a:cubicBezTo>
                    <a:pt x="3442" y="40"/>
                    <a:pt x="746" y="1"/>
                    <a:pt x="128" y="1"/>
                  </a:cubicBezTo>
                  <a:close/>
                </a:path>
              </a:pathLst>
            </a:custGeom>
            <a:solidFill>
              <a:srgbClr val="3B5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0" name="Google Shape;6910;p45"/>
            <p:cNvSpPr/>
            <p:nvPr/>
          </p:nvSpPr>
          <p:spPr>
            <a:xfrm>
              <a:off x="1478348" y="2818105"/>
              <a:ext cx="71405" cy="81286"/>
            </a:xfrm>
            <a:custGeom>
              <a:rect b="b" l="l" r="r" t="t"/>
              <a:pathLst>
                <a:path extrusionOk="0" h="3710" w="3259">
                  <a:moveTo>
                    <a:pt x="828" y="928"/>
                  </a:moveTo>
                  <a:lnTo>
                    <a:pt x="828" y="928"/>
                  </a:lnTo>
                  <a:cubicBezTo>
                    <a:pt x="2206" y="1304"/>
                    <a:pt x="2432" y="2757"/>
                    <a:pt x="2432" y="2757"/>
                  </a:cubicBezTo>
                  <a:cubicBezTo>
                    <a:pt x="1028" y="2331"/>
                    <a:pt x="828" y="928"/>
                    <a:pt x="828" y="928"/>
                  </a:cubicBezTo>
                  <a:close/>
                  <a:moveTo>
                    <a:pt x="1" y="0"/>
                  </a:moveTo>
                  <a:cubicBezTo>
                    <a:pt x="1" y="1"/>
                    <a:pt x="427" y="2808"/>
                    <a:pt x="3259" y="3710"/>
                  </a:cubicBezTo>
                  <a:cubicBezTo>
                    <a:pt x="3259" y="3710"/>
                    <a:pt x="2808" y="72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1" name="Google Shape;6911;p45"/>
            <p:cNvSpPr/>
            <p:nvPr/>
          </p:nvSpPr>
          <p:spPr>
            <a:xfrm>
              <a:off x="1496467" y="2838416"/>
              <a:ext cx="35166" cy="40117"/>
            </a:xfrm>
            <a:custGeom>
              <a:rect b="b" l="l" r="r" t="t"/>
              <a:pathLst>
                <a:path extrusionOk="0" h="1831" w="1605">
                  <a:moveTo>
                    <a:pt x="1" y="1"/>
                  </a:moveTo>
                  <a:cubicBezTo>
                    <a:pt x="1" y="1"/>
                    <a:pt x="201" y="1404"/>
                    <a:pt x="1605" y="1830"/>
                  </a:cubicBezTo>
                  <a:cubicBezTo>
                    <a:pt x="1605" y="1830"/>
                    <a:pt x="1379" y="37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2" name="Google Shape;6912;p45"/>
            <p:cNvSpPr/>
            <p:nvPr/>
          </p:nvSpPr>
          <p:spPr>
            <a:xfrm>
              <a:off x="1006646" y="3151423"/>
              <a:ext cx="235050" cy="549152"/>
            </a:xfrm>
            <a:custGeom>
              <a:rect b="b" l="l" r="r" t="t"/>
              <a:pathLst>
                <a:path extrusionOk="0" h="25064" w="10728">
                  <a:moveTo>
                    <a:pt x="377" y="1"/>
                  </a:moveTo>
                  <a:lnTo>
                    <a:pt x="377" y="1"/>
                  </a:lnTo>
                  <a:cubicBezTo>
                    <a:pt x="201" y="4462"/>
                    <a:pt x="1" y="9499"/>
                    <a:pt x="1354" y="14236"/>
                  </a:cubicBezTo>
                  <a:cubicBezTo>
                    <a:pt x="1730" y="15565"/>
                    <a:pt x="2231" y="16943"/>
                    <a:pt x="2933" y="18497"/>
                  </a:cubicBezTo>
                  <a:cubicBezTo>
                    <a:pt x="3860" y="20527"/>
                    <a:pt x="4913" y="22482"/>
                    <a:pt x="6116" y="24337"/>
                  </a:cubicBezTo>
                  <a:cubicBezTo>
                    <a:pt x="6116" y="24337"/>
                    <a:pt x="6159" y="24336"/>
                    <a:pt x="6236" y="24336"/>
                  </a:cubicBezTo>
                  <a:cubicBezTo>
                    <a:pt x="6836" y="24336"/>
                    <a:pt x="9529" y="24375"/>
                    <a:pt x="10728" y="25063"/>
                  </a:cubicBezTo>
                  <a:cubicBezTo>
                    <a:pt x="8873" y="22582"/>
                    <a:pt x="7294" y="19926"/>
                    <a:pt x="6041" y="17093"/>
                  </a:cubicBezTo>
                  <a:cubicBezTo>
                    <a:pt x="5414" y="15715"/>
                    <a:pt x="4938" y="14462"/>
                    <a:pt x="4612" y="13309"/>
                  </a:cubicBezTo>
                  <a:cubicBezTo>
                    <a:pt x="3735" y="10226"/>
                    <a:pt x="3610" y="6943"/>
                    <a:pt x="3660" y="3685"/>
                  </a:cubicBezTo>
                  <a:cubicBezTo>
                    <a:pt x="828" y="2783"/>
                    <a:pt x="377" y="1"/>
                    <a:pt x="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3" name="Google Shape;6913;p45"/>
            <p:cNvSpPr/>
            <p:nvPr/>
          </p:nvSpPr>
          <p:spPr>
            <a:xfrm>
              <a:off x="1140648" y="3684605"/>
              <a:ext cx="101049" cy="18952"/>
            </a:xfrm>
            <a:custGeom>
              <a:rect b="b" l="l" r="r" t="t"/>
              <a:pathLst>
                <a:path extrusionOk="0" h="865" w="4612">
                  <a:moveTo>
                    <a:pt x="120" y="1"/>
                  </a:moveTo>
                  <a:cubicBezTo>
                    <a:pt x="43" y="1"/>
                    <a:pt x="0" y="2"/>
                    <a:pt x="0" y="2"/>
                  </a:cubicBezTo>
                  <a:cubicBezTo>
                    <a:pt x="947" y="699"/>
                    <a:pt x="2170" y="864"/>
                    <a:pt x="3119" y="864"/>
                  </a:cubicBezTo>
                  <a:cubicBezTo>
                    <a:pt x="3978" y="864"/>
                    <a:pt x="4612" y="728"/>
                    <a:pt x="4612" y="728"/>
                  </a:cubicBezTo>
                  <a:cubicBezTo>
                    <a:pt x="3413" y="40"/>
                    <a:pt x="720" y="1"/>
                    <a:pt x="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4" name="Google Shape;6914;p45"/>
            <p:cNvSpPr/>
            <p:nvPr/>
          </p:nvSpPr>
          <p:spPr>
            <a:xfrm>
              <a:off x="1014885" y="3151423"/>
              <a:ext cx="71952" cy="80738"/>
            </a:xfrm>
            <a:custGeom>
              <a:rect b="b" l="l" r="r" t="t"/>
              <a:pathLst>
                <a:path extrusionOk="0" h="3685" w="3284">
                  <a:moveTo>
                    <a:pt x="828" y="928"/>
                  </a:moveTo>
                  <a:lnTo>
                    <a:pt x="828" y="928"/>
                  </a:lnTo>
                  <a:cubicBezTo>
                    <a:pt x="2231" y="1279"/>
                    <a:pt x="2457" y="2757"/>
                    <a:pt x="2457" y="2757"/>
                  </a:cubicBezTo>
                  <a:cubicBezTo>
                    <a:pt x="1053" y="2306"/>
                    <a:pt x="828" y="928"/>
                    <a:pt x="828" y="928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52" y="2783"/>
                    <a:pt x="3284" y="3685"/>
                  </a:cubicBezTo>
                  <a:cubicBezTo>
                    <a:pt x="3284" y="3685"/>
                    <a:pt x="2808" y="702"/>
                    <a:pt x="1" y="1"/>
                  </a:cubicBezTo>
                  <a:close/>
                </a:path>
              </a:pathLst>
            </a:custGeom>
            <a:solidFill>
              <a:srgbClr val="6B9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5" name="Google Shape;6915;p45"/>
            <p:cNvSpPr/>
            <p:nvPr/>
          </p:nvSpPr>
          <p:spPr>
            <a:xfrm>
              <a:off x="1033004" y="3171734"/>
              <a:ext cx="35713" cy="40117"/>
            </a:xfrm>
            <a:custGeom>
              <a:rect b="b" l="l" r="r" t="t"/>
              <a:pathLst>
                <a:path extrusionOk="0" h="1831" w="1630">
                  <a:moveTo>
                    <a:pt x="1" y="1"/>
                  </a:moveTo>
                  <a:cubicBezTo>
                    <a:pt x="1" y="1"/>
                    <a:pt x="226" y="1379"/>
                    <a:pt x="1630" y="1830"/>
                  </a:cubicBezTo>
                  <a:cubicBezTo>
                    <a:pt x="1630" y="1830"/>
                    <a:pt x="1404" y="352"/>
                    <a:pt x="1" y="1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6" name="Google Shape;6916;p45"/>
            <p:cNvSpPr/>
            <p:nvPr/>
          </p:nvSpPr>
          <p:spPr>
            <a:xfrm>
              <a:off x="1709542" y="3334285"/>
              <a:ext cx="235050" cy="549152"/>
            </a:xfrm>
            <a:custGeom>
              <a:rect b="b" l="l" r="r" t="t"/>
              <a:pathLst>
                <a:path extrusionOk="0" h="25064" w="10728">
                  <a:moveTo>
                    <a:pt x="401" y="0"/>
                  </a:moveTo>
                  <a:cubicBezTo>
                    <a:pt x="201" y="4462"/>
                    <a:pt x="0" y="9524"/>
                    <a:pt x="1354" y="14261"/>
                  </a:cubicBezTo>
                  <a:cubicBezTo>
                    <a:pt x="1730" y="15564"/>
                    <a:pt x="2256" y="16968"/>
                    <a:pt x="2933" y="18497"/>
                  </a:cubicBezTo>
                  <a:cubicBezTo>
                    <a:pt x="3860" y="20527"/>
                    <a:pt x="4912" y="22482"/>
                    <a:pt x="6115" y="24362"/>
                  </a:cubicBezTo>
                  <a:cubicBezTo>
                    <a:pt x="6115" y="24362"/>
                    <a:pt x="6161" y="24361"/>
                    <a:pt x="6243" y="24361"/>
                  </a:cubicBezTo>
                  <a:cubicBezTo>
                    <a:pt x="6861" y="24361"/>
                    <a:pt x="9555" y="24400"/>
                    <a:pt x="10727" y="25063"/>
                  </a:cubicBezTo>
                  <a:cubicBezTo>
                    <a:pt x="8872" y="22607"/>
                    <a:pt x="7293" y="19925"/>
                    <a:pt x="6040" y="17118"/>
                  </a:cubicBezTo>
                  <a:cubicBezTo>
                    <a:pt x="5414" y="15715"/>
                    <a:pt x="4938" y="14487"/>
                    <a:pt x="4612" y="13334"/>
                  </a:cubicBezTo>
                  <a:cubicBezTo>
                    <a:pt x="3735" y="10251"/>
                    <a:pt x="3609" y="6968"/>
                    <a:pt x="3659" y="3685"/>
                  </a:cubicBezTo>
                  <a:cubicBezTo>
                    <a:pt x="827" y="2808"/>
                    <a:pt x="401" y="1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7" name="Google Shape;6917;p45"/>
            <p:cNvSpPr/>
            <p:nvPr/>
          </p:nvSpPr>
          <p:spPr>
            <a:xfrm>
              <a:off x="1843522" y="3868014"/>
              <a:ext cx="101071" cy="18448"/>
            </a:xfrm>
            <a:custGeom>
              <a:rect b="b" l="l" r="r" t="t"/>
              <a:pathLst>
                <a:path extrusionOk="0" h="842" w="4613">
                  <a:moveTo>
                    <a:pt x="128" y="1"/>
                  </a:moveTo>
                  <a:cubicBezTo>
                    <a:pt x="46" y="1"/>
                    <a:pt x="0" y="2"/>
                    <a:pt x="0" y="2"/>
                  </a:cubicBezTo>
                  <a:cubicBezTo>
                    <a:pt x="939" y="679"/>
                    <a:pt x="2148" y="842"/>
                    <a:pt x="3093" y="842"/>
                  </a:cubicBezTo>
                  <a:cubicBezTo>
                    <a:pt x="3965" y="842"/>
                    <a:pt x="4612" y="703"/>
                    <a:pt x="4612" y="703"/>
                  </a:cubicBezTo>
                  <a:cubicBezTo>
                    <a:pt x="3440" y="40"/>
                    <a:pt x="746" y="1"/>
                    <a:pt x="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8" name="Google Shape;6918;p45"/>
            <p:cNvSpPr/>
            <p:nvPr/>
          </p:nvSpPr>
          <p:spPr>
            <a:xfrm>
              <a:off x="1718328" y="3334285"/>
              <a:ext cx="71405" cy="80738"/>
            </a:xfrm>
            <a:custGeom>
              <a:rect b="b" l="l" r="r" t="t"/>
              <a:pathLst>
                <a:path extrusionOk="0" h="3685" w="3259">
                  <a:moveTo>
                    <a:pt x="802" y="928"/>
                  </a:moveTo>
                  <a:cubicBezTo>
                    <a:pt x="2206" y="1279"/>
                    <a:pt x="2431" y="2757"/>
                    <a:pt x="2431" y="2757"/>
                  </a:cubicBezTo>
                  <a:cubicBezTo>
                    <a:pt x="1028" y="2331"/>
                    <a:pt x="802" y="928"/>
                    <a:pt x="802" y="928"/>
                  </a:cubicBezTo>
                  <a:close/>
                  <a:moveTo>
                    <a:pt x="0" y="0"/>
                  </a:moveTo>
                  <a:cubicBezTo>
                    <a:pt x="0" y="1"/>
                    <a:pt x="426" y="2808"/>
                    <a:pt x="3258" y="3685"/>
                  </a:cubicBezTo>
                  <a:cubicBezTo>
                    <a:pt x="3258" y="3685"/>
                    <a:pt x="2807" y="727"/>
                    <a:pt x="0" y="0"/>
                  </a:cubicBezTo>
                  <a:close/>
                </a:path>
              </a:pathLst>
            </a:custGeom>
            <a:solidFill>
              <a:srgbClr val="6B9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9" name="Google Shape;6919;p45"/>
            <p:cNvSpPr/>
            <p:nvPr/>
          </p:nvSpPr>
          <p:spPr>
            <a:xfrm>
              <a:off x="1735900" y="3354595"/>
              <a:ext cx="35713" cy="40117"/>
            </a:xfrm>
            <a:custGeom>
              <a:rect b="b" l="l" r="r" t="t"/>
              <a:pathLst>
                <a:path extrusionOk="0" h="1831" w="1630">
                  <a:moveTo>
                    <a:pt x="0" y="1"/>
                  </a:moveTo>
                  <a:cubicBezTo>
                    <a:pt x="0" y="1"/>
                    <a:pt x="226" y="1404"/>
                    <a:pt x="1629" y="1830"/>
                  </a:cubicBezTo>
                  <a:cubicBezTo>
                    <a:pt x="1629" y="1830"/>
                    <a:pt x="1404" y="352"/>
                    <a:pt x="0" y="1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0" name="Google Shape;6920;p45"/>
            <p:cNvSpPr/>
            <p:nvPr/>
          </p:nvSpPr>
          <p:spPr>
            <a:xfrm>
              <a:off x="1108791" y="3690126"/>
              <a:ext cx="235050" cy="549130"/>
            </a:xfrm>
            <a:custGeom>
              <a:rect b="b" l="l" r="r" t="t"/>
              <a:pathLst>
                <a:path extrusionOk="0" h="25063" w="10728">
                  <a:moveTo>
                    <a:pt x="376" y="0"/>
                  </a:moveTo>
                  <a:lnTo>
                    <a:pt x="376" y="0"/>
                  </a:lnTo>
                  <a:cubicBezTo>
                    <a:pt x="201" y="4461"/>
                    <a:pt x="0" y="9524"/>
                    <a:pt x="1329" y="14236"/>
                  </a:cubicBezTo>
                  <a:cubicBezTo>
                    <a:pt x="1705" y="15564"/>
                    <a:pt x="2231" y="16968"/>
                    <a:pt x="2933" y="18497"/>
                  </a:cubicBezTo>
                  <a:cubicBezTo>
                    <a:pt x="3835" y="20527"/>
                    <a:pt x="4888" y="22482"/>
                    <a:pt x="6091" y="24336"/>
                  </a:cubicBezTo>
                  <a:cubicBezTo>
                    <a:pt x="6091" y="24336"/>
                    <a:pt x="6104" y="24336"/>
                    <a:pt x="6128" y="24336"/>
                  </a:cubicBezTo>
                  <a:cubicBezTo>
                    <a:pt x="6494" y="24336"/>
                    <a:pt x="9459" y="24358"/>
                    <a:pt x="10727" y="25063"/>
                  </a:cubicBezTo>
                  <a:cubicBezTo>
                    <a:pt x="8873" y="22582"/>
                    <a:pt x="7294" y="19925"/>
                    <a:pt x="6016" y="17118"/>
                  </a:cubicBezTo>
                  <a:cubicBezTo>
                    <a:pt x="5389" y="15715"/>
                    <a:pt x="4913" y="14486"/>
                    <a:pt x="4587" y="13334"/>
                  </a:cubicBezTo>
                  <a:cubicBezTo>
                    <a:pt x="3710" y="10226"/>
                    <a:pt x="3584" y="6968"/>
                    <a:pt x="3635" y="3684"/>
                  </a:cubicBezTo>
                  <a:cubicBezTo>
                    <a:pt x="803" y="2782"/>
                    <a:pt x="376" y="1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1" name="Google Shape;6921;p45"/>
            <p:cNvSpPr/>
            <p:nvPr/>
          </p:nvSpPr>
          <p:spPr>
            <a:xfrm>
              <a:off x="1242223" y="4223330"/>
              <a:ext cx="101071" cy="18908"/>
            </a:xfrm>
            <a:custGeom>
              <a:rect b="b" l="l" r="r" t="t"/>
              <a:pathLst>
                <a:path extrusionOk="0" h="863" w="4613">
                  <a:moveTo>
                    <a:pt x="38" y="0"/>
                  </a:moveTo>
                  <a:cubicBezTo>
                    <a:pt x="14" y="0"/>
                    <a:pt x="1" y="0"/>
                    <a:pt x="1" y="0"/>
                  </a:cubicBezTo>
                  <a:cubicBezTo>
                    <a:pt x="948" y="697"/>
                    <a:pt x="2171" y="863"/>
                    <a:pt x="3119" y="863"/>
                  </a:cubicBezTo>
                  <a:cubicBezTo>
                    <a:pt x="3978" y="863"/>
                    <a:pt x="4612" y="727"/>
                    <a:pt x="4612" y="727"/>
                  </a:cubicBezTo>
                  <a:cubicBezTo>
                    <a:pt x="3367" y="22"/>
                    <a:pt x="404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2" name="Google Shape;6922;p45"/>
            <p:cNvSpPr/>
            <p:nvPr/>
          </p:nvSpPr>
          <p:spPr>
            <a:xfrm>
              <a:off x="1117029" y="3690126"/>
              <a:ext cx="71405" cy="80738"/>
            </a:xfrm>
            <a:custGeom>
              <a:rect b="b" l="l" r="r" t="t"/>
              <a:pathLst>
                <a:path extrusionOk="0" h="3685" w="3259">
                  <a:moveTo>
                    <a:pt x="827" y="928"/>
                  </a:moveTo>
                  <a:lnTo>
                    <a:pt x="827" y="928"/>
                  </a:lnTo>
                  <a:cubicBezTo>
                    <a:pt x="2206" y="1278"/>
                    <a:pt x="2432" y="2757"/>
                    <a:pt x="2432" y="2757"/>
                  </a:cubicBezTo>
                  <a:cubicBezTo>
                    <a:pt x="1028" y="2306"/>
                    <a:pt x="827" y="928"/>
                    <a:pt x="827" y="928"/>
                  </a:cubicBezTo>
                  <a:close/>
                  <a:moveTo>
                    <a:pt x="0" y="0"/>
                  </a:moveTo>
                  <a:cubicBezTo>
                    <a:pt x="0" y="0"/>
                    <a:pt x="427" y="2782"/>
                    <a:pt x="3259" y="3684"/>
                  </a:cubicBezTo>
                  <a:cubicBezTo>
                    <a:pt x="3259" y="3684"/>
                    <a:pt x="2807" y="72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3" name="Google Shape;6923;p45"/>
            <p:cNvSpPr/>
            <p:nvPr/>
          </p:nvSpPr>
          <p:spPr>
            <a:xfrm>
              <a:off x="1135149" y="3710437"/>
              <a:ext cx="35166" cy="40117"/>
            </a:xfrm>
            <a:custGeom>
              <a:rect b="b" l="l" r="r" t="t"/>
              <a:pathLst>
                <a:path extrusionOk="0" h="1831" w="1605">
                  <a:moveTo>
                    <a:pt x="0" y="1"/>
                  </a:moveTo>
                  <a:cubicBezTo>
                    <a:pt x="0" y="1"/>
                    <a:pt x="201" y="1379"/>
                    <a:pt x="1605" y="1830"/>
                  </a:cubicBezTo>
                  <a:cubicBezTo>
                    <a:pt x="1605" y="1830"/>
                    <a:pt x="1379" y="35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4" name="Google Shape;6924;p45"/>
            <p:cNvSpPr/>
            <p:nvPr/>
          </p:nvSpPr>
          <p:spPr>
            <a:xfrm>
              <a:off x="1182913" y="3122327"/>
              <a:ext cx="161477" cy="592512"/>
            </a:xfrm>
            <a:custGeom>
              <a:rect b="b" l="l" r="r" t="t"/>
              <a:pathLst>
                <a:path extrusionOk="0" h="27043" w="7370">
                  <a:moveTo>
                    <a:pt x="6091" y="0"/>
                  </a:moveTo>
                  <a:cubicBezTo>
                    <a:pt x="3936" y="3910"/>
                    <a:pt x="1505" y="8346"/>
                    <a:pt x="577" y="13158"/>
                  </a:cubicBezTo>
                  <a:cubicBezTo>
                    <a:pt x="327" y="14512"/>
                    <a:pt x="151" y="15990"/>
                    <a:pt x="101" y="17695"/>
                  </a:cubicBezTo>
                  <a:cubicBezTo>
                    <a:pt x="1" y="19900"/>
                    <a:pt x="76" y="22131"/>
                    <a:pt x="302" y="24336"/>
                  </a:cubicBezTo>
                  <a:cubicBezTo>
                    <a:pt x="302" y="24336"/>
                    <a:pt x="3259" y="25765"/>
                    <a:pt x="4111" y="27043"/>
                  </a:cubicBezTo>
                  <a:cubicBezTo>
                    <a:pt x="3560" y="24010"/>
                    <a:pt x="3359" y="20903"/>
                    <a:pt x="3485" y="17820"/>
                  </a:cubicBezTo>
                  <a:cubicBezTo>
                    <a:pt x="3535" y="16291"/>
                    <a:pt x="3685" y="14988"/>
                    <a:pt x="3911" y="13810"/>
                  </a:cubicBezTo>
                  <a:cubicBezTo>
                    <a:pt x="4512" y="10652"/>
                    <a:pt x="5866" y="7669"/>
                    <a:pt x="7369" y="4762"/>
                  </a:cubicBezTo>
                  <a:cubicBezTo>
                    <a:pt x="5239" y="2682"/>
                    <a:pt x="6091" y="1"/>
                    <a:pt x="6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5" name="Google Shape;6925;p45"/>
            <p:cNvSpPr/>
            <p:nvPr/>
          </p:nvSpPr>
          <p:spPr>
            <a:xfrm>
              <a:off x="1189508" y="3655530"/>
              <a:ext cx="83499" cy="59310"/>
            </a:xfrm>
            <a:custGeom>
              <a:rect b="b" l="l" r="r" t="t"/>
              <a:pathLst>
                <a:path extrusionOk="0" h="2707" w="3811">
                  <a:moveTo>
                    <a:pt x="1" y="0"/>
                  </a:moveTo>
                  <a:cubicBezTo>
                    <a:pt x="1028" y="1980"/>
                    <a:pt x="3810" y="2707"/>
                    <a:pt x="3810" y="2707"/>
                  </a:cubicBezTo>
                  <a:cubicBezTo>
                    <a:pt x="2958" y="142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B5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6" name="Google Shape;6926;p45"/>
            <p:cNvSpPr/>
            <p:nvPr/>
          </p:nvSpPr>
          <p:spPr>
            <a:xfrm>
              <a:off x="1297699" y="3122327"/>
              <a:ext cx="67001" cy="104357"/>
            </a:xfrm>
            <a:custGeom>
              <a:rect b="b" l="l" r="r" t="t"/>
              <a:pathLst>
                <a:path extrusionOk="0" h="4763" w="3058">
                  <a:moveTo>
                    <a:pt x="1178" y="1203"/>
                  </a:moveTo>
                  <a:lnTo>
                    <a:pt x="1178" y="1203"/>
                  </a:lnTo>
                  <a:cubicBezTo>
                    <a:pt x="2256" y="2131"/>
                    <a:pt x="1805" y="3559"/>
                    <a:pt x="1805" y="3559"/>
                  </a:cubicBezTo>
                  <a:cubicBezTo>
                    <a:pt x="752" y="2532"/>
                    <a:pt x="1178" y="1203"/>
                    <a:pt x="1178" y="1203"/>
                  </a:cubicBezTo>
                  <a:close/>
                  <a:moveTo>
                    <a:pt x="852" y="0"/>
                  </a:moveTo>
                  <a:cubicBezTo>
                    <a:pt x="852" y="0"/>
                    <a:pt x="0" y="2682"/>
                    <a:pt x="2130" y="4762"/>
                  </a:cubicBezTo>
                  <a:cubicBezTo>
                    <a:pt x="2130" y="4762"/>
                    <a:pt x="3058" y="1905"/>
                    <a:pt x="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7" name="Google Shape;6927;p45"/>
            <p:cNvSpPr/>
            <p:nvPr/>
          </p:nvSpPr>
          <p:spPr>
            <a:xfrm>
              <a:off x="1314176" y="3148684"/>
              <a:ext cx="32953" cy="51642"/>
            </a:xfrm>
            <a:custGeom>
              <a:rect b="b" l="l" r="r" t="t"/>
              <a:pathLst>
                <a:path extrusionOk="0" h="2357" w="1504">
                  <a:moveTo>
                    <a:pt x="426" y="0"/>
                  </a:moveTo>
                  <a:cubicBezTo>
                    <a:pt x="426" y="0"/>
                    <a:pt x="0" y="1329"/>
                    <a:pt x="1053" y="2356"/>
                  </a:cubicBezTo>
                  <a:cubicBezTo>
                    <a:pt x="1053" y="2356"/>
                    <a:pt x="1504" y="928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8" name="Google Shape;6928;p45"/>
            <p:cNvSpPr/>
            <p:nvPr/>
          </p:nvSpPr>
          <p:spPr>
            <a:xfrm>
              <a:off x="1334486" y="3281021"/>
              <a:ext cx="235050" cy="549152"/>
            </a:xfrm>
            <a:custGeom>
              <a:rect b="b" l="l" r="r" t="t"/>
              <a:pathLst>
                <a:path extrusionOk="0" h="25064" w="10728">
                  <a:moveTo>
                    <a:pt x="376" y="0"/>
                  </a:moveTo>
                  <a:lnTo>
                    <a:pt x="376" y="0"/>
                  </a:lnTo>
                  <a:cubicBezTo>
                    <a:pt x="201" y="4462"/>
                    <a:pt x="0" y="9499"/>
                    <a:pt x="1329" y="14236"/>
                  </a:cubicBezTo>
                  <a:cubicBezTo>
                    <a:pt x="1705" y="15564"/>
                    <a:pt x="2231" y="16943"/>
                    <a:pt x="2933" y="18497"/>
                  </a:cubicBezTo>
                  <a:cubicBezTo>
                    <a:pt x="3835" y="20527"/>
                    <a:pt x="4913" y="22482"/>
                    <a:pt x="6091" y="24336"/>
                  </a:cubicBezTo>
                  <a:cubicBezTo>
                    <a:pt x="6091" y="24336"/>
                    <a:pt x="6133" y="24336"/>
                    <a:pt x="6211" y="24336"/>
                  </a:cubicBezTo>
                  <a:cubicBezTo>
                    <a:pt x="6816" y="24336"/>
                    <a:pt x="9528" y="24375"/>
                    <a:pt x="10727" y="25063"/>
                  </a:cubicBezTo>
                  <a:cubicBezTo>
                    <a:pt x="8873" y="22582"/>
                    <a:pt x="7294" y="19925"/>
                    <a:pt x="6015" y="17093"/>
                  </a:cubicBezTo>
                  <a:cubicBezTo>
                    <a:pt x="5389" y="15715"/>
                    <a:pt x="4938" y="14462"/>
                    <a:pt x="4612" y="13309"/>
                  </a:cubicBezTo>
                  <a:cubicBezTo>
                    <a:pt x="3735" y="10226"/>
                    <a:pt x="3584" y="6943"/>
                    <a:pt x="3634" y="3685"/>
                  </a:cubicBezTo>
                  <a:cubicBezTo>
                    <a:pt x="803" y="2782"/>
                    <a:pt x="376" y="1"/>
                    <a:pt x="3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9" name="Google Shape;6929;p45"/>
            <p:cNvSpPr/>
            <p:nvPr/>
          </p:nvSpPr>
          <p:spPr>
            <a:xfrm>
              <a:off x="1467918" y="3814203"/>
              <a:ext cx="101619" cy="18952"/>
            </a:xfrm>
            <a:custGeom>
              <a:rect b="b" l="l" r="r" t="t"/>
              <a:pathLst>
                <a:path extrusionOk="0" h="865" w="4638">
                  <a:moveTo>
                    <a:pt x="121" y="1"/>
                  </a:moveTo>
                  <a:cubicBezTo>
                    <a:pt x="43" y="1"/>
                    <a:pt x="1" y="1"/>
                    <a:pt x="1" y="1"/>
                  </a:cubicBezTo>
                  <a:cubicBezTo>
                    <a:pt x="961" y="698"/>
                    <a:pt x="2190" y="864"/>
                    <a:pt x="3141" y="864"/>
                  </a:cubicBezTo>
                  <a:cubicBezTo>
                    <a:pt x="4003" y="864"/>
                    <a:pt x="4637" y="728"/>
                    <a:pt x="4637" y="728"/>
                  </a:cubicBezTo>
                  <a:cubicBezTo>
                    <a:pt x="3438" y="40"/>
                    <a:pt x="726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0" name="Google Shape;6930;p45"/>
            <p:cNvSpPr/>
            <p:nvPr/>
          </p:nvSpPr>
          <p:spPr>
            <a:xfrm>
              <a:off x="1342724" y="3281021"/>
              <a:ext cx="71405" cy="80738"/>
            </a:xfrm>
            <a:custGeom>
              <a:rect b="b" l="l" r="r" t="t"/>
              <a:pathLst>
                <a:path extrusionOk="0" h="3685" w="3259">
                  <a:moveTo>
                    <a:pt x="827" y="928"/>
                  </a:moveTo>
                  <a:lnTo>
                    <a:pt x="827" y="928"/>
                  </a:lnTo>
                  <a:cubicBezTo>
                    <a:pt x="2206" y="1279"/>
                    <a:pt x="2456" y="2757"/>
                    <a:pt x="2456" y="2757"/>
                  </a:cubicBezTo>
                  <a:cubicBezTo>
                    <a:pt x="1028" y="2306"/>
                    <a:pt x="827" y="928"/>
                    <a:pt x="827" y="928"/>
                  </a:cubicBezTo>
                  <a:close/>
                  <a:moveTo>
                    <a:pt x="0" y="0"/>
                  </a:moveTo>
                  <a:cubicBezTo>
                    <a:pt x="0" y="1"/>
                    <a:pt x="426" y="2782"/>
                    <a:pt x="3258" y="3685"/>
                  </a:cubicBezTo>
                  <a:cubicBezTo>
                    <a:pt x="3258" y="3685"/>
                    <a:pt x="2807" y="70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1" name="Google Shape;6931;p45"/>
            <p:cNvSpPr/>
            <p:nvPr/>
          </p:nvSpPr>
          <p:spPr>
            <a:xfrm>
              <a:off x="1360844" y="3301332"/>
              <a:ext cx="35713" cy="40117"/>
            </a:xfrm>
            <a:custGeom>
              <a:rect b="b" l="l" r="r" t="t"/>
              <a:pathLst>
                <a:path extrusionOk="0" h="1831" w="1630">
                  <a:moveTo>
                    <a:pt x="0" y="1"/>
                  </a:moveTo>
                  <a:cubicBezTo>
                    <a:pt x="0" y="1"/>
                    <a:pt x="201" y="1379"/>
                    <a:pt x="1629" y="1830"/>
                  </a:cubicBezTo>
                  <a:cubicBezTo>
                    <a:pt x="1629" y="1830"/>
                    <a:pt x="1379" y="35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2" name="Google Shape;6932;p45"/>
            <p:cNvSpPr/>
            <p:nvPr/>
          </p:nvSpPr>
          <p:spPr>
            <a:xfrm>
              <a:off x="723306" y="3279378"/>
              <a:ext cx="234503" cy="549130"/>
            </a:xfrm>
            <a:custGeom>
              <a:rect b="b" l="l" r="r" t="t"/>
              <a:pathLst>
                <a:path extrusionOk="0" h="25063" w="10703">
                  <a:moveTo>
                    <a:pt x="376" y="0"/>
                  </a:moveTo>
                  <a:lnTo>
                    <a:pt x="376" y="0"/>
                  </a:lnTo>
                  <a:cubicBezTo>
                    <a:pt x="201" y="4461"/>
                    <a:pt x="0" y="9524"/>
                    <a:pt x="1329" y="14261"/>
                  </a:cubicBezTo>
                  <a:cubicBezTo>
                    <a:pt x="1705" y="15564"/>
                    <a:pt x="2231" y="16968"/>
                    <a:pt x="2933" y="18497"/>
                  </a:cubicBezTo>
                  <a:cubicBezTo>
                    <a:pt x="3835" y="20527"/>
                    <a:pt x="4888" y="22482"/>
                    <a:pt x="6091" y="24361"/>
                  </a:cubicBezTo>
                  <a:cubicBezTo>
                    <a:pt x="6091" y="24361"/>
                    <a:pt x="6136" y="24361"/>
                    <a:pt x="6218" y="24361"/>
                  </a:cubicBezTo>
                  <a:cubicBezTo>
                    <a:pt x="6836" y="24361"/>
                    <a:pt x="9530" y="24400"/>
                    <a:pt x="10702" y="25063"/>
                  </a:cubicBezTo>
                  <a:cubicBezTo>
                    <a:pt x="8873" y="22582"/>
                    <a:pt x="7294" y="19925"/>
                    <a:pt x="6015" y="17118"/>
                  </a:cubicBezTo>
                  <a:cubicBezTo>
                    <a:pt x="5389" y="15715"/>
                    <a:pt x="4913" y="14487"/>
                    <a:pt x="4587" y="13334"/>
                  </a:cubicBezTo>
                  <a:cubicBezTo>
                    <a:pt x="3710" y="10226"/>
                    <a:pt x="3584" y="6968"/>
                    <a:pt x="3635" y="3684"/>
                  </a:cubicBezTo>
                  <a:cubicBezTo>
                    <a:pt x="803" y="2782"/>
                    <a:pt x="376" y="1"/>
                    <a:pt x="3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3" name="Google Shape;6933;p45"/>
            <p:cNvSpPr/>
            <p:nvPr/>
          </p:nvSpPr>
          <p:spPr>
            <a:xfrm>
              <a:off x="856738" y="3813107"/>
              <a:ext cx="101071" cy="18448"/>
            </a:xfrm>
            <a:custGeom>
              <a:rect b="b" l="l" r="r" t="t"/>
              <a:pathLst>
                <a:path extrusionOk="0" h="842" w="4613">
                  <a:moveTo>
                    <a:pt x="128" y="1"/>
                  </a:moveTo>
                  <a:cubicBezTo>
                    <a:pt x="46" y="1"/>
                    <a:pt x="1" y="1"/>
                    <a:pt x="1" y="1"/>
                  </a:cubicBezTo>
                  <a:cubicBezTo>
                    <a:pt x="939" y="679"/>
                    <a:pt x="2148" y="842"/>
                    <a:pt x="3093" y="842"/>
                  </a:cubicBezTo>
                  <a:cubicBezTo>
                    <a:pt x="3965" y="842"/>
                    <a:pt x="4612" y="703"/>
                    <a:pt x="4612" y="703"/>
                  </a:cubicBezTo>
                  <a:cubicBezTo>
                    <a:pt x="3440" y="40"/>
                    <a:pt x="746" y="1"/>
                    <a:pt x="128" y="1"/>
                  </a:cubicBezTo>
                  <a:close/>
                </a:path>
              </a:pathLst>
            </a:custGeom>
            <a:solidFill>
              <a:srgbClr val="3B5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4" name="Google Shape;6934;p45"/>
            <p:cNvSpPr/>
            <p:nvPr/>
          </p:nvSpPr>
          <p:spPr>
            <a:xfrm>
              <a:off x="731544" y="3279378"/>
              <a:ext cx="71405" cy="80738"/>
            </a:xfrm>
            <a:custGeom>
              <a:rect b="b" l="l" r="r" t="t"/>
              <a:pathLst>
                <a:path extrusionOk="0" h="3685" w="3259">
                  <a:moveTo>
                    <a:pt x="827" y="928"/>
                  </a:moveTo>
                  <a:cubicBezTo>
                    <a:pt x="2206" y="1278"/>
                    <a:pt x="2431" y="2757"/>
                    <a:pt x="2431" y="2757"/>
                  </a:cubicBezTo>
                  <a:cubicBezTo>
                    <a:pt x="1028" y="2306"/>
                    <a:pt x="827" y="928"/>
                    <a:pt x="827" y="928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26" y="2782"/>
                    <a:pt x="3259" y="3684"/>
                  </a:cubicBezTo>
                  <a:cubicBezTo>
                    <a:pt x="3259" y="3684"/>
                    <a:pt x="2807" y="72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5" name="Google Shape;6935;p45"/>
            <p:cNvSpPr/>
            <p:nvPr/>
          </p:nvSpPr>
          <p:spPr>
            <a:xfrm>
              <a:off x="749664" y="3299689"/>
              <a:ext cx="35166" cy="40117"/>
            </a:xfrm>
            <a:custGeom>
              <a:rect b="b" l="l" r="r" t="t"/>
              <a:pathLst>
                <a:path extrusionOk="0" h="1831" w="1605">
                  <a:moveTo>
                    <a:pt x="0" y="1"/>
                  </a:moveTo>
                  <a:cubicBezTo>
                    <a:pt x="0" y="1"/>
                    <a:pt x="201" y="1379"/>
                    <a:pt x="1604" y="1830"/>
                  </a:cubicBezTo>
                  <a:cubicBezTo>
                    <a:pt x="1604" y="1830"/>
                    <a:pt x="1379" y="35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6" name="Google Shape;6936;p45"/>
            <p:cNvSpPr/>
            <p:nvPr/>
          </p:nvSpPr>
          <p:spPr>
            <a:xfrm>
              <a:off x="914953" y="2973513"/>
              <a:ext cx="490390" cy="628225"/>
            </a:xfrm>
            <a:custGeom>
              <a:rect b="b" l="l" r="r" t="t"/>
              <a:pathLst>
                <a:path extrusionOk="0" h="28673" w="22382">
                  <a:moveTo>
                    <a:pt x="22381" y="0"/>
                  </a:moveTo>
                  <a:cubicBezTo>
                    <a:pt x="22381" y="0"/>
                    <a:pt x="21231" y="1486"/>
                    <a:pt x="19493" y="1486"/>
                  </a:cubicBezTo>
                  <a:cubicBezTo>
                    <a:pt x="19053" y="1486"/>
                    <a:pt x="18576" y="1391"/>
                    <a:pt x="18071" y="1153"/>
                  </a:cubicBezTo>
                  <a:cubicBezTo>
                    <a:pt x="16015" y="5940"/>
                    <a:pt x="13033" y="8872"/>
                    <a:pt x="9474" y="12908"/>
                  </a:cubicBezTo>
                  <a:cubicBezTo>
                    <a:pt x="8772" y="13710"/>
                    <a:pt x="8020" y="14537"/>
                    <a:pt x="7319" y="15339"/>
                  </a:cubicBezTo>
                  <a:cubicBezTo>
                    <a:pt x="4612" y="18497"/>
                    <a:pt x="2406" y="21253"/>
                    <a:pt x="0" y="24662"/>
                  </a:cubicBezTo>
                  <a:cubicBezTo>
                    <a:pt x="25" y="24662"/>
                    <a:pt x="25" y="24662"/>
                    <a:pt x="25" y="24687"/>
                  </a:cubicBezTo>
                  <a:cubicBezTo>
                    <a:pt x="1454" y="25639"/>
                    <a:pt x="1203" y="27695"/>
                    <a:pt x="1253" y="28421"/>
                  </a:cubicBezTo>
                  <a:cubicBezTo>
                    <a:pt x="1279" y="28522"/>
                    <a:pt x="1329" y="28597"/>
                    <a:pt x="1354" y="28672"/>
                  </a:cubicBezTo>
                  <a:cubicBezTo>
                    <a:pt x="3960" y="24812"/>
                    <a:pt x="6842" y="21078"/>
                    <a:pt x="9875" y="17569"/>
                  </a:cubicBezTo>
                  <a:cubicBezTo>
                    <a:pt x="10577" y="16767"/>
                    <a:pt x="11304" y="15940"/>
                    <a:pt x="12005" y="15163"/>
                  </a:cubicBezTo>
                  <a:cubicBezTo>
                    <a:pt x="16066" y="10577"/>
                    <a:pt x="20251" y="5840"/>
                    <a:pt x="2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7" name="Google Shape;6937;p45"/>
            <p:cNvSpPr/>
            <p:nvPr/>
          </p:nvSpPr>
          <p:spPr>
            <a:xfrm>
              <a:off x="1310867" y="2970950"/>
              <a:ext cx="94476" cy="35122"/>
            </a:xfrm>
            <a:custGeom>
              <a:rect b="b" l="l" r="r" t="t"/>
              <a:pathLst>
                <a:path extrusionOk="0" h="1603" w="4312">
                  <a:moveTo>
                    <a:pt x="2489" y="306"/>
                  </a:moveTo>
                  <a:cubicBezTo>
                    <a:pt x="2855" y="306"/>
                    <a:pt x="3172" y="349"/>
                    <a:pt x="3284" y="368"/>
                  </a:cubicBezTo>
                  <a:cubicBezTo>
                    <a:pt x="3309" y="368"/>
                    <a:pt x="3334" y="393"/>
                    <a:pt x="3334" y="393"/>
                  </a:cubicBezTo>
                  <a:cubicBezTo>
                    <a:pt x="3334" y="393"/>
                    <a:pt x="2696" y="1191"/>
                    <a:pt x="1747" y="1191"/>
                  </a:cubicBezTo>
                  <a:cubicBezTo>
                    <a:pt x="1568" y="1191"/>
                    <a:pt x="1378" y="1162"/>
                    <a:pt x="1179" y="1095"/>
                  </a:cubicBezTo>
                  <a:cubicBezTo>
                    <a:pt x="1103" y="1070"/>
                    <a:pt x="1028" y="1045"/>
                    <a:pt x="953" y="1019"/>
                  </a:cubicBezTo>
                  <a:lnTo>
                    <a:pt x="978" y="994"/>
                  </a:lnTo>
                  <a:cubicBezTo>
                    <a:pt x="1120" y="428"/>
                    <a:pt x="1873" y="306"/>
                    <a:pt x="2489" y="306"/>
                  </a:cubicBezTo>
                  <a:close/>
                  <a:moveTo>
                    <a:pt x="2810" y="1"/>
                  </a:moveTo>
                  <a:cubicBezTo>
                    <a:pt x="1691" y="1"/>
                    <a:pt x="311" y="218"/>
                    <a:pt x="51" y="1245"/>
                  </a:cubicBezTo>
                  <a:lnTo>
                    <a:pt x="1" y="1270"/>
                  </a:lnTo>
                  <a:cubicBezTo>
                    <a:pt x="506" y="1508"/>
                    <a:pt x="983" y="1603"/>
                    <a:pt x="1423" y="1603"/>
                  </a:cubicBezTo>
                  <a:cubicBezTo>
                    <a:pt x="3161" y="1603"/>
                    <a:pt x="4311" y="117"/>
                    <a:pt x="4311" y="117"/>
                  </a:cubicBezTo>
                  <a:cubicBezTo>
                    <a:pt x="4311" y="117"/>
                    <a:pt x="3631" y="1"/>
                    <a:pt x="2810" y="1"/>
                  </a:cubicBezTo>
                  <a:close/>
                </a:path>
              </a:pathLst>
            </a:custGeom>
            <a:solidFill>
              <a:srgbClr val="6B9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8" name="Google Shape;6938;p45"/>
            <p:cNvSpPr/>
            <p:nvPr/>
          </p:nvSpPr>
          <p:spPr>
            <a:xfrm>
              <a:off x="1331726" y="2977654"/>
              <a:ext cx="52190" cy="19390"/>
            </a:xfrm>
            <a:custGeom>
              <a:rect b="b" l="l" r="r" t="t"/>
              <a:pathLst>
                <a:path extrusionOk="0" h="885" w="2382">
                  <a:moveTo>
                    <a:pt x="1537" y="0"/>
                  </a:moveTo>
                  <a:cubicBezTo>
                    <a:pt x="921" y="0"/>
                    <a:pt x="168" y="122"/>
                    <a:pt x="26" y="688"/>
                  </a:cubicBezTo>
                  <a:lnTo>
                    <a:pt x="1" y="713"/>
                  </a:lnTo>
                  <a:cubicBezTo>
                    <a:pt x="76" y="739"/>
                    <a:pt x="151" y="764"/>
                    <a:pt x="227" y="789"/>
                  </a:cubicBezTo>
                  <a:cubicBezTo>
                    <a:pt x="426" y="856"/>
                    <a:pt x="616" y="885"/>
                    <a:pt x="795" y="885"/>
                  </a:cubicBezTo>
                  <a:cubicBezTo>
                    <a:pt x="1744" y="885"/>
                    <a:pt x="2382" y="87"/>
                    <a:pt x="2382" y="87"/>
                  </a:cubicBezTo>
                  <a:cubicBezTo>
                    <a:pt x="2382" y="87"/>
                    <a:pt x="2357" y="62"/>
                    <a:pt x="2332" y="62"/>
                  </a:cubicBezTo>
                  <a:cubicBezTo>
                    <a:pt x="2220" y="43"/>
                    <a:pt x="1903" y="0"/>
                    <a:pt x="1537" y="0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9" name="Google Shape;6939;p45"/>
            <p:cNvSpPr/>
            <p:nvPr/>
          </p:nvSpPr>
          <p:spPr>
            <a:xfrm>
              <a:off x="901215" y="3513860"/>
              <a:ext cx="45595" cy="87881"/>
            </a:xfrm>
            <a:custGeom>
              <a:rect b="b" l="l" r="r" t="t"/>
              <a:pathLst>
                <a:path extrusionOk="0" h="4011" w="2081">
                  <a:moveTo>
                    <a:pt x="627" y="0"/>
                  </a:moveTo>
                  <a:cubicBezTo>
                    <a:pt x="652" y="0"/>
                    <a:pt x="652" y="25"/>
                    <a:pt x="652" y="25"/>
                  </a:cubicBezTo>
                  <a:cubicBezTo>
                    <a:pt x="652" y="0"/>
                    <a:pt x="652" y="0"/>
                    <a:pt x="627" y="0"/>
                  </a:cubicBezTo>
                  <a:close/>
                  <a:moveTo>
                    <a:pt x="652" y="25"/>
                  </a:moveTo>
                  <a:cubicBezTo>
                    <a:pt x="652" y="301"/>
                    <a:pt x="1" y="1955"/>
                    <a:pt x="1906" y="3935"/>
                  </a:cubicBezTo>
                  <a:cubicBezTo>
                    <a:pt x="1931" y="3985"/>
                    <a:pt x="1931" y="4010"/>
                    <a:pt x="1981" y="4010"/>
                  </a:cubicBezTo>
                  <a:cubicBezTo>
                    <a:pt x="1956" y="3935"/>
                    <a:pt x="1906" y="3860"/>
                    <a:pt x="1880" y="3759"/>
                  </a:cubicBezTo>
                  <a:cubicBezTo>
                    <a:pt x="1830" y="3033"/>
                    <a:pt x="2081" y="977"/>
                    <a:pt x="652" y="25"/>
                  </a:cubicBezTo>
                  <a:close/>
                </a:path>
              </a:pathLst>
            </a:custGeom>
            <a:solidFill>
              <a:srgbClr val="3B5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0" name="Google Shape;6940;p45"/>
            <p:cNvSpPr/>
            <p:nvPr/>
          </p:nvSpPr>
          <p:spPr>
            <a:xfrm>
              <a:off x="1656827" y="3249712"/>
              <a:ext cx="125763" cy="778681"/>
            </a:xfrm>
            <a:custGeom>
              <a:rect b="b" l="l" r="r" t="t"/>
              <a:pathLst>
                <a:path extrusionOk="0" h="35540" w="5740">
                  <a:moveTo>
                    <a:pt x="4136" y="1"/>
                  </a:moveTo>
                  <a:cubicBezTo>
                    <a:pt x="4136" y="1"/>
                    <a:pt x="3985" y="2958"/>
                    <a:pt x="1253" y="3434"/>
                  </a:cubicBezTo>
                  <a:cubicBezTo>
                    <a:pt x="2331" y="8522"/>
                    <a:pt x="1579" y="12632"/>
                    <a:pt x="978" y="17996"/>
                  </a:cubicBezTo>
                  <a:cubicBezTo>
                    <a:pt x="852" y="19049"/>
                    <a:pt x="727" y="20126"/>
                    <a:pt x="627" y="21204"/>
                  </a:cubicBezTo>
                  <a:cubicBezTo>
                    <a:pt x="201" y="25339"/>
                    <a:pt x="0" y="28873"/>
                    <a:pt x="0" y="33034"/>
                  </a:cubicBezTo>
                  <a:lnTo>
                    <a:pt x="25" y="33034"/>
                  </a:lnTo>
                  <a:cubicBezTo>
                    <a:pt x="1729" y="33034"/>
                    <a:pt x="2732" y="34838"/>
                    <a:pt x="3183" y="35389"/>
                  </a:cubicBezTo>
                  <a:cubicBezTo>
                    <a:pt x="3258" y="35465"/>
                    <a:pt x="3333" y="35515"/>
                    <a:pt x="3409" y="35540"/>
                  </a:cubicBezTo>
                  <a:cubicBezTo>
                    <a:pt x="3333" y="30878"/>
                    <a:pt x="3534" y="26191"/>
                    <a:pt x="4010" y="21555"/>
                  </a:cubicBezTo>
                  <a:cubicBezTo>
                    <a:pt x="4110" y="20502"/>
                    <a:pt x="4236" y="19424"/>
                    <a:pt x="4336" y="18372"/>
                  </a:cubicBezTo>
                  <a:cubicBezTo>
                    <a:pt x="5038" y="12282"/>
                    <a:pt x="5740" y="5991"/>
                    <a:pt x="4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1" name="Google Shape;6941;p45"/>
            <p:cNvSpPr/>
            <p:nvPr/>
          </p:nvSpPr>
          <p:spPr>
            <a:xfrm>
              <a:off x="1670542" y="3249712"/>
              <a:ext cx="76904" cy="75261"/>
            </a:xfrm>
            <a:custGeom>
              <a:rect b="b" l="l" r="r" t="t"/>
              <a:pathLst>
                <a:path extrusionOk="0" h="3435" w="3510">
                  <a:moveTo>
                    <a:pt x="2858" y="778"/>
                  </a:moveTo>
                  <a:cubicBezTo>
                    <a:pt x="2858" y="778"/>
                    <a:pt x="2783" y="2231"/>
                    <a:pt x="1504" y="2607"/>
                  </a:cubicBezTo>
                  <a:cubicBezTo>
                    <a:pt x="1429" y="2632"/>
                    <a:pt x="1354" y="2657"/>
                    <a:pt x="1279" y="2657"/>
                  </a:cubicBezTo>
                  <a:lnTo>
                    <a:pt x="1279" y="2632"/>
                  </a:lnTo>
                  <a:cubicBezTo>
                    <a:pt x="953" y="1780"/>
                    <a:pt x="2532" y="928"/>
                    <a:pt x="2808" y="803"/>
                  </a:cubicBezTo>
                  <a:cubicBezTo>
                    <a:pt x="2833" y="778"/>
                    <a:pt x="2858" y="778"/>
                    <a:pt x="2858" y="778"/>
                  </a:cubicBezTo>
                  <a:close/>
                  <a:moveTo>
                    <a:pt x="3510" y="1"/>
                  </a:moveTo>
                  <a:lnTo>
                    <a:pt x="3510" y="1"/>
                  </a:lnTo>
                  <a:cubicBezTo>
                    <a:pt x="3509" y="1"/>
                    <a:pt x="1" y="1655"/>
                    <a:pt x="652" y="3384"/>
                  </a:cubicBezTo>
                  <a:lnTo>
                    <a:pt x="627" y="3434"/>
                  </a:lnTo>
                  <a:cubicBezTo>
                    <a:pt x="3359" y="2958"/>
                    <a:pt x="3509" y="1"/>
                    <a:pt x="3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2" name="Google Shape;6942;p45"/>
            <p:cNvSpPr/>
            <p:nvPr/>
          </p:nvSpPr>
          <p:spPr>
            <a:xfrm>
              <a:off x="1691423" y="3266736"/>
              <a:ext cx="41739" cy="41213"/>
            </a:xfrm>
            <a:custGeom>
              <a:rect b="b" l="l" r="r" t="t"/>
              <a:pathLst>
                <a:path extrusionOk="0" h="1881" w="1905">
                  <a:moveTo>
                    <a:pt x="1905" y="1"/>
                  </a:moveTo>
                  <a:cubicBezTo>
                    <a:pt x="1905" y="1"/>
                    <a:pt x="1880" y="1"/>
                    <a:pt x="1855" y="26"/>
                  </a:cubicBezTo>
                  <a:cubicBezTo>
                    <a:pt x="1579" y="151"/>
                    <a:pt x="0" y="1003"/>
                    <a:pt x="326" y="1855"/>
                  </a:cubicBezTo>
                  <a:lnTo>
                    <a:pt x="326" y="1880"/>
                  </a:lnTo>
                  <a:cubicBezTo>
                    <a:pt x="401" y="1880"/>
                    <a:pt x="476" y="1855"/>
                    <a:pt x="551" y="1830"/>
                  </a:cubicBezTo>
                  <a:cubicBezTo>
                    <a:pt x="1830" y="1454"/>
                    <a:pt x="1905" y="1"/>
                    <a:pt x="19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3" name="Google Shape;6943;p45"/>
            <p:cNvSpPr/>
            <p:nvPr/>
          </p:nvSpPr>
          <p:spPr>
            <a:xfrm>
              <a:off x="1656827" y="3973467"/>
              <a:ext cx="74691" cy="55345"/>
            </a:xfrm>
            <a:custGeom>
              <a:rect b="b" l="l" r="r" t="t"/>
              <a:pathLst>
                <a:path extrusionOk="0" h="2526" w="3409">
                  <a:moveTo>
                    <a:pt x="0" y="1"/>
                  </a:moveTo>
                  <a:cubicBezTo>
                    <a:pt x="25" y="1"/>
                    <a:pt x="25" y="26"/>
                    <a:pt x="50" y="26"/>
                  </a:cubicBezTo>
                  <a:cubicBezTo>
                    <a:pt x="201" y="251"/>
                    <a:pt x="602" y="1981"/>
                    <a:pt x="3308" y="2507"/>
                  </a:cubicBezTo>
                  <a:cubicBezTo>
                    <a:pt x="3321" y="2519"/>
                    <a:pt x="3340" y="2526"/>
                    <a:pt x="3359" y="2526"/>
                  </a:cubicBezTo>
                  <a:cubicBezTo>
                    <a:pt x="3377" y="2526"/>
                    <a:pt x="3396" y="2519"/>
                    <a:pt x="3409" y="2507"/>
                  </a:cubicBezTo>
                  <a:cubicBezTo>
                    <a:pt x="3333" y="2482"/>
                    <a:pt x="3258" y="2432"/>
                    <a:pt x="3183" y="2356"/>
                  </a:cubicBezTo>
                  <a:cubicBezTo>
                    <a:pt x="2732" y="1805"/>
                    <a:pt x="1729" y="1"/>
                    <a:pt x="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4" name="Google Shape;6944;p45"/>
            <p:cNvSpPr/>
            <p:nvPr/>
          </p:nvSpPr>
          <p:spPr>
            <a:xfrm>
              <a:off x="1064314" y="4038365"/>
              <a:ext cx="948352" cy="117021"/>
            </a:xfrm>
            <a:custGeom>
              <a:rect b="b" l="l" r="r" t="t"/>
              <a:pathLst>
                <a:path extrusionOk="0" h="5341" w="43284">
                  <a:moveTo>
                    <a:pt x="41711" y="1"/>
                  </a:moveTo>
                  <a:cubicBezTo>
                    <a:pt x="38867" y="1"/>
                    <a:pt x="36065" y="421"/>
                    <a:pt x="33334" y="823"/>
                  </a:cubicBezTo>
                  <a:cubicBezTo>
                    <a:pt x="32532" y="923"/>
                    <a:pt x="31730" y="1049"/>
                    <a:pt x="30928" y="1149"/>
                  </a:cubicBezTo>
                  <a:cubicBezTo>
                    <a:pt x="26897" y="1684"/>
                    <a:pt x="22853" y="1953"/>
                    <a:pt x="18815" y="1953"/>
                  </a:cubicBezTo>
                  <a:cubicBezTo>
                    <a:pt x="13587" y="1953"/>
                    <a:pt x="8370" y="1502"/>
                    <a:pt x="3208" y="597"/>
                  </a:cubicBezTo>
                  <a:cubicBezTo>
                    <a:pt x="3208" y="597"/>
                    <a:pt x="2782" y="2928"/>
                    <a:pt x="0" y="3430"/>
                  </a:cubicBezTo>
                  <a:cubicBezTo>
                    <a:pt x="6246" y="4700"/>
                    <a:pt x="12556" y="5341"/>
                    <a:pt x="18886" y="5341"/>
                  </a:cubicBezTo>
                  <a:cubicBezTo>
                    <a:pt x="23046" y="5341"/>
                    <a:pt x="27214" y="5064"/>
                    <a:pt x="31379" y="4507"/>
                  </a:cubicBezTo>
                  <a:cubicBezTo>
                    <a:pt x="32181" y="4407"/>
                    <a:pt x="33008" y="4282"/>
                    <a:pt x="33810" y="4181"/>
                  </a:cubicBezTo>
                  <a:cubicBezTo>
                    <a:pt x="36291" y="3806"/>
                    <a:pt x="38647" y="3455"/>
                    <a:pt x="41003" y="3405"/>
                  </a:cubicBezTo>
                  <a:cubicBezTo>
                    <a:pt x="40727" y="923"/>
                    <a:pt x="43284" y="46"/>
                    <a:pt x="43284" y="46"/>
                  </a:cubicBezTo>
                  <a:cubicBezTo>
                    <a:pt x="42758" y="15"/>
                    <a:pt x="42234" y="1"/>
                    <a:pt x="4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5" name="Google Shape;6945;p45"/>
            <p:cNvSpPr/>
            <p:nvPr/>
          </p:nvSpPr>
          <p:spPr>
            <a:xfrm>
              <a:off x="1064314" y="4051445"/>
              <a:ext cx="70309" cy="62071"/>
            </a:xfrm>
            <a:custGeom>
              <a:rect b="b" l="l" r="r" t="t"/>
              <a:pathLst>
                <a:path extrusionOk="0" h="2833" w="3209">
                  <a:moveTo>
                    <a:pt x="2381" y="577"/>
                  </a:moveTo>
                  <a:cubicBezTo>
                    <a:pt x="2381" y="577"/>
                    <a:pt x="2331" y="777"/>
                    <a:pt x="2181" y="1053"/>
                  </a:cubicBezTo>
                  <a:cubicBezTo>
                    <a:pt x="2030" y="1354"/>
                    <a:pt x="1705" y="1730"/>
                    <a:pt x="1178" y="1955"/>
                  </a:cubicBezTo>
                  <a:cubicBezTo>
                    <a:pt x="1028" y="2006"/>
                    <a:pt x="853" y="2056"/>
                    <a:pt x="677" y="2081"/>
                  </a:cubicBezTo>
                  <a:cubicBezTo>
                    <a:pt x="677" y="2081"/>
                    <a:pt x="727" y="602"/>
                    <a:pt x="2381" y="577"/>
                  </a:cubicBezTo>
                  <a:close/>
                  <a:moveTo>
                    <a:pt x="3208" y="0"/>
                  </a:moveTo>
                  <a:lnTo>
                    <a:pt x="3208" y="0"/>
                  </a:lnTo>
                  <a:cubicBezTo>
                    <a:pt x="101" y="51"/>
                    <a:pt x="0" y="2833"/>
                    <a:pt x="0" y="2833"/>
                  </a:cubicBezTo>
                  <a:cubicBezTo>
                    <a:pt x="2782" y="2331"/>
                    <a:pt x="3208" y="1"/>
                    <a:pt x="3208" y="0"/>
                  </a:cubicBezTo>
                  <a:close/>
                </a:path>
              </a:pathLst>
            </a:custGeom>
            <a:solidFill>
              <a:srgbClr val="6B9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6" name="Google Shape;6946;p45"/>
            <p:cNvSpPr/>
            <p:nvPr/>
          </p:nvSpPr>
          <p:spPr>
            <a:xfrm>
              <a:off x="1079147" y="4064065"/>
              <a:ext cx="37357" cy="32975"/>
            </a:xfrm>
            <a:custGeom>
              <a:rect b="b" l="l" r="r" t="t"/>
              <a:pathLst>
                <a:path extrusionOk="0" h="1505" w="1705">
                  <a:moveTo>
                    <a:pt x="1704" y="1"/>
                  </a:moveTo>
                  <a:lnTo>
                    <a:pt x="1704" y="1"/>
                  </a:lnTo>
                  <a:cubicBezTo>
                    <a:pt x="50" y="26"/>
                    <a:pt x="0" y="1505"/>
                    <a:pt x="0" y="1505"/>
                  </a:cubicBezTo>
                  <a:cubicBezTo>
                    <a:pt x="176" y="1480"/>
                    <a:pt x="351" y="1430"/>
                    <a:pt x="501" y="1379"/>
                  </a:cubicBezTo>
                  <a:cubicBezTo>
                    <a:pt x="852" y="1079"/>
                    <a:pt x="1178" y="803"/>
                    <a:pt x="1504" y="477"/>
                  </a:cubicBezTo>
                  <a:cubicBezTo>
                    <a:pt x="1654" y="201"/>
                    <a:pt x="1704" y="1"/>
                    <a:pt x="1704" y="1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7" name="Google Shape;6947;p45"/>
            <p:cNvSpPr/>
            <p:nvPr/>
          </p:nvSpPr>
          <p:spPr>
            <a:xfrm>
              <a:off x="1090124" y="4074516"/>
              <a:ext cx="21976" cy="19785"/>
            </a:xfrm>
            <a:custGeom>
              <a:rect b="b" l="l" r="r" t="t"/>
              <a:pathLst>
                <a:path extrusionOk="0" h="903" w="1003">
                  <a:moveTo>
                    <a:pt x="1003" y="0"/>
                  </a:moveTo>
                  <a:lnTo>
                    <a:pt x="1003" y="0"/>
                  </a:lnTo>
                  <a:cubicBezTo>
                    <a:pt x="677" y="326"/>
                    <a:pt x="351" y="602"/>
                    <a:pt x="0" y="902"/>
                  </a:cubicBezTo>
                  <a:cubicBezTo>
                    <a:pt x="527" y="677"/>
                    <a:pt x="852" y="301"/>
                    <a:pt x="1003" y="0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8" name="Google Shape;6948;p45"/>
            <p:cNvSpPr/>
            <p:nvPr/>
          </p:nvSpPr>
          <p:spPr>
            <a:xfrm>
              <a:off x="1956644" y="4039373"/>
              <a:ext cx="56024" cy="73596"/>
            </a:xfrm>
            <a:custGeom>
              <a:rect b="b" l="l" r="r" t="t"/>
              <a:pathLst>
                <a:path extrusionOk="0" h="3359" w="2557">
                  <a:moveTo>
                    <a:pt x="2557" y="0"/>
                  </a:moveTo>
                  <a:lnTo>
                    <a:pt x="2557" y="0"/>
                  </a:lnTo>
                  <a:cubicBezTo>
                    <a:pt x="2557" y="0"/>
                    <a:pt x="0" y="877"/>
                    <a:pt x="276" y="3359"/>
                  </a:cubicBezTo>
                  <a:cubicBezTo>
                    <a:pt x="276" y="3359"/>
                    <a:pt x="2256" y="2481"/>
                    <a:pt x="2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9" name="Google Shape;6949;p45"/>
            <p:cNvSpPr/>
            <p:nvPr/>
          </p:nvSpPr>
          <p:spPr>
            <a:xfrm>
              <a:off x="830380" y="3175590"/>
              <a:ext cx="128524" cy="948900"/>
            </a:xfrm>
            <a:custGeom>
              <a:rect b="b" l="l" r="r" t="t"/>
              <a:pathLst>
                <a:path extrusionOk="0" h="43309" w="5866">
                  <a:moveTo>
                    <a:pt x="2707" y="0"/>
                  </a:moveTo>
                  <a:cubicBezTo>
                    <a:pt x="477" y="10326"/>
                    <a:pt x="1" y="20878"/>
                    <a:pt x="1304" y="31354"/>
                  </a:cubicBezTo>
                  <a:cubicBezTo>
                    <a:pt x="1404" y="32181"/>
                    <a:pt x="1504" y="33008"/>
                    <a:pt x="1605" y="33810"/>
                  </a:cubicBezTo>
                  <a:cubicBezTo>
                    <a:pt x="1956" y="36291"/>
                    <a:pt x="2281" y="38672"/>
                    <a:pt x="2306" y="41003"/>
                  </a:cubicBezTo>
                  <a:cubicBezTo>
                    <a:pt x="2412" y="40993"/>
                    <a:pt x="2515" y="40989"/>
                    <a:pt x="2615" y="40989"/>
                  </a:cubicBezTo>
                  <a:cubicBezTo>
                    <a:pt x="4859" y="40989"/>
                    <a:pt x="5640" y="43309"/>
                    <a:pt x="5640" y="43309"/>
                  </a:cubicBezTo>
                  <a:cubicBezTo>
                    <a:pt x="5865" y="39950"/>
                    <a:pt x="5414" y="36592"/>
                    <a:pt x="4963" y="33359"/>
                  </a:cubicBezTo>
                  <a:cubicBezTo>
                    <a:pt x="4863" y="32557"/>
                    <a:pt x="4763" y="31755"/>
                    <a:pt x="4662" y="30953"/>
                  </a:cubicBezTo>
                  <a:cubicBezTo>
                    <a:pt x="3534" y="21680"/>
                    <a:pt x="3810" y="12381"/>
                    <a:pt x="5514" y="3233"/>
                  </a:cubicBezTo>
                  <a:cubicBezTo>
                    <a:pt x="5514" y="3233"/>
                    <a:pt x="3184" y="2782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0" name="Google Shape;6950;p45"/>
            <p:cNvSpPr/>
            <p:nvPr/>
          </p:nvSpPr>
          <p:spPr>
            <a:xfrm>
              <a:off x="889691" y="3175590"/>
              <a:ext cx="61523" cy="70857"/>
            </a:xfrm>
            <a:custGeom>
              <a:rect b="b" l="l" r="r" t="t"/>
              <a:pathLst>
                <a:path extrusionOk="0" h="3234" w="2808">
                  <a:moveTo>
                    <a:pt x="727" y="702"/>
                  </a:moveTo>
                  <a:cubicBezTo>
                    <a:pt x="727" y="702"/>
                    <a:pt x="2206" y="752"/>
                    <a:pt x="2231" y="2406"/>
                  </a:cubicBezTo>
                  <a:cubicBezTo>
                    <a:pt x="2231" y="2406"/>
                    <a:pt x="2031" y="2356"/>
                    <a:pt x="1755" y="2206"/>
                  </a:cubicBezTo>
                  <a:cubicBezTo>
                    <a:pt x="1454" y="2030"/>
                    <a:pt x="1103" y="1730"/>
                    <a:pt x="878" y="1178"/>
                  </a:cubicBezTo>
                  <a:cubicBezTo>
                    <a:pt x="827" y="1028"/>
                    <a:pt x="777" y="878"/>
                    <a:pt x="727" y="702"/>
                  </a:cubicBezTo>
                  <a:close/>
                  <a:moveTo>
                    <a:pt x="0" y="0"/>
                  </a:moveTo>
                  <a:cubicBezTo>
                    <a:pt x="477" y="2782"/>
                    <a:pt x="2807" y="3233"/>
                    <a:pt x="2807" y="3233"/>
                  </a:cubicBezTo>
                  <a:cubicBezTo>
                    <a:pt x="2782" y="15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B9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1" name="Google Shape;6951;p45"/>
            <p:cNvSpPr/>
            <p:nvPr/>
          </p:nvSpPr>
          <p:spPr>
            <a:xfrm>
              <a:off x="905619" y="3190971"/>
              <a:ext cx="32975" cy="37357"/>
            </a:xfrm>
            <a:custGeom>
              <a:rect b="b" l="l" r="r" t="t"/>
              <a:pathLst>
                <a:path extrusionOk="0" h="1705" w="1505">
                  <a:moveTo>
                    <a:pt x="0" y="0"/>
                  </a:moveTo>
                  <a:lnTo>
                    <a:pt x="0" y="0"/>
                  </a:lnTo>
                  <a:cubicBezTo>
                    <a:pt x="50" y="176"/>
                    <a:pt x="100" y="326"/>
                    <a:pt x="151" y="476"/>
                  </a:cubicBezTo>
                  <a:cubicBezTo>
                    <a:pt x="426" y="827"/>
                    <a:pt x="727" y="1178"/>
                    <a:pt x="1028" y="1504"/>
                  </a:cubicBezTo>
                  <a:cubicBezTo>
                    <a:pt x="1304" y="1654"/>
                    <a:pt x="1504" y="1704"/>
                    <a:pt x="1504" y="1704"/>
                  </a:cubicBezTo>
                  <a:cubicBezTo>
                    <a:pt x="1479" y="5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2" name="Google Shape;6952;p45"/>
            <p:cNvSpPr/>
            <p:nvPr/>
          </p:nvSpPr>
          <p:spPr>
            <a:xfrm>
              <a:off x="908906" y="3201400"/>
              <a:ext cx="19237" cy="22523"/>
            </a:xfrm>
            <a:custGeom>
              <a:rect b="b" l="l" r="r" t="t"/>
              <a:pathLst>
                <a:path extrusionOk="0" h="1028" w="878">
                  <a:moveTo>
                    <a:pt x="1" y="0"/>
                  </a:moveTo>
                  <a:lnTo>
                    <a:pt x="1" y="0"/>
                  </a:lnTo>
                  <a:cubicBezTo>
                    <a:pt x="226" y="552"/>
                    <a:pt x="577" y="852"/>
                    <a:pt x="878" y="1028"/>
                  </a:cubicBezTo>
                  <a:cubicBezTo>
                    <a:pt x="577" y="702"/>
                    <a:pt x="276" y="351"/>
                    <a:pt x="1" y="0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3" name="Google Shape;6953;p45"/>
            <p:cNvSpPr/>
            <p:nvPr/>
          </p:nvSpPr>
          <p:spPr>
            <a:xfrm>
              <a:off x="880905" y="4073640"/>
              <a:ext cx="73048" cy="50853"/>
            </a:xfrm>
            <a:custGeom>
              <a:rect b="b" l="l" r="r" t="t"/>
              <a:pathLst>
                <a:path extrusionOk="0" h="2321" w="3334">
                  <a:moveTo>
                    <a:pt x="309" y="1"/>
                  </a:moveTo>
                  <a:cubicBezTo>
                    <a:pt x="209" y="1"/>
                    <a:pt x="106" y="5"/>
                    <a:pt x="0" y="15"/>
                  </a:cubicBezTo>
                  <a:cubicBezTo>
                    <a:pt x="0" y="15"/>
                    <a:pt x="853" y="1995"/>
                    <a:pt x="3334" y="2321"/>
                  </a:cubicBezTo>
                  <a:cubicBezTo>
                    <a:pt x="3334" y="2321"/>
                    <a:pt x="2553" y="1"/>
                    <a:pt x="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4" name="Google Shape;6954;p45"/>
            <p:cNvSpPr/>
            <p:nvPr/>
          </p:nvSpPr>
          <p:spPr>
            <a:xfrm>
              <a:off x="1311415" y="2955635"/>
              <a:ext cx="324005" cy="307967"/>
            </a:xfrm>
            <a:custGeom>
              <a:rect b="b" l="l" r="r" t="t"/>
              <a:pathLst>
                <a:path extrusionOk="0" h="14056" w="14788">
                  <a:moveTo>
                    <a:pt x="2928" y="1"/>
                  </a:moveTo>
                  <a:cubicBezTo>
                    <a:pt x="2050" y="1"/>
                    <a:pt x="1297" y="214"/>
                    <a:pt x="853" y="791"/>
                  </a:cubicBezTo>
                  <a:cubicBezTo>
                    <a:pt x="803" y="866"/>
                    <a:pt x="753" y="916"/>
                    <a:pt x="702" y="992"/>
                  </a:cubicBezTo>
                  <a:lnTo>
                    <a:pt x="677" y="1017"/>
                  </a:lnTo>
                  <a:cubicBezTo>
                    <a:pt x="452" y="1267"/>
                    <a:pt x="1" y="1994"/>
                    <a:pt x="377" y="3197"/>
                  </a:cubicBezTo>
                  <a:cubicBezTo>
                    <a:pt x="527" y="3749"/>
                    <a:pt x="803" y="4175"/>
                    <a:pt x="1103" y="4701"/>
                  </a:cubicBezTo>
                  <a:cubicBezTo>
                    <a:pt x="1329" y="5077"/>
                    <a:pt x="1605" y="5503"/>
                    <a:pt x="1855" y="6029"/>
                  </a:cubicBezTo>
                  <a:cubicBezTo>
                    <a:pt x="2006" y="6355"/>
                    <a:pt x="3409" y="9262"/>
                    <a:pt x="5489" y="11493"/>
                  </a:cubicBezTo>
                  <a:cubicBezTo>
                    <a:pt x="6191" y="12270"/>
                    <a:pt x="6918" y="12846"/>
                    <a:pt x="7620" y="13247"/>
                  </a:cubicBezTo>
                  <a:cubicBezTo>
                    <a:pt x="8541" y="13784"/>
                    <a:pt x="9568" y="14056"/>
                    <a:pt x="10547" y="14056"/>
                  </a:cubicBezTo>
                  <a:cubicBezTo>
                    <a:pt x="11353" y="14056"/>
                    <a:pt x="12126" y="13871"/>
                    <a:pt x="12783" y="13498"/>
                  </a:cubicBezTo>
                  <a:cubicBezTo>
                    <a:pt x="14036" y="12821"/>
                    <a:pt x="14713" y="11543"/>
                    <a:pt x="14738" y="9914"/>
                  </a:cubicBezTo>
                  <a:cubicBezTo>
                    <a:pt x="14788" y="8009"/>
                    <a:pt x="13961" y="6104"/>
                    <a:pt x="12382" y="4425"/>
                  </a:cubicBezTo>
                  <a:cubicBezTo>
                    <a:pt x="10903" y="2846"/>
                    <a:pt x="8798" y="1518"/>
                    <a:pt x="6467" y="716"/>
                  </a:cubicBezTo>
                  <a:cubicBezTo>
                    <a:pt x="5336" y="339"/>
                    <a:pt x="4033" y="1"/>
                    <a:pt x="2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5" name="Google Shape;6955;p45"/>
            <p:cNvSpPr/>
            <p:nvPr/>
          </p:nvSpPr>
          <p:spPr>
            <a:xfrm>
              <a:off x="1320201" y="2963435"/>
              <a:ext cx="308077" cy="292389"/>
            </a:xfrm>
            <a:custGeom>
              <a:rect b="b" l="l" r="r" t="t"/>
              <a:pathLst>
                <a:path extrusionOk="0" h="13345" w="14061">
                  <a:moveTo>
                    <a:pt x="2550" y="0"/>
                  </a:moveTo>
                  <a:cubicBezTo>
                    <a:pt x="1356" y="0"/>
                    <a:pt x="920" y="432"/>
                    <a:pt x="753" y="661"/>
                  </a:cubicBezTo>
                  <a:cubicBezTo>
                    <a:pt x="677" y="736"/>
                    <a:pt x="627" y="811"/>
                    <a:pt x="552" y="886"/>
                  </a:cubicBezTo>
                  <a:cubicBezTo>
                    <a:pt x="377" y="1112"/>
                    <a:pt x="1" y="1713"/>
                    <a:pt x="301" y="2716"/>
                  </a:cubicBezTo>
                  <a:cubicBezTo>
                    <a:pt x="602" y="3618"/>
                    <a:pt x="1179" y="4295"/>
                    <a:pt x="1780" y="5523"/>
                  </a:cubicBezTo>
                  <a:cubicBezTo>
                    <a:pt x="2357" y="6776"/>
                    <a:pt x="4637" y="11012"/>
                    <a:pt x="7394" y="12591"/>
                  </a:cubicBezTo>
                  <a:cubicBezTo>
                    <a:pt x="8263" y="13088"/>
                    <a:pt x="9231" y="13344"/>
                    <a:pt x="10152" y="13344"/>
                  </a:cubicBezTo>
                  <a:cubicBezTo>
                    <a:pt x="12154" y="13344"/>
                    <a:pt x="13934" y="12133"/>
                    <a:pt x="13986" y="9558"/>
                  </a:cubicBezTo>
                  <a:cubicBezTo>
                    <a:pt x="14061" y="5799"/>
                    <a:pt x="10552" y="2290"/>
                    <a:pt x="5941" y="711"/>
                  </a:cubicBezTo>
                  <a:cubicBezTo>
                    <a:pt x="4407" y="180"/>
                    <a:pt x="3321" y="0"/>
                    <a:pt x="2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6" name="Google Shape;6956;p45"/>
            <p:cNvSpPr/>
            <p:nvPr/>
          </p:nvSpPr>
          <p:spPr>
            <a:xfrm>
              <a:off x="1300986" y="2979539"/>
              <a:ext cx="302029" cy="299488"/>
            </a:xfrm>
            <a:custGeom>
              <a:rect b="b" l="l" r="r" t="t"/>
              <a:pathLst>
                <a:path extrusionOk="0" h="13669" w="13785">
                  <a:moveTo>
                    <a:pt x="13785" y="12056"/>
                  </a:moveTo>
                  <a:cubicBezTo>
                    <a:pt x="13785" y="12056"/>
                    <a:pt x="13759" y="12082"/>
                    <a:pt x="13710" y="12126"/>
                  </a:cubicBezTo>
                  <a:lnTo>
                    <a:pt x="13710" y="12126"/>
                  </a:lnTo>
                  <a:cubicBezTo>
                    <a:pt x="13736" y="12104"/>
                    <a:pt x="13761" y="12081"/>
                    <a:pt x="13785" y="12056"/>
                  </a:cubicBezTo>
                  <a:close/>
                  <a:moveTo>
                    <a:pt x="1103" y="1"/>
                  </a:moveTo>
                  <a:cubicBezTo>
                    <a:pt x="1028" y="51"/>
                    <a:pt x="978" y="176"/>
                    <a:pt x="928" y="226"/>
                  </a:cubicBezTo>
                  <a:cubicBezTo>
                    <a:pt x="0" y="1755"/>
                    <a:pt x="351" y="3610"/>
                    <a:pt x="928" y="5214"/>
                  </a:cubicBezTo>
                  <a:cubicBezTo>
                    <a:pt x="2031" y="8322"/>
                    <a:pt x="3810" y="11931"/>
                    <a:pt x="7093" y="13184"/>
                  </a:cubicBezTo>
                  <a:cubicBezTo>
                    <a:pt x="7988" y="13533"/>
                    <a:pt x="8819" y="13668"/>
                    <a:pt x="9569" y="13668"/>
                  </a:cubicBezTo>
                  <a:cubicBezTo>
                    <a:pt x="11834" y="13668"/>
                    <a:pt x="13362" y="12435"/>
                    <a:pt x="13710" y="12126"/>
                  </a:cubicBezTo>
                  <a:lnTo>
                    <a:pt x="13710" y="12126"/>
                  </a:lnTo>
                  <a:cubicBezTo>
                    <a:pt x="13577" y="12239"/>
                    <a:pt x="13427" y="12323"/>
                    <a:pt x="13259" y="12407"/>
                  </a:cubicBezTo>
                  <a:cubicBezTo>
                    <a:pt x="12602" y="12780"/>
                    <a:pt x="11829" y="12965"/>
                    <a:pt x="11023" y="12965"/>
                  </a:cubicBezTo>
                  <a:cubicBezTo>
                    <a:pt x="10044" y="12965"/>
                    <a:pt x="9017" y="12693"/>
                    <a:pt x="8096" y="12156"/>
                  </a:cubicBezTo>
                  <a:cubicBezTo>
                    <a:pt x="7394" y="11755"/>
                    <a:pt x="6667" y="11179"/>
                    <a:pt x="5965" y="10402"/>
                  </a:cubicBezTo>
                  <a:cubicBezTo>
                    <a:pt x="3885" y="8171"/>
                    <a:pt x="2482" y="5264"/>
                    <a:pt x="2331" y="4938"/>
                  </a:cubicBezTo>
                  <a:cubicBezTo>
                    <a:pt x="2081" y="4412"/>
                    <a:pt x="1805" y="3986"/>
                    <a:pt x="1579" y="3610"/>
                  </a:cubicBezTo>
                  <a:cubicBezTo>
                    <a:pt x="1279" y="3084"/>
                    <a:pt x="1003" y="2658"/>
                    <a:pt x="853" y="2106"/>
                  </a:cubicBezTo>
                  <a:cubicBezTo>
                    <a:pt x="502" y="1029"/>
                    <a:pt x="853" y="327"/>
                    <a:pt x="1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7" name="Google Shape;6957;p45"/>
            <p:cNvSpPr/>
            <p:nvPr/>
          </p:nvSpPr>
          <p:spPr>
            <a:xfrm>
              <a:off x="1445395" y="3038564"/>
              <a:ext cx="164763" cy="156941"/>
            </a:xfrm>
            <a:custGeom>
              <a:rect b="b" l="l" r="r" t="t"/>
              <a:pathLst>
                <a:path extrusionOk="0" h="7163" w="7520">
                  <a:moveTo>
                    <a:pt x="2480" y="1"/>
                  </a:moveTo>
                  <a:cubicBezTo>
                    <a:pt x="2137" y="1"/>
                    <a:pt x="1796" y="70"/>
                    <a:pt x="1480" y="214"/>
                  </a:cubicBezTo>
                  <a:cubicBezTo>
                    <a:pt x="577" y="615"/>
                    <a:pt x="1" y="1492"/>
                    <a:pt x="51" y="2495"/>
                  </a:cubicBezTo>
                  <a:cubicBezTo>
                    <a:pt x="101" y="3347"/>
                    <a:pt x="577" y="4124"/>
                    <a:pt x="1104" y="4751"/>
                  </a:cubicBezTo>
                  <a:cubicBezTo>
                    <a:pt x="2031" y="5903"/>
                    <a:pt x="3359" y="7056"/>
                    <a:pt x="4888" y="7157"/>
                  </a:cubicBezTo>
                  <a:cubicBezTo>
                    <a:pt x="4934" y="7161"/>
                    <a:pt x="4978" y="7162"/>
                    <a:pt x="5023" y="7162"/>
                  </a:cubicBezTo>
                  <a:cubicBezTo>
                    <a:pt x="5539" y="7162"/>
                    <a:pt x="5969" y="6899"/>
                    <a:pt x="6292" y="6530"/>
                  </a:cubicBezTo>
                  <a:cubicBezTo>
                    <a:pt x="7520" y="5177"/>
                    <a:pt x="6943" y="3347"/>
                    <a:pt x="5941" y="2069"/>
                  </a:cubicBezTo>
                  <a:cubicBezTo>
                    <a:pt x="5239" y="1167"/>
                    <a:pt x="4287" y="490"/>
                    <a:pt x="3234" y="114"/>
                  </a:cubicBezTo>
                  <a:cubicBezTo>
                    <a:pt x="2988" y="39"/>
                    <a:pt x="2734" y="1"/>
                    <a:pt x="2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8" name="Google Shape;6958;p45"/>
            <p:cNvSpPr/>
            <p:nvPr/>
          </p:nvSpPr>
          <p:spPr>
            <a:xfrm>
              <a:off x="1445395" y="3042158"/>
              <a:ext cx="134571" cy="153260"/>
            </a:xfrm>
            <a:custGeom>
              <a:rect b="b" l="l" r="r" t="t"/>
              <a:pathLst>
                <a:path extrusionOk="0" h="6995" w="6142">
                  <a:moveTo>
                    <a:pt x="1580" y="0"/>
                  </a:moveTo>
                  <a:lnTo>
                    <a:pt x="1580" y="0"/>
                  </a:lnTo>
                  <a:cubicBezTo>
                    <a:pt x="1578" y="2"/>
                    <a:pt x="1576" y="4"/>
                    <a:pt x="1574" y="5"/>
                  </a:cubicBezTo>
                  <a:lnTo>
                    <a:pt x="1574" y="5"/>
                  </a:lnTo>
                  <a:cubicBezTo>
                    <a:pt x="1576" y="4"/>
                    <a:pt x="1578" y="2"/>
                    <a:pt x="1580" y="0"/>
                  </a:cubicBezTo>
                  <a:close/>
                  <a:moveTo>
                    <a:pt x="1574" y="5"/>
                  </a:moveTo>
                  <a:cubicBezTo>
                    <a:pt x="1547" y="25"/>
                    <a:pt x="1503" y="27"/>
                    <a:pt x="1480" y="50"/>
                  </a:cubicBezTo>
                  <a:cubicBezTo>
                    <a:pt x="577" y="451"/>
                    <a:pt x="1" y="1328"/>
                    <a:pt x="51" y="2331"/>
                  </a:cubicBezTo>
                  <a:cubicBezTo>
                    <a:pt x="101" y="3183"/>
                    <a:pt x="577" y="3960"/>
                    <a:pt x="1104" y="4587"/>
                  </a:cubicBezTo>
                  <a:cubicBezTo>
                    <a:pt x="2031" y="5739"/>
                    <a:pt x="3359" y="6892"/>
                    <a:pt x="4888" y="6993"/>
                  </a:cubicBezTo>
                  <a:cubicBezTo>
                    <a:pt x="4920" y="6994"/>
                    <a:pt x="4951" y="6995"/>
                    <a:pt x="4982" y="6995"/>
                  </a:cubicBezTo>
                  <a:cubicBezTo>
                    <a:pt x="5443" y="6995"/>
                    <a:pt x="5836" y="6822"/>
                    <a:pt x="6141" y="6516"/>
                  </a:cubicBezTo>
                  <a:lnTo>
                    <a:pt x="6141" y="6516"/>
                  </a:lnTo>
                  <a:cubicBezTo>
                    <a:pt x="5966" y="6567"/>
                    <a:pt x="5790" y="6592"/>
                    <a:pt x="5565" y="6592"/>
                  </a:cubicBezTo>
                  <a:cubicBezTo>
                    <a:pt x="4036" y="6491"/>
                    <a:pt x="2708" y="5338"/>
                    <a:pt x="1780" y="4186"/>
                  </a:cubicBezTo>
                  <a:cubicBezTo>
                    <a:pt x="1254" y="3534"/>
                    <a:pt x="803" y="2782"/>
                    <a:pt x="753" y="1930"/>
                  </a:cubicBezTo>
                  <a:cubicBezTo>
                    <a:pt x="703" y="1181"/>
                    <a:pt x="1026" y="481"/>
                    <a:pt x="157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9" name="Google Shape;6959;p45"/>
            <p:cNvSpPr/>
            <p:nvPr/>
          </p:nvSpPr>
          <p:spPr>
            <a:xfrm>
              <a:off x="703543" y="3624922"/>
              <a:ext cx="382746" cy="235554"/>
            </a:xfrm>
            <a:custGeom>
              <a:rect b="b" l="l" r="r" t="t"/>
              <a:pathLst>
                <a:path extrusionOk="0" h="10751" w="17469">
                  <a:moveTo>
                    <a:pt x="9852" y="1"/>
                  </a:moveTo>
                  <a:cubicBezTo>
                    <a:pt x="8270" y="1"/>
                    <a:pt x="6738" y="235"/>
                    <a:pt x="5389" y="695"/>
                  </a:cubicBezTo>
                  <a:cubicBezTo>
                    <a:pt x="3208" y="1472"/>
                    <a:pt x="1604" y="2751"/>
                    <a:pt x="752" y="4455"/>
                  </a:cubicBezTo>
                  <a:cubicBezTo>
                    <a:pt x="0" y="5909"/>
                    <a:pt x="25" y="7362"/>
                    <a:pt x="777" y="8540"/>
                  </a:cubicBezTo>
                  <a:cubicBezTo>
                    <a:pt x="1643" y="9888"/>
                    <a:pt x="3388" y="10750"/>
                    <a:pt x="5256" y="10750"/>
                  </a:cubicBezTo>
                  <a:cubicBezTo>
                    <a:pt x="5333" y="10750"/>
                    <a:pt x="5411" y="10749"/>
                    <a:pt x="5489" y="10746"/>
                  </a:cubicBezTo>
                  <a:cubicBezTo>
                    <a:pt x="6291" y="10721"/>
                    <a:pt x="7193" y="10520"/>
                    <a:pt x="8196" y="10169"/>
                  </a:cubicBezTo>
                  <a:cubicBezTo>
                    <a:pt x="11078" y="9192"/>
                    <a:pt x="13659" y="7262"/>
                    <a:pt x="13960" y="7061"/>
                  </a:cubicBezTo>
                  <a:cubicBezTo>
                    <a:pt x="14436" y="6685"/>
                    <a:pt x="14862" y="6435"/>
                    <a:pt x="15238" y="6209"/>
                  </a:cubicBezTo>
                  <a:cubicBezTo>
                    <a:pt x="15740" y="5883"/>
                    <a:pt x="16191" y="5633"/>
                    <a:pt x="16592" y="5232"/>
                  </a:cubicBezTo>
                  <a:cubicBezTo>
                    <a:pt x="17469" y="4355"/>
                    <a:pt x="17419" y="3477"/>
                    <a:pt x="17344" y="3152"/>
                  </a:cubicBezTo>
                  <a:lnTo>
                    <a:pt x="17319" y="3101"/>
                  </a:lnTo>
                  <a:cubicBezTo>
                    <a:pt x="17319" y="3026"/>
                    <a:pt x="17293" y="2951"/>
                    <a:pt x="17268" y="2876"/>
                  </a:cubicBezTo>
                  <a:cubicBezTo>
                    <a:pt x="17018" y="1247"/>
                    <a:pt x="14461" y="520"/>
                    <a:pt x="12356" y="194"/>
                  </a:cubicBezTo>
                  <a:cubicBezTo>
                    <a:pt x="11521" y="65"/>
                    <a:pt x="10680" y="1"/>
                    <a:pt x="9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0" name="Google Shape;6960;p45"/>
            <p:cNvSpPr/>
            <p:nvPr/>
          </p:nvSpPr>
          <p:spPr>
            <a:xfrm>
              <a:off x="690528" y="3632612"/>
              <a:ext cx="387522" cy="220130"/>
            </a:xfrm>
            <a:custGeom>
              <a:rect b="b" l="l" r="r" t="t"/>
              <a:pathLst>
                <a:path extrusionOk="0" h="10047" w="17687">
                  <a:moveTo>
                    <a:pt x="10434" y="0"/>
                  </a:moveTo>
                  <a:cubicBezTo>
                    <a:pt x="6546" y="0"/>
                    <a:pt x="3057" y="1479"/>
                    <a:pt x="1647" y="4279"/>
                  </a:cubicBezTo>
                  <a:cubicBezTo>
                    <a:pt x="0" y="7573"/>
                    <a:pt x="2764" y="10047"/>
                    <a:pt x="5873" y="10047"/>
                  </a:cubicBezTo>
                  <a:cubicBezTo>
                    <a:pt x="5935" y="10047"/>
                    <a:pt x="5996" y="10046"/>
                    <a:pt x="6058" y="10044"/>
                  </a:cubicBezTo>
                  <a:cubicBezTo>
                    <a:pt x="9241" y="9918"/>
                    <a:pt x="13226" y="7237"/>
                    <a:pt x="14329" y="6410"/>
                  </a:cubicBezTo>
                  <a:cubicBezTo>
                    <a:pt x="15431" y="5583"/>
                    <a:pt x="16258" y="5282"/>
                    <a:pt x="16935" y="4630"/>
                  </a:cubicBezTo>
                  <a:cubicBezTo>
                    <a:pt x="17687" y="3878"/>
                    <a:pt x="17637" y="3152"/>
                    <a:pt x="17587" y="2876"/>
                  </a:cubicBezTo>
                  <a:cubicBezTo>
                    <a:pt x="17562" y="2776"/>
                    <a:pt x="17537" y="2675"/>
                    <a:pt x="17512" y="2600"/>
                  </a:cubicBezTo>
                  <a:cubicBezTo>
                    <a:pt x="17436" y="2124"/>
                    <a:pt x="16985" y="846"/>
                    <a:pt x="12900" y="194"/>
                  </a:cubicBezTo>
                  <a:cubicBezTo>
                    <a:pt x="12071" y="65"/>
                    <a:pt x="11244" y="0"/>
                    <a:pt x="10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1" name="Google Shape;6961;p45"/>
            <p:cNvSpPr/>
            <p:nvPr/>
          </p:nvSpPr>
          <p:spPr>
            <a:xfrm>
              <a:off x="714520" y="3696151"/>
              <a:ext cx="372317" cy="195415"/>
            </a:xfrm>
            <a:custGeom>
              <a:rect b="b" l="l" r="r" t="t"/>
              <a:pathLst>
                <a:path extrusionOk="0" h="8919" w="16993">
                  <a:moveTo>
                    <a:pt x="16843" y="1"/>
                  </a:moveTo>
                  <a:lnTo>
                    <a:pt x="16843" y="1"/>
                  </a:lnTo>
                  <a:cubicBezTo>
                    <a:pt x="16918" y="377"/>
                    <a:pt x="16893" y="1179"/>
                    <a:pt x="16091" y="1981"/>
                  </a:cubicBezTo>
                  <a:cubicBezTo>
                    <a:pt x="15690" y="2382"/>
                    <a:pt x="15239" y="2632"/>
                    <a:pt x="14737" y="2958"/>
                  </a:cubicBezTo>
                  <a:cubicBezTo>
                    <a:pt x="14361" y="3184"/>
                    <a:pt x="13935" y="3434"/>
                    <a:pt x="13459" y="3810"/>
                  </a:cubicBezTo>
                  <a:cubicBezTo>
                    <a:pt x="13158" y="4011"/>
                    <a:pt x="10577" y="5941"/>
                    <a:pt x="7695" y="6918"/>
                  </a:cubicBezTo>
                  <a:cubicBezTo>
                    <a:pt x="6692" y="7269"/>
                    <a:pt x="5790" y="7470"/>
                    <a:pt x="4988" y="7495"/>
                  </a:cubicBezTo>
                  <a:cubicBezTo>
                    <a:pt x="4910" y="7498"/>
                    <a:pt x="4832" y="7499"/>
                    <a:pt x="4755" y="7499"/>
                  </a:cubicBezTo>
                  <a:cubicBezTo>
                    <a:pt x="2887" y="7499"/>
                    <a:pt x="1142" y="6637"/>
                    <a:pt x="276" y="5289"/>
                  </a:cubicBezTo>
                  <a:cubicBezTo>
                    <a:pt x="176" y="5114"/>
                    <a:pt x="76" y="4938"/>
                    <a:pt x="0" y="4738"/>
                  </a:cubicBezTo>
                  <a:lnTo>
                    <a:pt x="0" y="4738"/>
                  </a:lnTo>
                  <a:cubicBezTo>
                    <a:pt x="1" y="4739"/>
                    <a:pt x="1154" y="8372"/>
                    <a:pt x="5389" y="8873"/>
                  </a:cubicBezTo>
                  <a:cubicBezTo>
                    <a:pt x="5655" y="8903"/>
                    <a:pt x="5919" y="8918"/>
                    <a:pt x="6181" y="8918"/>
                  </a:cubicBezTo>
                  <a:cubicBezTo>
                    <a:pt x="9386" y="8918"/>
                    <a:pt x="12340" y="6749"/>
                    <a:pt x="14587" y="4688"/>
                  </a:cubicBezTo>
                  <a:cubicBezTo>
                    <a:pt x="15815" y="3535"/>
                    <a:pt x="16993" y="2081"/>
                    <a:pt x="16893" y="277"/>
                  </a:cubicBezTo>
                  <a:cubicBezTo>
                    <a:pt x="16868" y="201"/>
                    <a:pt x="16893" y="76"/>
                    <a:pt x="16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2" name="Google Shape;6962;p45"/>
            <p:cNvSpPr/>
            <p:nvPr/>
          </p:nvSpPr>
          <p:spPr>
            <a:xfrm>
              <a:off x="750759" y="3660022"/>
              <a:ext cx="183431" cy="127670"/>
            </a:xfrm>
            <a:custGeom>
              <a:rect b="b" l="l" r="r" t="t"/>
              <a:pathLst>
                <a:path extrusionOk="0" h="5827" w="8372">
                  <a:moveTo>
                    <a:pt x="5263" y="0"/>
                  </a:moveTo>
                  <a:cubicBezTo>
                    <a:pt x="4440" y="0"/>
                    <a:pt x="3609" y="174"/>
                    <a:pt x="2858" y="522"/>
                  </a:cubicBezTo>
                  <a:cubicBezTo>
                    <a:pt x="1379" y="1174"/>
                    <a:pt x="1" y="2527"/>
                    <a:pt x="452" y="4307"/>
                  </a:cubicBezTo>
                  <a:cubicBezTo>
                    <a:pt x="602" y="4833"/>
                    <a:pt x="903" y="5284"/>
                    <a:pt x="1404" y="5510"/>
                  </a:cubicBezTo>
                  <a:cubicBezTo>
                    <a:pt x="1916" y="5734"/>
                    <a:pt x="2462" y="5826"/>
                    <a:pt x="3016" y="5826"/>
                  </a:cubicBezTo>
                  <a:cubicBezTo>
                    <a:pt x="4008" y="5826"/>
                    <a:pt x="5021" y="5529"/>
                    <a:pt x="5890" y="5159"/>
                  </a:cubicBezTo>
                  <a:cubicBezTo>
                    <a:pt x="6642" y="4833"/>
                    <a:pt x="7419" y="4382"/>
                    <a:pt x="7870" y="3630"/>
                  </a:cubicBezTo>
                  <a:cubicBezTo>
                    <a:pt x="8372" y="2803"/>
                    <a:pt x="8271" y="1725"/>
                    <a:pt x="7670" y="948"/>
                  </a:cubicBezTo>
                  <a:cubicBezTo>
                    <a:pt x="7294" y="497"/>
                    <a:pt x="6767" y="171"/>
                    <a:pt x="6166" y="71"/>
                  </a:cubicBezTo>
                  <a:cubicBezTo>
                    <a:pt x="5869" y="24"/>
                    <a:pt x="5567" y="0"/>
                    <a:pt x="5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3" name="Google Shape;6963;p45"/>
            <p:cNvSpPr/>
            <p:nvPr/>
          </p:nvSpPr>
          <p:spPr>
            <a:xfrm>
              <a:off x="762284" y="3679127"/>
              <a:ext cx="171906" cy="108564"/>
            </a:xfrm>
            <a:custGeom>
              <a:rect b="b" l="l" r="r" t="t"/>
              <a:pathLst>
                <a:path extrusionOk="0" h="4955" w="7846">
                  <a:moveTo>
                    <a:pt x="7069" y="1"/>
                  </a:moveTo>
                  <a:lnTo>
                    <a:pt x="7069" y="1"/>
                  </a:lnTo>
                  <a:cubicBezTo>
                    <a:pt x="7344" y="678"/>
                    <a:pt x="7319" y="1455"/>
                    <a:pt x="6918" y="2081"/>
                  </a:cubicBezTo>
                  <a:cubicBezTo>
                    <a:pt x="6467" y="2808"/>
                    <a:pt x="5715" y="3284"/>
                    <a:pt x="4938" y="3610"/>
                  </a:cubicBezTo>
                  <a:cubicBezTo>
                    <a:pt x="4069" y="3980"/>
                    <a:pt x="3056" y="4278"/>
                    <a:pt x="2070" y="4278"/>
                  </a:cubicBezTo>
                  <a:cubicBezTo>
                    <a:pt x="1521" y="4278"/>
                    <a:pt x="980" y="4185"/>
                    <a:pt x="477" y="3961"/>
                  </a:cubicBezTo>
                  <a:cubicBezTo>
                    <a:pt x="277" y="3886"/>
                    <a:pt x="126" y="3760"/>
                    <a:pt x="1" y="3635"/>
                  </a:cubicBezTo>
                  <a:lnTo>
                    <a:pt x="1" y="3635"/>
                  </a:lnTo>
                  <a:cubicBezTo>
                    <a:pt x="151" y="4061"/>
                    <a:pt x="427" y="4437"/>
                    <a:pt x="878" y="4638"/>
                  </a:cubicBezTo>
                  <a:cubicBezTo>
                    <a:pt x="1390" y="4862"/>
                    <a:pt x="1936" y="4954"/>
                    <a:pt x="2490" y="4954"/>
                  </a:cubicBezTo>
                  <a:cubicBezTo>
                    <a:pt x="3482" y="4954"/>
                    <a:pt x="4495" y="4657"/>
                    <a:pt x="5364" y="4287"/>
                  </a:cubicBezTo>
                  <a:cubicBezTo>
                    <a:pt x="6116" y="3961"/>
                    <a:pt x="6893" y="3485"/>
                    <a:pt x="7344" y="2758"/>
                  </a:cubicBezTo>
                  <a:cubicBezTo>
                    <a:pt x="7846" y="1931"/>
                    <a:pt x="7745" y="853"/>
                    <a:pt x="7144" y="76"/>
                  </a:cubicBezTo>
                  <a:cubicBezTo>
                    <a:pt x="7119" y="51"/>
                    <a:pt x="7094" y="26"/>
                    <a:pt x="7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4" name="Google Shape;6964;p45"/>
            <p:cNvSpPr/>
            <p:nvPr/>
          </p:nvSpPr>
          <p:spPr>
            <a:xfrm>
              <a:off x="762284" y="3076600"/>
              <a:ext cx="332243" cy="312261"/>
            </a:xfrm>
            <a:custGeom>
              <a:rect b="b" l="l" r="r" t="t"/>
              <a:pathLst>
                <a:path extrusionOk="0" h="14252" w="15164">
                  <a:moveTo>
                    <a:pt x="12280" y="0"/>
                  </a:moveTo>
                  <a:cubicBezTo>
                    <a:pt x="12055" y="0"/>
                    <a:pt x="11804" y="31"/>
                    <a:pt x="11530" y="107"/>
                  </a:cubicBezTo>
                  <a:cubicBezTo>
                    <a:pt x="10978" y="258"/>
                    <a:pt x="10527" y="508"/>
                    <a:pt x="10001" y="809"/>
                  </a:cubicBezTo>
                  <a:cubicBezTo>
                    <a:pt x="9600" y="1010"/>
                    <a:pt x="9174" y="1260"/>
                    <a:pt x="8622" y="1486"/>
                  </a:cubicBezTo>
                  <a:cubicBezTo>
                    <a:pt x="8297" y="1636"/>
                    <a:pt x="5339" y="2914"/>
                    <a:pt x="3033" y="4919"/>
                  </a:cubicBezTo>
                  <a:cubicBezTo>
                    <a:pt x="2257" y="5621"/>
                    <a:pt x="1630" y="6298"/>
                    <a:pt x="1204" y="7000"/>
                  </a:cubicBezTo>
                  <a:cubicBezTo>
                    <a:pt x="176" y="8654"/>
                    <a:pt x="1" y="10684"/>
                    <a:pt x="753" y="12162"/>
                  </a:cubicBezTo>
                  <a:cubicBezTo>
                    <a:pt x="1404" y="13416"/>
                    <a:pt x="2658" y="14142"/>
                    <a:pt x="4287" y="14243"/>
                  </a:cubicBezTo>
                  <a:cubicBezTo>
                    <a:pt x="4399" y="14249"/>
                    <a:pt x="4511" y="14252"/>
                    <a:pt x="4624" y="14252"/>
                  </a:cubicBezTo>
                  <a:cubicBezTo>
                    <a:pt x="6418" y="14252"/>
                    <a:pt x="8223" y="13501"/>
                    <a:pt x="9851" y="12062"/>
                  </a:cubicBezTo>
                  <a:cubicBezTo>
                    <a:pt x="11480" y="10659"/>
                    <a:pt x="12883" y="8604"/>
                    <a:pt x="13760" y="6273"/>
                  </a:cubicBezTo>
                  <a:cubicBezTo>
                    <a:pt x="14537" y="4293"/>
                    <a:pt x="15164" y="1736"/>
                    <a:pt x="13886" y="684"/>
                  </a:cubicBezTo>
                  <a:cubicBezTo>
                    <a:pt x="13836" y="634"/>
                    <a:pt x="13785" y="583"/>
                    <a:pt x="13710" y="533"/>
                  </a:cubicBezTo>
                  <a:lnTo>
                    <a:pt x="13685" y="508"/>
                  </a:lnTo>
                  <a:cubicBezTo>
                    <a:pt x="13493" y="335"/>
                    <a:pt x="13021" y="0"/>
                    <a:pt x="12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5" name="Google Shape;6965;p45"/>
            <p:cNvSpPr/>
            <p:nvPr/>
          </p:nvSpPr>
          <p:spPr>
            <a:xfrm>
              <a:off x="758450" y="3084575"/>
              <a:ext cx="330600" cy="296048"/>
            </a:xfrm>
            <a:custGeom>
              <a:rect b="b" l="l" r="r" t="t"/>
              <a:pathLst>
                <a:path extrusionOk="0" h="13512" w="15089">
                  <a:moveTo>
                    <a:pt x="12454" y="0"/>
                  </a:moveTo>
                  <a:cubicBezTo>
                    <a:pt x="12254" y="0"/>
                    <a:pt x="12030" y="27"/>
                    <a:pt x="11780" y="94"/>
                  </a:cubicBezTo>
                  <a:cubicBezTo>
                    <a:pt x="10878" y="345"/>
                    <a:pt x="10201" y="921"/>
                    <a:pt x="8948" y="1448"/>
                  </a:cubicBezTo>
                  <a:cubicBezTo>
                    <a:pt x="7670" y="1999"/>
                    <a:pt x="3359" y="4129"/>
                    <a:pt x="1680" y="6811"/>
                  </a:cubicBezTo>
                  <a:cubicBezTo>
                    <a:pt x="0" y="9518"/>
                    <a:pt x="727" y="13302"/>
                    <a:pt x="4487" y="13503"/>
                  </a:cubicBezTo>
                  <a:cubicBezTo>
                    <a:pt x="4594" y="13508"/>
                    <a:pt x="4700" y="13511"/>
                    <a:pt x="4807" y="13511"/>
                  </a:cubicBezTo>
                  <a:cubicBezTo>
                    <a:pt x="8450" y="13511"/>
                    <a:pt x="11905" y="10215"/>
                    <a:pt x="13610" y="5783"/>
                  </a:cubicBezTo>
                  <a:cubicBezTo>
                    <a:pt x="15088" y="1924"/>
                    <a:pt x="14211" y="896"/>
                    <a:pt x="13835" y="595"/>
                  </a:cubicBezTo>
                  <a:cubicBezTo>
                    <a:pt x="13760" y="545"/>
                    <a:pt x="13685" y="470"/>
                    <a:pt x="13610" y="395"/>
                  </a:cubicBezTo>
                  <a:cubicBezTo>
                    <a:pt x="13458" y="262"/>
                    <a:pt x="13076" y="0"/>
                    <a:pt x="12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6" name="Google Shape;6966;p45"/>
            <p:cNvSpPr/>
            <p:nvPr/>
          </p:nvSpPr>
          <p:spPr>
            <a:xfrm>
              <a:off x="729901" y="3067946"/>
              <a:ext cx="330578" cy="286670"/>
            </a:xfrm>
            <a:custGeom>
              <a:rect b="b" l="l" r="r" t="t"/>
              <a:pathLst>
                <a:path extrusionOk="0" h="13084" w="15088">
                  <a:moveTo>
                    <a:pt x="12503" y="0"/>
                  </a:moveTo>
                  <a:cubicBezTo>
                    <a:pt x="11624" y="0"/>
                    <a:pt x="10728" y="205"/>
                    <a:pt x="9900" y="477"/>
                  </a:cubicBezTo>
                  <a:cubicBezTo>
                    <a:pt x="6742" y="1455"/>
                    <a:pt x="3083" y="3109"/>
                    <a:pt x="1679" y="6342"/>
                  </a:cubicBezTo>
                  <a:cubicBezTo>
                    <a:pt x="0" y="10277"/>
                    <a:pt x="2582" y="13084"/>
                    <a:pt x="2582" y="13084"/>
                  </a:cubicBezTo>
                  <a:cubicBezTo>
                    <a:pt x="2456" y="12908"/>
                    <a:pt x="2331" y="12733"/>
                    <a:pt x="2256" y="12557"/>
                  </a:cubicBezTo>
                  <a:cubicBezTo>
                    <a:pt x="1479" y="11079"/>
                    <a:pt x="1654" y="9049"/>
                    <a:pt x="2682" y="7395"/>
                  </a:cubicBezTo>
                  <a:cubicBezTo>
                    <a:pt x="3108" y="6693"/>
                    <a:pt x="3735" y="6016"/>
                    <a:pt x="4511" y="5314"/>
                  </a:cubicBezTo>
                  <a:cubicBezTo>
                    <a:pt x="6817" y="3309"/>
                    <a:pt x="9775" y="2031"/>
                    <a:pt x="10100" y="1881"/>
                  </a:cubicBezTo>
                  <a:cubicBezTo>
                    <a:pt x="10652" y="1655"/>
                    <a:pt x="11078" y="1405"/>
                    <a:pt x="11479" y="1204"/>
                  </a:cubicBezTo>
                  <a:cubicBezTo>
                    <a:pt x="12005" y="903"/>
                    <a:pt x="12456" y="653"/>
                    <a:pt x="13008" y="502"/>
                  </a:cubicBezTo>
                  <a:cubicBezTo>
                    <a:pt x="13292" y="423"/>
                    <a:pt x="13549" y="391"/>
                    <a:pt x="13780" y="391"/>
                  </a:cubicBezTo>
                  <a:cubicBezTo>
                    <a:pt x="14427" y="391"/>
                    <a:pt x="14866" y="643"/>
                    <a:pt x="15088" y="828"/>
                  </a:cubicBezTo>
                  <a:cubicBezTo>
                    <a:pt x="15038" y="753"/>
                    <a:pt x="14938" y="703"/>
                    <a:pt x="14862" y="653"/>
                  </a:cubicBezTo>
                  <a:cubicBezTo>
                    <a:pt x="14135" y="180"/>
                    <a:pt x="13326" y="0"/>
                    <a:pt x="1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7" name="Google Shape;6967;p45"/>
            <p:cNvSpPr/>
            <p:nvPr/>
          </p:nvSpPr>
          <p:spPr>
            <a:xfrm>
              <a:off x="835332" y="3203569"/>
              <a:ext cx="161455" cy="150127"/>
            </a:xfrm>
            <a:custGeom>
              <a:rect b="b" l="l" r="r" t="t"/>
              <a:pathLst>
                <a:path extrusionOk="0" h="6852" w="7369">
                  <a:moveTo>
                    <a:pt x="4945" y="1"/>
                  </a:moveTo>
                  <a:cubicBezTo>
                    <a:pt x="4926" y="1"/>
                    <a:pt x="4907" y="1"/>
                    <a:pt x="4887" y="2"/>
                  </a:cubicBezTo>
                  <a:cubicBezTo>
                    <a:pt x="4035" y="27"/>
                    <a:pt x="3258" y="478"/>
                    <a:pt x="2582" y="954"/>
                  </a:cubicBezTo>
                  <a:cubicBezTo>
                    <a:pt x="1404" y="1856"/>
                    <a:pt x="226" y="3134"/>
                    <a:pt x="50" y="4663"/>
                  </a:cubicBezTo>
                  <a:cubicBezTo>
                    <a:pt x="0" y="5240"/>
                    <a:pt x="251" y="5716"/>
                    <a:pt x="627" y="6092"/>
                  </a:cubicBezTo>
                  <a:cubicBezTo>
                    <a:pt x="1180" y="6634"/>
                    <a:pt x="1836" y="6851"/>
                    <a:pt x="2508" y="6851"/>
                  </a:cubicBezTo>
                  <a:cubicBezTo>
                    <a:pt x="3421" y="6851"/>
                    <a:pt x="4362" y="6450"/>
                    <a:pt x="5113" y="5916"/>
                  </a:cubicBezTo>
                  <a:cubicBezTo>
                    <a:pt x="6015" y="5240"/>
                    <a:pt x="6742" y="4312"/>
                    <a:pt x="7143" y="3260"/>
                  </a:cubicBezTo>
                  <a:cubicBezTo>
                    <a:pt x="7369" y="2708"/>
                    <a:pt x="7344" y="2082"/>
                    <a:pt x="7118" y="1505"/>
                  </a:cubicBezTo>
                  <a:cubicBezTo>
                    <a:pt x="6749" y="621"/>
                    <a:pt x="5923" y="1"/>
                    <a:pt x="49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8" name="Google Shape;6968;p45"/>
            <p:cNvSpPr/>
            <p:nvPr/>
          </p:nvSpPr>
          <p:spPr>
            <a:xfrm>
              <a:off x="835332" y="3203569"/>
              <a:ext cx="157073" cy="130189"/>
            </a:xfrm>
            <a:custGeom>
              <a:rect b="b" l="l" r="r" t="t"/>
              <a:pathLst>
                <a:path extrusionOk="0" h="5942" w="7169">
                  <a:moveTo>
                    <a:pt x="4945" y="1"/>
                  </a:moveTo>
                  <a:cubicBezTo>
                    <a:pt x="4926" y="1"/>
                    <a:pt x="4907" y="1"/>
                    <a:pt x="4887" y="2"/>
                  </a:cubicBezTo>
                  <a:cubicBezTo>
                    <a:pt x="4035" y="27"/>
                    <a:pt x="3258" y="478"/>
                    <a:pt x="2582" y="954"/>
                  </a:cubicBezTo>
                  <a:cubicBezTo>
                    <a:pt x="1404" y="1856"/>
                    <a:pt x="226" y="3134"/>
                    <a:pt x="50" y="4663"/>
                  </a:cubicBezTo>
                  <a:cubicBezTo>
                    <a:pt x="0" y="5164"/>
                    <a:pt x="176" y="5591"/>
                    <a:pt x="476" y="5941"/>
                  </a:cubicBezTo>
                  <a:cubicBezTo>
                    <a:pt x="426" y="5766"/>
                    <a:pt x="426" y="5565"/>
                    <a:pt x="451" y="5365"/>
                  </a:cubicBezTo>
                  <a:cubicBezTo>
                    <a:pt x="602" y="3836"/>
                    <a:pt x="1780" y="2558"/>
                    <a:pt x="2983" y="1681"/>
                  </a:cubicBezTo>
                  <a:cubicBezTo>
                    <a:pt x="3634" y="1180"/>
                    <a:pt x="4436" y="728"/>
                    <a:pt x="5288" y="703"/>
                  </a:cubicBezTo>
                  <a:cubicBezTo>
                    <a:pt x="5312" y="703"/>
                    <a:pt x="5336" y="702"/>
                    <a:pt x="5359" y="702"/>
                  </a:cubicBezTo>
                  <a:cubicBezTo>
                    <a:pt x="6083" y="702"/>
                    <a:pt x="6731" y="1072"/>
                    <a:pt x="7168" y="1631"/>
                  </a:cubicBezTo>
                  <a:cubicBezTo>
                    <a:pt x="7143" y="1581"/>
                    <a:pt x="7143" y="1555"/>
                    <a:pt x="7118" y="1505"/>
                  </a:cubicBezTo>
                  <a:cubicBezTo>
                    <a:pt x="6749" y="621"/>
                    <a:pt x="5923" y="1"/>
                    <a:pt x="4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9" name="Google Shape;6969;p45"/>
            <p:cNvSpPr/>
            <p:nvPr/>
          </p:nvSpPr>
          <p:spPr>
            <a:xfrm>
              <a:off x="1664517" y="3401088"/>
              <a:ext cx="298195" cy="328694"/>
            </a:xfrm>
            <a:custGeom>
              <a:rect b="b" l="l" r="r" t="t"/>
              <a:pathLst>
                <a:path extrusionOk="0" h="15002" w="13610">
                  <a:moveTo>
                    <a:pt x="6661" y="1"/>
                  </a:moveTo>
                  <a:cubicBezTo>
                    <a:pt x="6274" y="1"/>
                    <a:pt x="5874" y="101"/>
                    <a:pt x="5464" y="335"/>
                  </a:cubicBezTo>
                  <a:cubicBezTo>
                    <a:pt x="3835" y="1287"/>
                    <a:pt x="2381" y="2816"/>
                    <a:pt x="1454" y="4571"/>
                  </a:cubicBezTo>
                  <a:cubicBezTo>
                    <a:pt x="301" y="6751"/>
                    <a:pt x="0" y="9307"/>
                    <a:pt x="1253" y="11538"/>
                  </a:cubicBezTo>
                  <a:cubicBezTo>
                    <a:pt x="2323" y="13435"/>
                    <a:pt x="4266" y="15001"/>
                    <a:pt x="6510" y="15001"/>
                  </a:cubicBezTo>
                  <a:cubicBezTo>
                    <a:pt x="6578" y="15001"/>
                    <a:pt x="6647" y="15000"/>
                    <a:pt x="6717" y="14997"/>
                  </a:cubicBezTo>
                  <a:cubicBezTo>
                    <a:pt x="8973" y="14922"/>
                    <a:pt x="10927" y="13292"/>
                    <a:pt x="11930" y="11363"/>
                  </a:cubicBezTo>
                  <a:cubicBezTo>
                    <a:pt x="13609" y="8180"/>
                    <a:pt x="12105" y="4520"/>
                    <a:pt x="9900" y="2039"/>
                  </a:cubicBezTo>
                  <a:cubicBezTo>
                    <a:pt x="9055" y="1079"/>
                    <a:pt x="7930" y="1"/>
                    <a:pt x="6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0" name="Google Shape;6970;p45"/>
            <p:cNvSpPr/>
            <p:nvPr/>
          </p:nvSpPr>
          <p:spPr>
            <a:xfrm>
              <a:off x="1660661" y="3395436"/>
              <a:ext cx="309172" cy="340284"/>
            </a:xfrm>
            <a:custGeom>
              <a:rect b="b" l="l" r="r" t="t"/>
              <a:pathLst>
                <a:path extrusionOk="0" h="15531" w="14111">
                  <a:moveTo>
                    <a:pt x="6843" y="543"/>
                  </a:moveTo>
                  <a:cubicBezTo>
                    <a:pt x="7971" y="543"/>
                    <a:pt x="9023" y="1520"/>
                    <a:pt x="9875" y="2473"/>
                  </a:cubicBezTo>
                  <a:cubicBezTo>
                    <a:pt x="11930" y="4778"/>
                    <a:pt x="13534" y="8362"/>
                    <a:pt x="11880" y="11495"/>
                  </a:cubicBezTo>
                  <a:cubicBezTo>
                    <a:pt x="10803" y="13550"/>
                    <a:pt x="8823" y="14929"/>
                    <a:pt x="6893" y="15004"/>
                  </a:cubicBezTo>
                  <a:cubicBezTo>
                    <a:pt x="6826" y="15007"/>
                    <a:pt x="6760" y="15008"/>
                    <a:pt x="6694" y="15008"/>
                  </a:cubicBezTo>
                  <a:cubicBezTo>
                    <a:pt x="4361" y="15008"/>
                    <a:pt x="2581" y="13304"/>
                    <a:pt x="1655" y="11671"/>
                  </a:cubicBezTo>
                  <a:cubicBezTo>
                    <a:pt x="552" y="9716"/>
                    <a:pt x="627" y="7310"/>
                    <a:pt x="1880" y="4954"/>
                  </a:cubicBezTo>
                  <a:cubicBezTo>
                    <a:pt x="2757" y="3250"/>
                    <a:pt x="4186" y="1746"/>
                    <a:pt x="5765" y="819"/>
                  </a:cubicBezTo>
                  <a:cubicBezTo>
                    <a:pt x="6141" y="618"/>
                    <a:pt x="6492" y="543"/>
                    <a:pt x="6843" y="543"/>
                  </a:cubicBezTo>
                  <a:close/>
                  <a:moveTo>
                    <a:pt x="6827" y="0"/>
                  </a:moveTo>
                  <a:cubicBezTo>
                    <a:pt x="6406" y="0"/>
                    <a:pt x="5965" y="108"/>
                    <a:pt x="5514" y="367"/>
                  </a:cubicBezTo>
                  <a:cubicBezTo>
                    <a:pt x="3835" y="1345"/>
                    <a:pt x="2331" y="2924"/>
                    <a:pt x="1404" y="4703"/>
                  </a:cubicBezTo>
                  <a:cubicBezTo>
                    <a:pt x="76" y="7235"/>
                    <a:pt x="1" y="9816"/>
                    <a:pt x="1204" y="11921"/>
                  </a:cubicBezTo>
                  <a:cubicBezTo>
                    <a:pt x="2181" y="13676"/>
                    <a:pt x="4136" y="15530"/>
                    <a:pt x="6692" y="15530"/>
                  </a:cubicBezTo>
                  <a:lnTo>
                    <a:pt x="6918" y="15530"/>
                  </a:lnTo>
                  <a:cubicBezTo>
                    <a:pt x="9499" y="15430"/>
                    <a:pt x="11404" y="13500"/>
                    <a:pt x="12357" y="11721"/>
                  </a:cubicBezTo>
                  <a:cubicBezTo>
                    <a:pt x="14111" y="8387"/>
                    <a:pt x="12432" y="4578"/>
                    <a:pt x="10276" y="2122"/>
                  </a:cubicBezTo>
                  <a:cubicBezTo>
                    <a:pt x="9703" y="1489"/>
                    <a:pt x="8398" y="0"/>
                    <a:pt x="6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1" name="Google Shape;6971;p45"/>
            <p:cNvSpPr/>
            <p:nvPr/>
          </p:nvSpPr>
          <p:spPr>
            <a:xfrm>
              <a:off x="1734235" y="3525384"/>
              <a:ext cx="146644" cy="158716"/>
            </a:xfrm>
            <a:custGeom>
              <a:rect b="b" l="l" r="r" t="t"/>
              <a:pathLst>
                <a:path extrusionOk="0" h="7244" w="6693">
                  <a:moveTo>
                    <a:pt x="3359" y="0"/>
                  </a:moveTo>
                  <a:cubicBezTo>
                    <a:pt x="1505" y="0"/>
                    <a:pt x="1" y="1629"/>
                    <a:pt x="1" y="3634"/>
                  </a:cubicBezTo>
                  <a:cubicBezTo>
                    <a:pt x="1" y="5639"/>
                    <a:pt x="1505" y="7243"/>
                    <a:pt x="3359" y="7243"/>
                  </a:cubicBezTo>
                  <a:cubicBezTo>
                    <a:pt x="5189" y="7243"/>
                    <a:pt x="6693" y="5639"/>
                    <a:pt x="6693" y="3634"/>
                  </a:cubicBezTo>
                  <a:cubicBezTo>
                    <a:pt x="6693" y="1629"/>
                    <a:pt x="5189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2" name="Google Shape;6972;p45"/>
            <p:cNvSpPr/>
            <p:nvPr/>
          </p:nvSpPr>
          <p:spPr>
            <a:xfrm>
              <a:off x="1734235" y="3546243"/>
              <a:ext cx="135119" cy="137858"/>
            </a:xfrm>
            <a:custGeom>
              <a:rect b="b" l="l" r="r" t="t"/>
              <a:pathLst>
                <a:path extrusionOk="0" h="6292" w="6167">
                  <a:moveTo>
                    <a:pt x="1104" y="1"/>
                  </a:moveTo>
                  <a:cubicBezTo>
                    <a:pt x="427" y="652"/>
                    <a:pt x="1" y="1605"/>
                    <a:pt x="1" y="2682"/>
                  </a:cubicBezTo>
                  <a:cubicBezTo>
                    <a:pt x="1" y="4687"/>
                    <a:pt x="1505" y="6291"/>
                    <a:pt x="3359" y="6291"/>
                  </a:cubicBezTo>
                  <a:cubicBezTo>
                    <a:pt x="4537" y="6291"/>
                    <a:pt x="5565" y="5640"/>
                    <a:pt x="6166" y="4637"/>
                  </a:cubicBezTo>
                  <a:lnTo>
                    <a:pt x="6166" y="4637"/>
                  </a:lnTo>
                  <a:cubicBezTo>
                    <a:pt x="5565" y="5214"/>
                    <a:pt x="4788" y="5590"/>
                    <a:pt x="3911" y="5590"/>
                  </a:cubicBezTo>
                  <a:cubicBezTo>
                    <a:pt x="2081" y="5590"/>
                    <a:pt x="577" y="3961"/>
                    <a:pt x="577" y="1956"/>
                  </a:cubicBezTo>
                  <a:cubicBezTo>
                    <a:pt x="577" y="1229"/>
                    <a:pt x="778" y="552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3" name="Google Shape;6973;p45"/>
            <p:cNvSpPr/>
            <p:nvPr/>
          </p:nvSpPr>
          <p:spPr>
            <a:xfrm>
              <a:off x="1048933" y="3211763"/>
              <a:ext cx="331695" cy="272495"/>
            </a:xfrm>
            <a:custGeom>
              <a:rect b="b" l="l" r="r" t="t"/>
              <a:pathLst>
                <a:path extrusionOk="0" h="12437" w="15139">
                  <a:moveTo>
                    <a:pt x="8030" y="0"/>
                  </a:moveTo>
                  <a:cubicBezTo>
                    <a:pt x="7943" y="0"/>
                    <a:pt x="7857" y="1"/>
                    <a:pt x="7770" y="3"/>
                  </a:cubicBezTo>
                  <a:cubicBezTo>
                    <a:pt x="5289" y="54"/>
                    <a:pt x="2908" y="1006"/>
                    <a:pt x="1580" y="3186"/>
                  </a:cubicBezTo>
                  <a:cubicBezTo>
                    <a:pt x="402" y="5116"/>
                    <a:pt x="1" y="7648"/>
                    <a:pt x="1204" y="9653"/>
                  </a:cubicBezTo>
                  <a:cubicBezTo>
                    <a:pt x="2351" y="11532"/>
                    <a:pt x="4638" y="12437"/>
                    <a:pt x="6771" y="12437"/>
                  </a:cubicBezTo>
                  <a:cubicBezTo>
                    <a:pt x="6828" y="12437"/>
                    <a:pt x="6886" y="12436"/>
                    <a:pt x="6943" y="12435"/>
                  </a:cubicBezTo>
                  <a:cubicBezTo>
                    <a:pt x="10527" y="12359"/>
                    <a:pt x="12983" y="9277"/>
                    <a:pt x="14086" y="6144"/>
                  </a:cubicBezTo>
                  <a:cubicBezTo>
                    <a:pt x="14637" y="4565"/>
                    <a:pt x="15139" y="2485"/>
                    <a:pt x="13409" y="1432"/>
                  </a:cubicBezTo>
                  <a:cubicBezTo>
                    <a:pt x="11875" y="521"/>
                    <a:pt x="9929" y="0"/>
                    <a:pt x="8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4" name="Google Shape;6974;p45"/>
            <p:cNvSpPr/>
            <p:nvPr/>
          </p:nvSpPr>
          <p:spPr>
            <a:xfrm>
              <a:off x="1041242" y="3205716"/>
              <a:ext cx="350911" cy="284589"/>
            </a:xfrm>
            <a:custGeom>
              <a:rect b="b" l="l" r="r" t="t"/>
              <a:pathLst>
                <a:path extrusionOk="0" h="12989" w="16016">
                  <a:moveTo>
                    <a:pt x="8375" y="527"/>
                  </a:moveTo>
                  <a:cubicBezTo>
                    <a:pt x="10226" y="527"/>
                    <a:pt x="12125" y="1047"/>
                    <a:pt x="13635" y="1934"/>
                  </a:cubicBezTo>
                  <a:cubicBezTo>
                    <a:pt x="13986" y="2159"/>
                    <a:pt x="14236" y="2435"/>
                    <a:pt x="14412" y="2736"/>
                  </a:cubicBezTo>
                  <a:cubicBezTo>
                    <a:pt x="14963" y="3738"/>
                    <a:pt x="14612" y="5142"/>
                    <a:pt x="14186" y="6320"/>
                  </a:cubicBezTo>
                  <a:cubicBezTo>
                    <a:pt x="13159" y="9252"/>
                    <a:pt x="10803" y="12385"/>
                    <a:pt x="7269" y="12460"/>
                  </a:cubicBezTo>
                  <a:cubicBezTo>
                    <a:pt x="7216" y="12461"/>
                    <a:pt x="7164" y="12462"/>
                    <a:pt x="7111" y="12462"/>
                  </a:cubicBezTo>
                  <a:cubicBezTo>
                    <a:pt x="4865" y="12462"/>
                    <a:pt x="2784" y="11420"/>
                    <a:pt x="1780" y="9803"/>
                  </a:cubicBezTo>
                  <a:cubicBezTo>
                    <a:pt x="527" y="7723"/>
                    <a:pt x="1154" y="5242"/>
                    <a:pt x="2156" y="3613"/>
                  </a:cubicBezTo>
                  <a:cubicBezTo>
                    <a:pt x="3334" y="1683"/>
                    <a:pt x="5464" y="605"/>
                    <a:pt x="8121" y="530"/>
                  </a:cubicBezTo>
                  <a:cubicBezTo>
                    <a:pt x="8206" y="528"/>
                    <a:pt x="8290" y="527"/>
                    <a:pt x="8375" y="527"/>
                  </a:cubicBezTo>
                  <a:close/>
                  <a:moveTo>
                    <a:pt x="8374" y="1"/>
                  </a:moveTo>
                  <a:cubicBezTo>
                    <a:pt x="8289" y="1"/>
                    <a:pt x="8205" y="2"/>
                    <a:pt x="8121" y="4"/>
                  </a:cubicBezTo>
                  <a:cubicBezTo>
                    <a:pt x="5264" y="79"/>
                    <a:pt x="2983" y="1257"/>
                    <a:pt x="1705" y="3337"/>
                  </a:cubicBezTo>
                  <a:cubicBezTo>
                    <a:pt x="652" y="5041"/>
                    <a:pt x="1" y="7648"/>
                    <a:pt x="1229" y="9879"/>
                  </a:cubicBezTo>
                  <a:cubicBezTo>
                    <a:pt x="1254" y="9954"/>
                    <a:pt x="1304" y="10004"/>
                    <a:pt x="1329" y="10079"/>
                  </a:cubicBezTo>
                  <a:cubicBezTo>
                    <a:pt x="2641" y="12216"/>
                    <a:pt x="5129" y="12989"/>
                    <a:pt x="7107" y="12989"/>
                  </a:cubicBezTo>
                  <a:cubicBezTo>
                    <a:pt x="7170" y="12989"/>
                    <a:pt x="7232" y="12988"/>
                    <a:pt x="7294" y="12986"/>
                  </a:cubicBezTo>
                  <a:cubicBezTo>
                    <a:pt x="11079" y="12911"/>
                    <a:pt x="13585" y="9578"/>
                    <a:pt x="14688" y="6495"/>
                  </a:cubicBezTo>
                  <a:cubicBezTo>
                    <a:pt x="15038" y="5467"/>
                    <a:pt x="16016" y="2761"/>
                    <a:pt x="13911" y="1483"/>
                  </a:cubicBezTo>
                  <a:cubicBezTo>
                    <a:pt x="12302" y="546"/>
                    <a:pt x="10302" y="1"/>
                    <a:pt x="8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5" name="Google Shape;6975;p45"/>
            <p:cNvSpPr/>
            <p:nvPr/>
          </p:nvSpPr>
          <p:spPr>
            <a:xfrm>
              <a:off x="1093410" y="3284505"/>
              <a:ext cx="177953" cy="149514"/>
            </a:xfrm>
            <a:custGeom>
              <a:rect b="b" l="l" r="r" t="t"/>
              <a:pathLst>
                <a:path extrusionOk="0" h="6824" w="8122">
                  <a:moveTo>
                    <a:pt x="4311" y="1"/>
                  </a:moveTo>
                  <a:cubicBezTo>
                    <a:pt x="3688" y="1"/>
                    <a:pt x="3047" y="159"/>
                    <a:pt x="2457" y="493"/>
                  </a:cubicBezTo>
                  <a:cubicBezTo>
                    <a:pt x="702" y="1445"/>
                    <a:pt x="1" y="3551"/>
                    <a:pt x="903" y="5155"/>
                  </a:cubicBezTo>
                  <a:cubicBezTo>
                    <a:pt x="1498" y="6229"/>
                    <a:pt x="2627" y="6824"/>
                    <a:pt x="3831" y="6824"/>
                  </a:cubicBezTo>
                  <a:cubicBezTo>
                    <a:pt x="4452" y="6824"/>
                    <a:pt x="5093" y="6665"/>
                    <a:pt x="5690" y="6333"/>
                  </a:cubicBezTo>
                  <a:cubicBezTo>
                    <a:pt x="7444" y="5355"/>
                    <a:pt x="8121" y="3275"/>
                    <a:pt x="7244" y="1646"/>
                  </a:cubicBezTo>
                  <a:cubicBezTo>
                    <a:pt x="6650" y="590"/>
                    <a:pt x="5512" y="1"/>
                    <a:pt x="4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6" name="Google Shape;6976;p45"/>
            <p:cNvSpPr/>
            <p:nvPr/>
          </p:nvSpPr>
          <p:spPr>
            <a:xfrm>
              <a:off x="1093410" y="3284330"/>
              <a:ext cx="116999" cy="149360"/>
            </a:xfrm>
            <a:custGeom>
              <a:rect b="b" l="l" r="r" t="t"/>
              <a:pathLst>
                <a:path extrusionOk="0" h="6817" w="5340">
                  <a:moveTo>
                    <a:pt x="4313" y="1"/>
                  </a:moveTo>
                  <a:cubicBezTo>
                    <a:pt x="3689" y="1"/>
                    <a:pt x="3052" y="163"/>
                    <a:pt x="2457" y="501"/>
                  </a:cubicBezTo>
                  <a:cubicBezTo>
                    <a:pt x="702" y="1453"/>
                    <a:pt x="1" y="3559"/>
                    <a:pt x="903" y="5163"/>
                  </a:cubicBezTo>
                  <a:cubicBezTo>
                    <a:pt x="1479" y="6190"/>
                    <a:pt x="2557" y="6792"/>
                    <a:pt x="3710" y="6817"/>
                  </a:cubicBezTo>
                  <a:cubicBezTo>
                    <a:pt x="2908" y="6591"/>
                    <a:pt x="2231" y="6065"/>
                    <a:pt x="1805" y="5313"/>
                  </a:cubicBezTo>
                  <a:cubicBezTo>
                    <a:pt x="903" y="3709"/>
                    <a:pt x="1605" y="1604"/>
                    <a:pt x="3359" y="626"/>
                  </a:cubicBezTo>
                  <a:cubicBezTo>
                    <a:pt x="3941" y="300"/>
                    <a:pt x="4566" y="147"/>
                    <a:pt x="5195" y="147"/>
                  </a:cubicBezTo>
                  <a:cubicBezTo>
                    <a:pt x="5243" y="147"/>
                    <a:pt x="5291" y="148"/>
                    <a:pt x="5339" y="150"/>
                  </a:cubicBezTo>
                  <a:cubicBezTo>
                    <a:pt x="5007" y="51"/>
                    <a:pt x="4662" y="1"/>
                    <a:pt x="4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7" name="Google Shape;6977;p45"/>
            <p:cNvSpPr/>
            <p:nvPr/>
          </p:nvSpPr>
          <p:spPr>
            <a:xfrm>
              <a:off x="1009407" y="3425430"/>
              <a:ext cx="824802" cy="473935"/>
            </a:xfrm>
            <a:custGeom>
              <a:rect b="b" l="l" r="r" t="t"/>
              <a:pathLst>
                <a:path extrusionOk="0" h="21631" w="37645">
                  <a:moveTo>
                    <a:pt x="37644" y="1"/>
                  </a:moveTo>
                  <a:lnTo>
                    <a:pt x="37644" y="1"/>
                  </a:lnTo>
                  <a:cubicBezTo>
                    <a:pt x="34512" y="1279"/>
                    <a:pt x="31705" y="3134"/>
                    <a:pt x="28973" y="4963"/>
                  </a:cubicBezTo>
                  <a:cubicBezTo>
                    <a:pt x="28321" y="5414"/>
                    <a:pt x="27644" y="5866"/>
                    <a:pt x="26968" y="6292"/>
                  </a:cubicBezTo>
                  <a:cubicBezTo>
                    <a:pt x="19123" y="11379"/>
                    <a:pt x="10652" y="15214"/>
                    <a:pt x="1679" y="17695"/>
                  </a:cubicBezTo>
                  <a:cubicBezTo>
                    <a:pt x="1679" y="17695"/>
                    <a:pt x="2306" y="19976"/>
                    <a:pt x="0" y="21630"/>
                  </a:cubicBezTo>
                  <a:cubicBezTo>
                    <a:pt x="10251" y="19099"/>
                    <a:pt x="19950" y="14913"/>
                    <a:pt x="28797" y="9149"/>
                  </a:cubicBezTo>
                  <a:cubicBezTo>
                    <a:pt x="29499" y="8698"/>
                    <a:pt x="30201" y="8222"/>
                    <a:pt x="30877" y="7770"/>
                  </a:cubicBezTo>
                  <a:cubicBezTo>
                    <a:pt x="32933" y="6392"/>
                    <a:pt x="34938" y="5064"/>
                    <a:pt x="37018" y="4011"/>
                  </a:cubicBezTo>
                  <a:cubicBezTo>
                    <a:pt x="35740" y="1881"/>
                    <a:pt x="37644" y="1"/>
                    <a:pt x="37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8" name="Google Shape;6978;p45"/>
            <p:cNvSpPr/>
            <p:nvPr/>
          </p:nvSpPr>
          <p:spPr>
            <a:xfrm>
              <a:off x="985788" y="3813129"/>
              <a:ext cx="74143" cy="86238"/>
            </a:xfrm>
            <a:custGeom>
              <a:rect b="b" l="l" r="r" t="t"/>
              <a:pathLst>
                <a:path extrusionOk="0" h="3936" w="3384">
                  <a:moveTo>
                    <a:pt x="2256" y="877"/>
                  </a:moveTo>
                  <a:cubicBezTo>
                    <a:pt x="2256" y="877"/>
                    <a:pt x="2331" y="1078"/>
                    <a:pt x="2306" y="1404"/>
                  </a:cubicBezTo>
                  <a:cubicBezTo>
                    <a:pt x="2281" y="1730"/>
                    <a:pt x="2156" y="2206"/>
                    <a:pt x="1755" y="2632"/>
                  </a:cubicBezTo>
                  <a:cubicBezTo>
                    <a:pt x="1655" y="2757"/>
                    <a:pt x="1529" y="2857"/>
                    <a:pt x="1379" y="2983"/>
                  </a:cubicBezTo>
                  <a:cubicBezTo>
                    <a:pt x="1379" y="2983"/>
                    <a:pt x="802" y="1604"/>
                    <a:pt x="2256" y="877"/>
                  </a:cubicBezTo>
                  <a:close/>
                  <a:moveTo>
                    <a:pt x="2757" y="0"/>
                  </a:moveTo>
                  <a:lnTo>
                    <a:pt x="2757" y="0"/>
                  </a:lnTo>
                  <a:cubicBezTo>
                    <a:pt x="0" y="1379"/>
                    <a:pt x="1078" y="3935"/>
                    <a:pt x="1078" y="3935"/>
                  </a:cubicBezTo>
                  <a:cubicBezTo>
                    <a:pt x="3384" y="2281"/>
                    <a:pt x="2757" y="0"/>
                    <a:pt x="2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9" name="Google Shape;6979;p45"/>
            <p:cNvSpPr/>
            <p:nvPr/>
          </p:nvSpPr>
          <p:spPr>
            <a:xfrm>
              <a:off x="1003360" y="3832344"/>
              <a:ext cx="33522" cy="46142"/>
            </a:xfrm>
            <a:custGeom>
              <a:rect b="b" l="l" r="r" t="t"/>
              <a:pathLst>
                <a:path extrusionOk="0" h="2106" w="1530">
                  <a:moveTo>
                    <a:pt x="1454" y="0"/>
                  </a:moveTo>
                  <a:cubicBezTo>
                    <a:pt x="0" y="727"/>
                    <a:pt x="577" y="2106"/>
                    <a:pt x="577" y="2106"/>
                  </a:cubicBezTo>
                  <a:cubicBezTo>
                    <a:pt x="727" y="1980"/>
                    <a:pt x="853" y="1880"/>
                    <a:pt x="953" y="1755"/>
                  </a:cubicBezTo>
                  <a:cubicBezTo>
                    <a:pt x="1153" y="1354"/>
                    <a:pt x="1329" y="928"/>
                    <a:pt x="1504" y="527"/>
                  </a:cubicBezTo>
                  <a:cubicBezTo>
                    <a:pt x="1529" y="201"/>
                    <a:pt x="1454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0" name="Google Shape;6980;p45"/>
            <p:cNvSpPr/>
            <p:nvPr/>
          </p:nvSpPr>
          <p:spPr>
            <a:xfrm>
              <a:off x="1024218" y="3843869"/>
              <a:ext cx="12116" cy="26927"/>
            </a:xfrm>
            <a:custGeom>
              <a:rect b="b" l="l" r="r" t="t"/>
              <a:pathLst>
                <a:path extrusionOk="0" h="1229" w="553">
                  <a:moveTo>
                    <a:pt x="552" y="1"/>
                  </a:moveTo>
                  <a:lnTo>
                    <a:pt x="552" y="1"/>
                  </a:lnTo>
                  <a:cubicBezTo>
                    <a:pt x="377" y="402"/>
                    <a:pt x="201" y="828"/>
                    <a:pt x="1" y="1229"/>
                  </a:cubicBezTo>
                  <a:cubicBezTo>
                    <a:pt x="402" y="803"/>
                    <a:pt x="527" y="327"/>
                    <a:pt x="552" y="1"/>
                  </a:cubicBezTo>
                  <a:close/>
                </a:path>
              </a:pathLst>
            </a:custGeom>
            <a:solidFill>
              <a:srgbClr val="85B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1" name="Google Shape;6981;p45"/>
            <p:cNvSpPr/>
            <p:nvPr/>
          </p:nvSpPr>
          <p:spPr>
            <a:xfrm>
              <a:off x="1792450" y="3425430"/>
              <a:ext cx="59332" cy="87881"/>
            </a:xfrm>
            <a:custGeom>
              <a:rect b="b" l="l" r="r" t="t"/>
              <a:pathLst>
                <a:path extrusionOk="0" h="4011" w="2708">
                  <a:moveTo>
                    <a:pt x="1905" y="1"/>
                  </a:moveTo>
                  <a:cubicBezTo>
                    <a:pt x="1905" y="1"/>
                    <a:pt x="1" y="1881"/>
                    <a:pt x="1279" y="4011"/>
                  </a:cubicBezTo>
                  <a:cubicBezTo>
                    <a:pt x="1279" y="4011"/>
                    <a:pt x="2707" y="2357"/>
                    <a:pt x="19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2" name="Google Shape;6982;p45"/>
            <p:cNvSpPr/>
            <p:nvPr/>
          </p:nvSpPr>
          <p:spPr>
            <a:xfrm>
              <a:off x="963812" y="3869701"/>
              <a:ext cx="275694" cy="313510"/>
            </a:xfrm>
            <a:custGeom>
              <a:rect b="b" l="l" r="r" t="t"/>
              <a:pathLst>
                <a:path extrusionOk="0" h="14309" w="12583">
                  <a:moveTo>
                    <a:pt x="3916" y="1"/>
                  </a:moveTo>
                  <a:cubicBezTo>
                    <a:pt x="3115" y="1"/>
                    <a:pt x="2368" y="278"/>
                    <a:pt x="1830" y="1077"/>
                  </a:cubicBezTo>
                  <a:cubicBezTo>
                    <a:pt x="778" y="2631"/>
                    <a:pt x="126" y="4661"/>
                    <a:pt x="76" y="6641"/>
                  </a:cubicBezTo>
                  <a:cubicBezTo>
                    <a:pt x="1" y="9098"/>
                    <a:pt x="828" y="11554"/>
                    <a:pt x="2933" y="13007"/>
                  </a:cubicBezTo>
                  <a:cubicBezTo>
                    <a:pt x="4089" y="13804"/>
                    <a:pt x="5499" y="14309"/>
                    <a:pt x="6894" y="14309"/>
                  </a:cubicBezTo>
                  <a:cubicBezTo>
                    <a:pt x="7737" y="14309"/>
                    <a:pt x="8575" y="14124"/>
                    <a:pt x="9349" y="13709"/>
                  </a:cubicBezTo>
                  <a:cubicBezTo>
                    <a:pt x="11354" y="12656"/>
                    <a:pt x="12382" y="10326"/>
                    <a:pt x="12457" y="8145"/>
                  </a:cubicBezTo>
                  <a:cubicBezTo>
                    <a:pt x="12582" y="4586"/>
                    <a:pt x="9625" y="1955"/>
                    <a:pt x="6542" y="676"/>
                  </a:cubicBezTo>
                  <a:cubicBezTo>
                    <a:pt x="5742" y="335"/>
                    <a:pt x="4797" y="1"/>
                    <a:pt x="3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3" name="Google Shape;6983;p45"/>
            <p:cNvSpPr/>
            <p:nvPr/>
          </p:nvSpPr>
          <p:spPr>
            <a:xfrm>
              <a:off x="957787" y="3864048"/>
              <a:ext cx="287766" cy="325079"/>
            </a:xfrm>
            <a:custGeom>
              <a:rect b="b" l="l" r="r" t="t"/>
              <a:pathLst>
                <a:path extrusionOk="0" h="14837" w="13134">
                  <a:moveTo>
                    <a:pt x="4212" y="535"/>
                  </a:moveTo>
                  <a:cubicBezTo>
                    <a:pt x="5035" y="535"/>
                    <a:pt x="5929" y="842"/>
                    <a:pt x="6717" y="1185"/>
                  </a:cubicBezTo>
                  <a:cubicBezTo>
                    <a:pt x="9574" y="2363"/>
                    <a:pt x="12582" y="4894"/>
                    <a:pt x="12481" y="8403"/>
                  </a:cubicBezTo>
                  <a:cubicBezTo>
                    <a:pt x="12381" y="10734"/>
                    <a:pt x="11228" y="12814"/>
                    <a:pt x="9524" y="13741"/>
                  </a:cubicBezTo>
                  <a:cubicBezTo>
                    <a:pt x="8768" y="14146"/>
                    <a:pt x="7979" y="14313"/>
                    <a:pt x="7204" y="14313"/>
                  </a:cubicBezTo>
                  <a:cubicBezTo>
                    <a:pt x="5769" y="14313"/>
                    <a:pt x="4384" y="13740"/>
                    <a:pt x="3359" y="13040"/>
                  </a:cubicBezTo>
                  <a:cubicBezTo>
                    <a:pt x="1504" y="11762"/>
                    <a:pt x="527" y="9581"/>
                    <a:pt x="602" y="6899"/>
                  </a:cubicBezTo>
                  <a:cubicBezTo>
                    <a:pt x="677" y="4995"/>
                    <a:pt x="1303" y="3015"/>
                    <a:pt x="2331" y="1486"/>
                  </a:cubicBezTo>
                  <a:cubicBezTo>
                    <a:pt x="2557" y="1135"/>
                    <a:pt x="2832" y="909"/>
                    <a:pt x="3133" y="759"/>
                  </a:cubicBezTo>
                  <a:cubicBezTo>
                    <a:pt x="3466" y="600"/>
                    <a:pt x="3831" y="535"/>
                    <a:pt x="4212" y="535"/>
                  </a:cubicBezTo>
                  <a:close/>
                  <a:moveTo>
                    <a:pt x="4216" y="0"/>
                  </a:moveTo>
                  <a:cubicBezTo>
                    <a:pt x="3355" y="0"/>
                    <a:pt x="2492" y="284"/>
                    <a:pt x="1880" y="1185"/>
                  </a:cubicBezTo>
                  <a:cubicBezTo>
                    <a:pt x="802" y="2789"/>
                    <a:pt x="151" y="4869"/>
                    <a:pt x="75" y="6874"/>
                  </a:cubicBezTo>
                  <a:cubicBezTo>
                    <a:pt x="0" y="9757"/>
                    <a:pt x="1053" y="12087"/>
                    <a:pt x="3058" y="13466"/>
                  </a:cubicBezTo>
                  <a:cubicBezTo>
                    <a:pt x="4151" y="14228"/>
                    <a:pt x="5637" y="14836"/>
                    <a:pt x="7186" y="14836"/>
                  </a:cubicBezTo>
                  <a:cubicBezTo>
                    <a:pt x="7981" y="14836"/>
                    <a:pt x="8792" y="14676"/>
                    <a:pt x="9574" y="14293"/>
                  </a:cubicBezTo>
                  <a:cubicBezTo>
                    <a:pt x="9624" y="14268"/>
                    <a:pt x="9700" y="14243"/>
                    <a:pt x="9750" y="14218"/>
                  </a:cubicBezTo>
                  <a:cubicBezTo>
                    <a:pt x="12055" y="12990"/>
                    <a:pt x="12933" y="10408"/>
                    <a:pt x="13008" y="8428"/>
                  </a:cubicBezTo>
                  <a:cubicBezTo>
                    <a:pt x="13133" y="4644"/>
                    <a:pt x="9950" y="1937"/>
                    <a:pt x="6943" y="684"/>
                  </a:cubicBezTo>
                  <a:cubicBezTo>
                    <a:pt x="6371" y="447"/>
                    <a:pt x="5295" y="0"/>
                    <a:pt x="4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4" name="Google Shape;6984;p45"/>
            <p:cNvSpPr/>
            <p:nvPr/>
          </p:nvSpPr>
          <p:spPr>
            <a:xfrm>
              <a:off x="1025862" y="3981486"/>
              <a:ext cx="169715" cy="156415"/>
            </a:xfrm>
            <a:custGeom>
              <a:rect b="b" l="l" r="r" t="t"/>
              <a:pathLst>
                <a:path extrusionOk="0" h="7139" w="7746">
                  <a:moveTo>
                    <a:pt x="3656" y="0"/>
                  </a:moveTo>
                  <a:cubicBezTo>
                    <a:pt x="3191" y="0"/>
                    <a:pt x="2723" y="100"/>
                    <a:pt x="2282" y="311"/>
                  </a:cubicBezTo>
                  <a:cubicBezTo>
                    <a:pt x="628" y="1113"/>
                    <a:pt x="1" y="3244"/>
                    <a:pt x="853" y="5023"/>
                  </a:cubicBezTo>
                  <a:cubicBezTo>
                    <a:pt x="1500" y="6353"/>
                    <a:pt x="2786" y="7138"/>
                    <a:pt x="4090" y="7138"/>
                  </a:cubicBezTo>
                  <a:cubicBezTo>
                    <a:pt x="4556" y="7138"/>
                    <a:pt x="5023" y="7039"/>
                    <a:pt x="5465" y="6828"/>
                  </a:cubicBezTo>
                  <a:cubicBezTo>
                    <a:pt x="7119" y="6026"/>
                    <a:pt x="7745" y="3920"/>
                    <a:pt x="6868" y="2116"/>
                  </a:cubicBezTo>
                  <a:cubicBezTo>
                    <a:pt x="6240" y="786"/>
                    <a:pt x="4959" y="0"/>
                    <a:pt x="3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5" name="Google Shape;6985;p45"/>
            <p:cNvSpPr/>
            <p:nvPr/>
          </p:nvSpPr>
          <p:spPr>
            <a:xfrm>
              <a:off x="1034100" y="4028374"/>
              <a:ext cx="150500" cy="109528"/>
            </a:xfrm>
            <a:custGeom>
              <a:rect b="b" l="l" r="r" t="t"/>
              <a:pathLst>
                <a:path extrusionOk="0" h="4999" w="6869">
                  <a:moveTo>
                    <a:pt x="302" y="1"/>
                  </a:moveTo>
                  <a:lnTo>
                    <a:pt x="302" y="1"/>
                  </a:lnTo>
                  <a:cubicBezTo>
                    <a:pt x="1" y="903"/>
                    <a:pt x="26" y="1931"/>
                    <a:pt x="477" y="2883"/>
                  </a:cubicBezTo>
                  <a:cubicBezTo>
                    <a:pt x="1124" y="4213"/>
                    <a:pt x="2410" y="4998"/>
                    <a:pt x="3714" y="4998"/>
                  </a:cubicBezTo>
                  <a:cubicBezTo>
                    <a:pt x="4180" y="4998"/>
                    <a:pt x="4647" y="4899"/>
                    <a:pt x="5089" y="4688"/>
                  </a:cubicBezTo>
                  <a:cubicBezTo>
                    <a:pt x="6141" y="4186"/>
                    <a:pt x="6768" y="3134"/>
                    <a:pt x="6868" y="1981"/>
                  </a:cubicBezTo>
                  <a:lnTo>
                    <a:pt x="6868" y="1981"/>
                  </a:lnTo>
                  <a:cubicBezTo>
                    <a:pt x="6592" y="2758"/>
                    <a:pt x="6041" y="3409"/>
                    <a:pt x="5264" y="3785"/>
                  </a:cubicBezTo>
                  <a:cubicBezTo>
                    <a:pt x="4821" y="4007"/>
                    <a:pt x="4350" y="4111"/>
                    <a:pt x="3880" y="4111"/>
                  </a:cubicBezTo>
                  <a:cubicBezTo>
                    <a:pt x="2594" y="4111"/>
                    <a:pt x="1320" y="3327"/>
                    <a:pt x="678" y="2006"/>
                  </a:cubicBezTo>
                  <a:cubicBezTo>
                    <a:pt x="377" y="1354"/>
                    <a:pt x="252" y="652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6" name="Google Shape;6986;p45"/>
            <p:cNvSpPr/>
            <p:nvPr/>
          </p:nvSpPr>
          <p:spPr>
            <a:xfrm>
              <a:off x="1205984" y="3518811"/>
              <a:ext cx="276241" cy="313510"/>
            </a:xfrm>
            <a:custGeom>
              <a:rect b="b" l="l" r="r" t="t"/>
              <a:pathLst>
                <a:path extrusionOk="0" h="14309" w="12608">
                  <a:moveTo>
                    <a:pt x="3928" y="1"/>
                  </a:moveTo>
                  <a:cubicBezTo>
                    <a:pt x="3121" y="1"/>
                    <a:pt x="2367" y="277"/>
                    <a:pt x="1830" y="1077"/>
                  </a:cubicBezTo>
                  <a:cubicBezTo>
                    <a:pt x="803" y="2631"/>
                    <a:pt x="151" y="4661"/>
                    <a:pt x="76" y="6641"/>
                  </a:cubicBezTo>
                  <a:cubicBezTo>
                    <a:pt x="1" y="9097"/>
                    <a:pt x="853" y="11554"/>
                    <a:pt x="2933" y="13007"/>
                  </a:cubicBezTo>
                  <a:cubicBezTo>
                    <a:pt x="4089" y="13804"/>
                    <a:pt x="5508" y="14309"/>
                    <a:pt x="6911" y="14309"/>
                  </a:cubicBezTo>
                  <a:cubicBezTo>
                    <a:pt x="7758" y="14309"/>
                    <a:pt x="8600" y="14124"/>
                    <a:pt x="9374" y="13709"/>
                  </a:cubicBezTo>
                  <a:cubicBezTo>
                    <a:pt x="11354" y="12656"/>
                    <a:pt x="12407" y="10325"/>
                    <a:pt x="12482" y="8145"/>
                  </a:cubicBezTo>
                  <a:cubicBezTo>
                    <a:pt x="12607" y="4586"/>
                    <a:pt x="9625" y="1954"/>
                    <a:pt x="6567" y="676"/>
                  </a:cubicBezTo>
                  <a:cubicBezTo>
                    <a:pt x="5766" y="335"/>
                    <a:pt x="4815" y="1"/>
                    <a:pt x="3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7" name="Google Shape;6987;p45"/>
            <p:cNvSpPr/>
            <p:nvPr/>
          </p:nvSpPr>
          <p:spPr>
            <a:xfrm>
              <a:off x="1199937" y="3513158"/>
              <a:ext cx="287766" cy="325057"/>
            </a:xfrm>
            <a:custGeom>
              <a:rect b="b" l="l" r="r" t="t"/>
              <a:pathLst>
                <a:path extrusionOk="0" h="14836" w="13134">
                  <a:moveTo>
                    <a:pt x="4221" y="535"/>
                  </a:moveTo>
                  <a:cubicBezTo>
                    <a:pt x="5038" y="535"/>
                    <a:pt x="5937" y="842"/>
                    <a:pt x="6743" y="1185"/>
                  </a:cubicBezTo>
                  <a:cubicBezTo>
                    <a:pt x="9600" y="2363"/>
                    <a:pt x="12607" y="4894"/>
                    <a:pt x="12482" y="8403"/>
                  </a:cubicBezTo>
                  <a:cubicBezTo>
                    <a:pt x="12407" y="10734"/>
                    <a:pt x="11254" y="12814"/>
                    <a:pt x="9525" y="13741"/>
                  </a:cubicBezTo>
                  <a:cubicBezTo>
                    <a:pt x="8778" y="14146"/>
                    <a:pt x="7991" y="14313"/>
                    <a:pt x="7216" y="14313"/>
                  </a:cubicBezTo>
                  <a:cubicBezTo>
                    <a:pt x="5780" y="14313"/>
                    <a:pt x="4385" y="13739"/>
                    <a:pt x="3359" y="13040"/>
                  </a:cubicBezTo>
                  <a:cubicBezTo>
                    <a:pt x="1530" y="11761"/>
                    <a:pt x="552" y="9581"/>
                    <a:pt x="627" y="6899"/>
                  </a:cubicBezTo>
                  <a:cubicBezTo>
                    <a:pt x="678" y="4994"/>
                    <a:pt x="1304" y="3014"/>
                    <a:pt x="2332" y="1486"/>
                  </a:cubicBezTo>
                  <a:cubicBezTo>
                    <a:pt x="2557" y="1135"/>
                    <a:pt x="2858" y="909"/>
                    <a:pt x="3159" y="759"/>
                  </a:cubicBezTo>
                  <a:cubicBezTo>
                    <a:pt x="3484" y="600"/>
                    <a:pt x="3844" y="535"/>
                    <a:pt x="4221" y="535"/>
                  </a:cubicBezTo>
                  <a:close/>
                  <a:moveTo>
                    <a:pt x="4229" y="0"/>
                  </a:moveTo>
                  <a:cubicBezTo>
                    <a:pt x="3368" y="0"/>
                    <a:pt x="2506" y="284"/>
                    <a:pt x="1906" y="1185"/>
                  </a:cubicBezTo>
                  <a:cubicBezTo>
                    <a:pt x="828" y="2789"/>
                    <a:pt x="151" y="4869"/>
                    <a:pt x="101" y="6874"/>
                  </a:cubicBezTo>
                  <a:cubicBezTo>
                    <a:pt x="1" y="9756"/>
                    <a:pt x="1054" y="12087"/>
                    <a:pt x="3059" y="13466"/>
                  </a:cubicBezTo>
                  <a:cubicBezTo>
                    <a:pt x="4168" y="14227"/>
                    <a:pt x="5660" y="14836"/>
                    <a:pt x="7203" y="14836"/>
                  </a:cubicBezTo>
                  <a:cubicBezTo>
                    <a:pt x="7995" y="14836"/>
                    <a:pt x="8801" y="14675"/>
                    <a:pt x="9575" y="14293"/>
                  </a:cubicBezTo>
                  <a:cubicBezTo>
                    <a:pt x="9650" y="14268"/>
                    <a:pt x="9725" y="14243"/>
                    <a:pt x="9775" y="14218"/>
                  </a:cubicBezTo>
                  <a:cubicBezTo>
                    <a:pt x="12056" y="12989"/>
                    <a:pt x="12933" y="10408"/>
                    <a:pt x="13008" y="8428"/>
                  </a:cubicBezTo>
                  <a:cubicBezTo>
                    <a:pt x="13134" y="4644"/>
                    <a:pt x="9951" y="1937"/>
                    <a:pt x="6943" y="684"/>
                  </a:cubicBezTo>
                  <a:cubicBezTo>
                    <a:pt x="6386" y="447"/>
                    <a:pt x="5308" y="0"/>
                    <a:pt x="4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8" name="Google Shape;6988;p45"/>
            <p:cNvSpPr/>
            <p:nvPr/>
          </p:nvSpPr>
          <p:spPr>
            <a:xfrm>
              <a:off x="1268033" y="3630596"/>
              <a:ext cx="170263" cy="156415"/>
            </a:xfrm>
            <a:custGeom>
              <a:rect b="b" l="l" r="r" t="t"/>
              <a:pathLst>
                <a:path extrusionOk="0" h="7139" w="7771">
                  <a:moveTo>
                    <a:pt x="3666" y="0"/>
                  </a:moveTo>
                  <a:cubicBezTo>
                    <a:pt x="3204" y="0"/>
                    <a:pt x="2741" y="100"/>
                    <a:pt x="2306" y="311"/>
                  </a:cubicBezTo>
                  <a:cubicBezTo>
                    <a:pt x="652" y="1113"/>
                    <a:pt x="1" y="3244"/>
                    <a:pt x="878" y="5023"/>
                  </a:cubicBezTo>
                  <a:cubicBezTo>
                    <a:pt x="1524" y="6353"/>
                    <a:pt x="2811" y="7138"/>
                    <a:pt x="4105" y="7138"/>
                  </a:cubicBezTo>
                  <a:cubicBezTo>
                    <a:pt x="4567" y="7138"/>
                    <a:pt x="5029" y="7038"/>
                    <a:pt x="5464" y="6827"/>
                  </a:cubicBezTo>
                  <a:cubicBezTo>
                    <a:pt x="7119" y="6025"/>
                    <a:pt x="7770" y="3920"/>
                    <a:pt x="6893" y="2116"/>
                  </a:cubicBezTo>
                  <a:cubicBezTo>
                    <a:pt x="6246" y="786"/>
                    <a:pt x="4960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9" name="Google Shape;6989;p45"/>
            <p:cNvSpPr/>
            <p:nvPr/>
          </p:nvSpPr>
          <p:spPr>
            <a:xfrm>
              <a:off x="1276271" y="3677484"/>
              <a:ext cx="151026" cy="109528"/>
            </a:xfrm>
            <a:custGeom>
              <a:rect b="b" l="l" r="r" t="t"/>
              <a:pathLst>
                <a:path extrusionOk="0" h="4999" w="6893">
                  <a:moveTo>
                    <a:pt x="326" y="1"/>
                  </a:moveTo>
                  <a:cubicBezTo>
                    <a:pt x="1" y="878"/>
                    <a:pt x="26" y="1931"/>
                    <a:pt x="502" y="2883"/>
                  </a:cubicBezTo>
                  <a:cubicBezTo>
                    <a:pt x="1148" y="4213"/>
                    <a:pt x="2435" y="4998"/>
                    <a:pt x="3729" y="4998"/>
                  </a:cubicBezTo>
                  <a:cubicBezTo>
                    <a:pt x="4191" y="4998"/>
                    <a:pt x="4653" y="4898"/>
                    <a:pt x="5088" y="4687"/>
                  </a:cubicBezTo>
                  <a:cubicBezTo>
                    <a:pt x="6141" y="4186"/>
                    <a:pt x="6793" y="3134"/>
                    <a:pt x="6893" y="1981"/>
                  </a:cubicBezTo>
                  <a:lnTo>
                    <a:pt x="6893" y="1981"/>
                  </a:lnTo>
                  <a:cubicBezTo>
                    <a:pt x="6617" y="2758"/>
                    <a:pt x="6066" y="3409"/>
                    <a:pt x="5289" y="3785"/>
                  </a:cubicBezTo>
                  <a:cubicBezTo>
                    <a:pt x="4846" y="4007"/>
                    <a:pt x="4375" y="4111"/>
                    <a:pt x="3905" y="4111"/>
                  </a:cubicBezTo>
                  <a:cubicBezTo>
                    <a:pt x="2619" y="4111"/>
                    <a:pt x="1345" y="3327"/>
                    <a:pt x="702" y="2006"/>
                  </a:cubicBezTo>
                  <a:cubicBezTo>
                    <a:pt x="377" y="1354"/>
                    <a:pt x="276" y="652"/>
                    <a:pt x="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0" name="Google Shape;6990;p45"/>
            <p:cNvSpPr/>
            <p:nvPr/>
          </p:nvSpPr>
          <p:spPr>
            <a:xfrm>
              <a:off x="904524" y="3999825"/>
              <a:ext cx="41739" cy="41760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1" name="Google Shape;6991;p45"/>
            <p:cNvSpPr/>
            <p:nvPr/>
          </p:nvSpPr>
          <p:spPr>
            <a:xfrm>
              <a:off x="1367439" y="3654982"/>
              <a:ext cx="41739" cy="41739"/>
            </a:xfrm>
            <a:custGeom>
              <a:rect b="b" l="l" r="r" t="t"/>
              <a:pathLst>
                <a:path extrusionOk="0" h="1905" w="1905">
                  <a:moveTo>
                    <a:pt x="952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2" name="Google Shape;6992;p45"/>
            <p:cNvSpPr/>
            <p:nvPr/>
          </p:nvSpPr>
          <p:spPr>
            <a:xfrm>
              <a:off x="756806" y="3386452"/>
              <a:ext cx="41739" cy="41760"/>
            </a:xfrm>
            <a:custGeom>
              <a:rect b="b" l="l" r="r" t="t"/>
              <a:pathLst>
                <a:path extrusionOk="0" h="1906" w="1905">
                  <a:moveTo>
                    <a:pt x="953" y="0"/>
                  </a:moveTo>
                  <a:cubicBezTo>
                    <a:pt x="426" y="0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3" name="Google Shape;6993;p45"/>
            <p:cNvSpPr/>
            <p:nvPr/>
          </p:nvSpPr>
          <p:spPr>
            <a:xfrm>
              <a:off x="1375655" y="3360095"/>
              <a:ext cx="41760" cy="4176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7" y="0"/>
                    <a:pt x="1" y="427"/>
                    <a:pt x="1" y="953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3"/>
                  </a:cubicBezTo>
                  <a:cubicBezTo>
                    <a:pt x="1906" y="427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4" name="Google Shape;6994;p45"/>
            <p:cNvSpPr/>
            <p:nvPr/>
          </p:nvSpPr>
          <p:spPr>
            <a:xfrm>
              <a:off x="1873166" y="3802700"/>
              <a:ext cx="41760" cy="41739"/>
            </a:xfrm>
            <a:custGeom>
              <a:rect b="b" l="l" r="r" t="t"/>
              <a:pathLst>
                <a:path extrusionOk="0" h="1905" w="1906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5" name="Google Shape;6995;p45"/>
            <p:cNvSpPr/>
            <p:nvPr/>
          </p:nvSpPr>
          <p:spPr>
            <a:xfrm>
              <a:off x="1376773" y="4106899"/>
              <a:ext cx="42286" cy="41760"/>
            </a:xfrm>
            <a:custGeom>
              <a:rect b="b" l="l" r="r" t="t"/>
              <a:pathLst>
                <a:path extrusionOk="0" h="1906" w="1930">
                  <a:moveTo>
                    <a:pt x="978" y="1"/>
                  </a:moveTo>
                  <a:cubicBezTo>
                    <a:pt x="451" y="1"/>
                    <a:pt x="0" y="427"/>
                    <a:pt x="0" y="953"/>
                  </a:cubicBezTo>
                  <a:cubicBezTo>
                    <a:pt x="0" y="1480"/>
                    <a:pt x="451" y="1906"/>
                    <a:pt x="978" y="1906"/>
                  </a:cubicBezTo>
                  <a:cubicBezTo>
                    <a:pt x="1504" y="1906"/>
                    <a:pt x="1930" y="1480"/>
                    <a:pt x="1930" y="953"/>
                  </a:cubicBezTo>
                  <a:cubicBezTo>
                    <a:pt x="1930" y="427"/>
                    <a:pt x="1504" y="1"/>
                    <a:pt x="9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6" name="Google Shape;6996;p45"/>
            <p:cNvSpPr/>
            <p:nvPr/>
          </p:nvSpPr>
          <p:spPr>
            <a:xfrm>
              <a:off x="1800688" y="4058040"/>
              <a:ext cx="41760" cy="4176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7" y="0"/>
                    <a:pt x="1" y="426"/>
                    <a:pt x="1" y="953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7" name="Google Shape;6997;p45"/>
            <p:cNvSpPr/>
            <p:nvPr/>
          </p:nvSpPr>
          <p:spPr>
            <a:xfrm>
              <a:off x="1633208" y="3781820"/>
              <a:ext cx="41760" cy="41760"/>
            </a:xfrm>
            <a:custGeom>
              <a:rect b="b" l="l" r="r" t="t"/>
              <a:pathLst>
                <a:path extrusionOk="0" h="1906" w="1906">
                  <a:moveTo>
                    <a:pt x="953" y="1"/>
                  </a:moveTo>
                  <a:cubicBezTo>
                    <a:pt x="427" y="1"/>
                    <a:pt x="0" y="427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8" name="Google Shape;6998;p45"/>
            <p:cNvSpPr/>
            <p:nvPr/>
          </p:nvSpPr>
          <p:spPr>
            <a:xfrm>
              <a:off x="1712281" y="3318356"/>
              <a:ext cx="41760" cy="41760"/>
            </a:xfrm>
            <a:custGeom>
              <a:rect b="b" l="l" r="r" t="t"/>
              <a:pathLst>
                <a:path extrusionOk="0" h="1906" w="1906">
                  <a:moveTo>
                    <a:pt x="953" y="1"/>
                  </a:moveTo>
                  <a:cubicBezTo>
                    <a:pt x="427" y="1"/>
                    <a:pt x="0" y="427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9" name="Google Shape;6999;p45"/>
            <p:cNvSpPr/>
            <p:nvPr/>
          </p:nvSpPr>
          <p:spPr>
            <a:xfrm>
              <a:off x="1247175" y="3071802"/>
              <a:ext cx="41760" cy="4176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6" y="0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0" name="Google Shape;7000;p45"/>
            <p:cNvSpPr/>
            <p:nvPr/>
          </p:nvSpPr>
          <p:spPr>
            <a:xfrm>
              <a:off x="1100005" y="3561076"/>
              <a:ext cx="41760" cy="4176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1" name="Google Shape;7001;p45"/>
            <p:cNvSpPr/>
            <p:nvPr/>
          </p:nvSpPr>
          <p:spPr>
            <a:xfrm>
              <a:off x="1654066" y="3542408"/>
              <a:ext cx="41760" cy="4176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7" y="0"/>
                    <a:pt x="1" y="426"/>
                    <a:pt x="1" y="953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3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2" name="Google Shape;7002;p45"/>
            <p:cNvSpPr/>
            <p:nvPr/>
          </p:nvSpPr>
          <p:spPr>
            <a:xfrm>
              <a:off x="1406417" y="3865845"/>
              <a:ext cx="41760" cy="4176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7" y="0"/>
                    <a:pt x="1" y="426"/>
                    <a:pt x="1" y="953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3" name="Google Shape;7003;p45"/>
            <p:cNvSpPr/>
            <p:nvPr/>
          </p:nvSpPr>
          <p:spPr>
            <a:xfrm>
              <a:off x="1492633" y="2902130"/>
              <a:ext cx="41760" cy="42286"/>
            </a:xfrm>
            <a:custGeom>
              <a:rect b="b" l="l" r="r" t="t"/>
              <a:pathLst>
                <a:path extrusionOk="0" h="1930" w="1906">
                  <a:moveTo>
                    <a:pt x="953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30"/>
                    <a:pt x="953" y="1930"/>
                  </a:cubicBezTo>
                  <a:cubicBezTo>
                    <a:pt x="1479" y="1930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4" name="Google Shape;7004;p45"/>
            <p:cNvSpPr/>
            <p:nvPr/>
          </p:nvSpPr>
          <p:spPr>
            <a:xfrm>
              <a:off x="1282866" y="3546243"/>
              <a:ext cx="31309" cy="27322"/>
            </a:xfrm>
            <a:custGeom>
              <a:rect b="b" l="l" r="r" t="t"/>
              <a:pathLst>
                <a:path extrusionOk="0" h="1247" w="1429">
                  <a:moveTo>
                    <a:pt x="226" y="1"/>
                  </a:moveTo>
                  <a:cubicBezTo>
                    <a:pt x="201" y="26"/>
                    <a:pt x="151" y="26"/>
                    <a:pt x="126" y="51"/>
                  </a:cubicBezTo>
                  <a:cubicBezTo>
                    <a:pt x="25" y="126"/>
                    <a:pt x="0" y="276"/>
                    <a:pt x="25" y="377"/>
                  </a:cubicBezTo>
                  <a:cubicBezTo>
                    <a:pt x="76" y="502"/>
                    <a:pt x="201" y="577"/>
                    <a:pt x="301" y="577"/>
                  </a:cubicBezTo>
                  <a:lnTo>
                    <a:pt x="452" y="577"/>
                  </a:lnTo>
                  <a:cubicBezTo>
                    <a:pt x="477" y="577"/>
                    <a:pt x="527" y="602"/>
                    <a:pt x="552" y="627"/>
                  </a:cubicBezTo>
                  <a:cubicBezTo>
                    <a:pt x="577" y="677"/>
                    <a:pt x="552" y="753"/>
                    <a:pt x="527" y="778"/>
                  </a:cubicBezTo>
                  <a:cubicBezTo>
                    <a:pt x="502" y="828"/>
                    <a:pt x="452" y="853"/>
                    <a:pt x="426" y="903"/>
                  </a:cubicBezTo>
                  <a:cubicBezTo>
                    <a:pt x="376" y="1003"/>
                    <a:pt x="376" y="1154"/>
                    <a:pt x="477" y="1204"/>
                  </a:cubicBezTo>
                  <a:cubicBezTo>
                    <a:pt x="514" y="1232"/>
                    <a:pt x="559" y="1246"/>
                    <a:pt x="601" y="1246"/>
                  </a:cubicBezTo>
                  <a:cubicBezTo>
                    <a:pt x="672" y="1246"/>
                    <a:pt x="737" y="1207"/>
                    <a:pt x="752" y="1129"/>
                  </a:cubicBezTo>
                  <a:cubicBezTo>
                    <a:pt x="802" y="1028"/>
                    <a:pt x="752" y="903"/>
                    <a:pt x="827" y="828"/>
                  </a:cubicBezTo>
                  <a:cubicBezTo>
                    <a:pt x="827" y="803"/>
                    <a:pt x="827" y="803"/>
                    <a:pt x="853" y="803"/>
                  </a:cubicBezTo>
                  <a:lnTo>
                    <a:pt x="878" y="803"/>
                  </a:lnTo>
                  <a:cubicBezTo>
                    <a:pt x="928" y="828"/>
                    <a:pt x="978" y="853"/>
                    <a:pt x="1028" y="878"/>
                  </a:cubicBezTo>
                  <a:cubicBezTo>
                    <a:pt x="1053" y="903"/>
                    <a:pt x="1078" y="928"/>
                    <a:pt x="1128" y="953"/>
                  </a:cubicBezTo>
                  <a:cubicBezTo>
                    <a:pt x="1147" y="959"/>
                    <a:pt x="1169" y="963"/>
                    <a:pt x="1192" y="963"/>
                  </a:cubicBezTo>
                  <a:cubicBezTo>
                    <a:pt x="1261" y="963"/>
                    <a:pt x="1341" y="934"/>
                    <a:pt x="1379" y="878"/>
                  </a:cubicBezTo>
                  <a:cubicBezTo>
                    <a:pt x="1429" y="803"/>
                    <a:pt x="1404" y="677"/>
                    <a:pt x="1304" y="652"/>
                  </a:cubicBezTo>
                  <a:cubicBezTo>
                    <a:pt x="1254" y="652"/>
                    <a:pt x="1203" y="652"/>
                    <a:pt x="1153" y="677"/>
                  </a:cubicBezTo>
                  <a:cubicBezTo>
                    <a:pt x="1103" y="677"/>
                    <a:pt x="1053" y="677"/>
                    <a:pt x="1028" y="627"/>
                  </a:cubicBezTo>
                  <a:cubicBezTo>
                    <a:pt x="978" y="577"/>
                    <a:pt x="1028" y="502"/>
                    <a:pt x="1103" y="452"/>
                  </a:cubicBezTo>
                  <a:cubicBezTo>
                    <a:pt x="1128" y="427"/>
                    <a:pt x="1153" y="402"/>
                    <a:pt x="1178" y="377"/>
                  </a:cubicBezTo>
                  <a:cubicBezTo>
                    <a:pt x="1228" y="327"/>
                    <a:pt x="1254" y="201"/>
                    <a:pt x="1203" y="126"/>
                  </a:cubicBezTo>
                  <a:cubicBezTo>
                    <a:pt x="1162" y="64"/>
                    <a:pt x="1087" y="19"/>
                    <a:pt x="1020" y="19"/>
                  </a:cubicBezTo>
                  <a:cubicBezTo>
                    <a:pt x="1005" y="19"/>
                    <a:pt x="991" y="21"/>
                    <a:pt x="978" y="26"/>
                  </a:cubicBezTo>
                  <a:cubicBezTo>
                    <a:pt x="878" y="26"/>
                    <a:pt x="802" y="76"/>
                    <a:pt x="777" y="151"/>
                  </a:cubicBezTo>
                  <a:cubicBezTo>
                    <a:pt x="752" y="251"/>
                    <a:pt x="802" y="402"/>
                    <a:pt x="677" y="402"/>
                  </a:cubicBezTo>
                  <a:cubicBezTo>
                    <a:pt x="577" y="402"/>
                    <a:pt x="502" y="226"/>
                    <a:pt x="452" y="176"/>
                  </a:cubicBezTo>
                  <a:cubicBezTo>
                    <a:pt x="401" y="76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5" name="Google Shape;7005;p45"/>
            <p:cNvSpPr/>
            <p:nvPr/>
          </p:nvSpPr>
          <p:spPr>
            <a:xfrm>
              <a:off x="1251009" y="3620386"/>
              <a:ext cx="28023" cy="28571"/>
            </a:xfrm>
            <a:custGeom>
              <a:rect b="b" l="l" r="r" t="t"/>
              <a:pathLst>
                <a:path extrusionOk="0" h="1304" w="1279">
                  <a:moveTo>
                    <a:pt x="301" y="0"/>
                  </a:moveTo>
                  <a:cubicBezTo>
                    <a:pt x="251" y="0"/>
                    <a:pt x="226" y="0"/>
                    <a:pt x="176" y="25"/>
                  </a:cubicBezTo>
                  <a:cubicBezTo>
                    <a:pt x="76" y="75"/>
                    <a:pt x="1" y="201"/>
                    <a:pt x="26" y="326"/>
                  </a:cubicBezTo>
                  <a:cubicBezTo>
                    <a:pt x="26" y="451"/>
                    <a:pt x="126" y="552"/>
                    <a:pt x="226" y="577"/>
                  </a:cubicBezTo>
                  <a:cubicBezTo>
                    <a:pt x="276" y="602"/>
                    <a:pt x="327" y="602"/>
                    <a:pt x="377" y="602"/>
                  </a:cubicBezTo>
                  <a:cubicBezTo>
                    <a:pt x="402" y="627"/>
                    <a:pt x="452" y="652"/>
                    <a:pt x="452" y="702"/>
                  </a:cubicBezTo>
                  <a:cubicBezTo>
                    <a:pt x="477" y="752"/>
                    <a:pt x="452" y="802"/>
                    <a:pt x="402" y="827"/>
                  </a:cubicBezTo>
                  <a:cubicBezTo>
                    <a:pt x="377" y="852"/>
                    <a:pt x="327" y="877"/>
                    <a:pt x="276" y="928"/>
                  </a:cubicBezTo>
                  <a:cubicBezTo>
                    <a:pt x="201" y="1003"/>
                    <a:pt x="176" y="1153"/>
                    <a:pt x="251" y="1228"/>
                  </a:cubicBezTo>
                  <a:cubicBezTo>
                    <a:pt x="289" y="1278"/>
                    <a:pt x="345" y="1303"/>
                    <a:pt x="402" y="1303"/>
                  </a:cubicBezTo>
                  <a:cubicBezTo>
                    <a:pt x="458" y="1303"/>
                    <a:pt x="515" y="1278"/>
                    <a:pt x="552" y="1228"/>
                  </a:cubicBezTo>
                  <a:cubicBezTo>
                    <a:pt x="602" y="1128"/>
                    <a:pt x="602" y="1003"/>
                    <a:pt x="677" y="928"/>
                  </a:cubicBezTo>
                  <a:lnTo>
                    <a:pt x="728" y="928"/>
                  </a:lnTo>
                  <a:cubicBezTo>
                    <a:pt x="778" y="953"/>
                    <a:pt x="828" y="1003"/>
                    <a:pt x="853" y="1028"/>
                  </a:cubicBezTo>
                  <a:cubicBezTo>
                    <a:pt x="878" y="1078"/>
                    <a:pt x="903" y="1103"/>
                    <a:pt x="953" y="1128"/>
                  </a:cubicBezTo>
                  <a:cubicBezTo>
                    <a:pt x="991" y="1153"/>
                    <a:pt x="1035" y="1166"/>
                    <a:pt x="1078" y="1166"/>
                  </a:cubicBezTo>
                  <a:cubicBezTo>
                    <a:pt x="1122" y="1166"/>
                    <a:pt x="1166" y="1153"/>
                    <a:pt x="1204" y="1128"/>
                  </a:cubicBezTo>
                  <a:cubicBezTo>
                    <a:pt x="1279" y="1053"/>
                    <a:pt x="1279" y="928"/>
                    <a:pt x="1204" y="877"/>
                  </a:cubicBezTo>
                  <a:cubicBezTo>
                    <a:pt x="1154" y="852"/>
                    <a:pt x="1104" y="852"/>
                    <a:pt x="1053" y="852"/>
                  </a:cubicBezTo>
                  <a:cubicBezTo>
                    <a:pt x="1003" y="852"/>
                    <a:pt x="928" y="827"/>
                    <a:pt x="928" y="802"/>
                  </a:cubicBezTo>
                  <a:cubicBezTo>
                    <a:pt x="903" y="727"/>
                    <a:pt x="953" y="652"/>
                    <a:pt x="1028" y="627"/>
                  </a:cubicBezTo>
                  <a:cubicBezTo>
                    <a:pt x="1053" y="627"/>
                    <a:pt x="1078" y="602"/>
                    <a:pt x="1129" y="577"/>
                  </a:cubicBezTo>
                  <a:cubicBezTo>
                    <a:pt x="1204" y="552"/>
                    <a:pt x="1229" y="426"/>
                    <a:pt x="1204" y="351"/>
                  </a:cubicBezTo>
                  <a:cubicBezTo>
                    <a:pt x="1179" y="276"/>
                    <a:pt x="1104" y="201"/>
                    <a:pt x="1003" y="176"/>
                  </a:cubicBezTo>
                  <a:cubicBezTo>
                    <a:pt x="928" y="176"/>
                    <a:pt x="828" y="201"/>
                    <a:pt x="803" y="276"/>
                  </a:cubicBezTo>
                  <a:cubicBezTo>
                    <a:pt x="759" y="342"/>
                    <a:pt x="753" y="485"/>
                    <a:pt x="668" y="485"/>
                  </a:cubicBezTo>
                  <a:cubicBezTo>
                    <a:pt x="656" y="485"/>
                    <a:pt x="643" y="483"/>
                    <a:pt x="627" y="476"/>
                  </a:cubicBezTo>
                  <a:cubicBezTo>
                    <a:pt x="527" y="451"/>
                    <a:pt x="502" y="301"/>
                    <a:pt x="477" y="201"/>
                  </a:cubicBezTo>
                  <a:cubicBezTo>
                    <a:pt x="452" y="126"/>
                    <a:pt x="402" y="25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6" name="Google Shape;7006;p45"/>
            <p:cNvSpPr/>
            <p:nvPr/>
          </p:nvSpPr>
          <p:spPr>
            <a:xfrm>
              <a:off x="744208" y="3790584"/>
              <a:ext cx="29644" cy="33106"/>
            </a:xfrm>
            <a:custGeom>
              <a:rect b="b" l="l" r="r" t="t"/>
              <a:pathLst>
                <a:path extrusionOk="0" h="1511" w="1353">
                  <a:moveTo>
                    <a:pt x="806" y="1"/>
                  </a:moveTo>
                  <a:cubicBezTo>
                    <a:pt x="729" y="1"/>
                    <a:pt x="649" y="28"/>
                    <a:pt x="600" y="77"/>
                  </a:cubicBezTo>
                  <a:cubicBezTo>
                    <a:pt x="500" y="152"/>
                    <a:pt x="475" y="302"/>
                    <a:pt x="525" y="403"/>
                  </a:cubicBezTo>
                  <a:cubicBezTo>
                    <a:pt x="550" y="453"/>
                    <a:pt x="575" y="478"/>
                    <a:pt x="575" y="528"/>
                  </a:cubicBezTo>
                  <a:cubicBezTo>
                    <a:pt x="600" y="578"/>
                    <a:pt x="600" y="603"/>
                    <a:pt x="575" y="653"/>
                  </a:cubicBezTo>
                  <a:cubicBezTo>
                    <a:pt x="561" y="683"/>
                    <a:pt x="529" y="695"/>
                    <a:pt x="495" y="695"/>
                  </a:cubicBezTo>
                  <a:cubicBezTo>
                    <a:pt x="471" y="695"/>
                    <a:pt x="446" y="689"/>
                    <a:pt x="425" y="678"/>
                  </a:cubicBezTo>
                  <a:cubicBezTo>
                    <a:pt x="375" y="678"/>
                    <a:pt x="325" y="653"/>
                    <a:pt x="274" y="653"/>
                  </a:cubicBezTo>
                  <a:cubicBezTo>
                    <a:pt x="261" y="650"/>
                    <a:pt x="248" y="648"/>
                    <a:pt x="234" y="648"/>
                  </a:cubicBezTo>
                  <a:cubicBezTo>
                    <a:pt x="143" y="648"/>
                    <a:pt x="46" y="717"/>
                    <a:pt x="24" y="804"/>
                  </a:cubicBezTo>
                  <a:cubicBezTo>
                    <a:pt x="1" y="918"/>
                    <a:pt x="62" y="1032"/>
                    <a:pt x="168" y="1032"/>
                  </a:cubicBezTo>
                  <a:cubicBezTo>
                    <a:pt x="178" y="1032"/>
                    <a:pt x="188" y="1031"/>
                    <a:pt x="199" y="1029"/>
                  </a:cubicBezTo>
                  <a:cubicBezTo>
                    <a:pt x="288" y="1029"/>
                    <a:pt x="378" y="950"/>
                    <a:pt x="467" y="950"/>
                  </a:cubicBezTo>
                  <a:cubicBezTo>
                    <a:pt x="478" y="950"/>
                    <a:pt x="489" y="951"/>
                    <a:pt x="500" y="954"/>
                  </a:cubicBezTo>
                  <a:cubicBezTo>
                    <a:pt x="525" y="979"/>
                    <a:pt x="525" y="979"/>
                    <a:pt x="525" y="979"/>
                  </a:cubicBezTo>
                  <a:cubicBezTo>
                    <a:pt x="550" y="979"/>
                    <a:pt x="550" y="1004"/>
                    <a:pt x="550" y="1004"/>
                  </a:cubicBezTo>
                  <a:cubicBezTo>
                    <a:pt x="550" y="1079"/>
                    <a:pt x="550" y="1129"/>
                    <a:pt x="525" y="1180"/>
                  </a:cubicBezTo>
                  <a:cubicBezTo>
                    <a:pt x="525" y="1230"/>
                    <a:pt x="525" y="1255"/>
                    <a:pt x="525" y="1305"/>
                  </a:cubicBezTo>
                  <a:cubicBezTo>
                    <a:pt x="525" y="1380"/>
                    <a:pt x="575" y="1480"/>
                    <a:pt x="675" y="1505"/>
                  </a:cubicBezTo>
                  <a:cubicBezTo>
                    <a:pt x="689" y="1509"/>
                    <a:pt x="702" y="1510"/>
                    <a:pt x="715" y="1510"/>
                  </a:cubicBezTo>
                  <a:cubicBezTo>
                    <a:pt x="800" y="1510"/>
                    <a:pt x="873" y="1442"/>
                    <a:pt x="851" y="1355"/>
                  </a:cubicBezTo>
                  <a:cubicBezTo>
                    <a:pt x="851" y="1305"/>
                    <a:pt x="826" y="1255"/>
                    <a:pt x="776" y="1230"/>
                  </a:cubicBezTo>
                  <a:cubicBezTo>
                    <a:pt x="751" y="1180"/>
                    <a:pt x="751" y="1129"/>
                    <a:pt x="776" y="1079"/>
                  </a:cubicBezTo>
                  <a:cubicBezTo>
                    <a:pt x="788" y="1054"/>
                    <a:pt x="820" y="1042"/>
                    <a:pt x="854" y="1042"/>
                  </a:cubicBezTo>
                  <a:cubicBezTo>
                    <a:pt x="889" y="1042"/>
                    <a:pt x="926" y="1054"/>
                    <a:pt x="951" y="1079"/>
                  </a:cubicBezTo>
                  <a:cubicBezTo>
                    <a:pt x="976" y="1079"/>
                    <a:pt x="1026" y="1104"/>
                    <a:pt x="1051" y="1104"/>
                  </a:cubicBezTo>
                  <a:cubicBezTo>
                    <a:pt x="1072" y="1118"/>
                    <a:pt x="1095" y="1125"/>
                    <a:pt x="1119" y="1125"/>
                  </a:cubicBezTo>
                  <a:cubicBezTo>
                    <a:pt x="1179" y="1125"/>
                    <a:pt x="1241" y="1083"/>
                    <a:pt x="1277" y="1029"/>
                  </a:cubicBezTo>
                  <a:cubicBezTo>
                    <a:pt x="1352" y="979"/>
                    <a:pt x="1352" y="854"/>
                    <a:pt x="1302" y="779"/>
                  </a:cubicBezTo>
                  <a:cubicBezTo>
                    <a:pt x="1281" y="717"/>
                    <a:pt x="1210" y="672"/>
                    <a:pt x="1143" y="672"/>
                  </a:cubicBezTo>
                  <a:cubicBezTo>
                    <a:pt x="1129" y="672"/>
                    <a:pt x="1115" y="674"/>
                    <a:pt x="1102" y="678"/>
                  </a:cubicBezTo>
                  <a:cubicBezTo>
                    <a:pt x="1055" y="678"/>
                    <a:pt x="978" y="727"/>
                    <a:pt x="915" y="727"/>
                  </a:cubicBezTo>
                  <a:cubicBezTo>
                    <a:pt x="878" y="727"/>
                    <a:pt x="845" y="710"/>
                    <a:pt x="826" y="653"/>
                  </a:cubicBezTo>
                  <a:cubicBezTo>
                    <a:pt x="801" y="553"/>
                    <a:pt x="926" y="453"/>
                    <a:pt x="976" y="378"/>
                  </a:cubicBezTo>
                  <a:cubicBezTo>
                    <a:pt x="1026" y="302"/>
                    <a:pt x="1076" y="202"/>
                    <a:pt x="1026" y="102"/>
                  </a:cubicBezTo>
                  <a:cubicBezTo>
                    <a:pt x="1001" y="77"/>
                    <a:pt x="976" y="52"/>
                    <a:pt x="926" y="27"/>
                  </a:cubicBezTo>
                  <a:cubicBezTo>
                    <a:pt x="891" y="9"/>
                    <a:pt x="849" y="1"/>
                    <a:pt x="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7" name="Google Shape;7007;p45"/>
            <p:cNvSpPr/>
            <p:nvPr/>
          </p:nvSpPr>
          <p:spPr>
            <a:xfrm>
              <a:off x="1306485" y="3272893"/>
              <a:ext cx="30214" cy="33413"/>
            </a:xfrm>
            <a:custGeom>
              <a:rect b="b" l="l" r="r" t="t"/>
              <a:pathLst>
                <a:path extrusionOk="0" h="1525" w="1379">
                  <a:moveTo>
                    <a:pt x="809" y="0"/>
                  </a:moveTo>
                  <a:cubicBezTo>
                    <a:pt x="739" y="0"/>
                    <a:pt x="670" y="27"/>
                    <a:pt x="627" y="71"/>
                  </a:cubicBezTo>
                  <a:cubicBezTo>
                    <a:pt x="526" y="171"/>
                    <a:pt x="501" y="296"/>
                    <a:pt x="551" y="422"/>
                  </a:cubicBezTo>
                  <a:cubicBezTo>
                    <a:pt x="551" y="447"/>
                    <a:pt x="577" y="497"/>
                    <a:pt x="602" y="522"/>
                  </a:cubicBezTo>
                  <a:cubicBezTo>
                    <a:pt x="627" y="572"/>
                    <a:pt x="627" y="622"/>
                    <a:pt x="602" y="647"/>
                  </a:cubicBezTo>
                  <a:cubicBezTo>
                    <a:pt x="551" y="697"/>
                    <a:pt x="501" y="697"/>
                    <a:pt x="451" y="697"/>
                  </a:cubicBezTo>
                  <a:cubicBezTo>
                    <a:pt x="401" y="672"/>
                    <a:pt x="351" y="647"/>
                    <a:pt x="301" y="647"/>
                  </a:cubicBezTo>
                  <a:cubicBezTo>
                    <a:pt x="284" y="644"/>
                    <a:pt x="268" y="642"/>
                    <a:pt x="252" y="642"/>
                  </a:cubicBezTo>
                  <a:cubicBezTo>
                    <a:pt x="144" y="642"/>
                    <a:pt x="47" y="710"/>
                    <a:pt x="25" y="797"/>
                  </a:cubicBezTo>
                  <a:cubicBezTo>
                    <a:pt x="0" y="923"/>
                    <a:pt x="100" y="1048"/>
                    <a:pt x="226" y="1048"/>
                  </a:cubicBezTo>
                  <a:cubicBezTo>
                    <a:pt x="315" y="1048"/>
                    <a:pt x="404" y="969"/>
                    <a:pt x="493" y="969"/>
                  </a:cubicBezTo>
                  <a:cubicBezTo>
                    <a:pt x="504" y="969"/>
                    <a:pt x="515" y="970"/>
                    <a:pt x="526" y="973"/>
                  </a:cubicBezTo>
                  <a:lnTo>
                    <a:pt x="551" y="973"/>
                  </a:lnTo>
                  <a:cubicBezTo>
                    <a:pt x="551" y="998"/>
                    <a:pt x="551" y="998"/>
                    <a:pt x="551" y="1023"/>
                  </a:cubicBezTo>
                  <a:cubicBezTo>
                    <a:pt x="577" y="1073"/>
                    <a:pt x="551" y="1123"/>
                    <a:pt x="551" y="1173"/>
                  </a:cubicBezTo>
                  <a:cubicBezTo>
                    <a:pt x="551" y="1224"/>
                    <a:pt x="551" y="1249"/>
                    <a:pt x="551" y="1299"/>
                  </a:cubicBezTo>
                  <a:cubicBezTo>
                    <a:pt x="551" y="1399"/>
                    <a:pt x="602" y="1499"/>
                    <a:pt x="702" y="1524"/>
                  </a:cubicBezTo>
                  <a:cubicBezTo>
                    <a:pt x="777" y="1524"/>
                    <a:pt x="902" y="1449"/>
                    <a:pt x="877" y="1349"/>
                  </a:cubicBezTo>
                  <a:cubicBezTo>
                    <a:pt x="877" y="1299"/>
                    <a:pt x="827" y="1274"/>
                    <a:pt x="802" y="1224"/>
                  </a:cubicBezTo>
                  <a:cubicBezTo>
                    <a:pt x="777" y="1173"/>
                    <a:pt x="752" y="1123"/>
                    <a:pt x="777" y="1073"/>
                  </a:cubicBezTo>
                  <a:cubicBezTo>
                    <a:pt x="798" y="1052"/>
                    <a:pt x="828" y="1044"/>
                    <a:pt x="860" y="1044"/>
                  </a:cubicBezTo>
                  <a:cubicBezTo>
                    <a:pt x="903" y="1044"/>
                    <a:pt x="949" y="1059"/>
                    <a:pt x="978" y="1073"/>
                  </a:cubicBezTo>
                  <a:cubicBezTo>
                    <a:pt x="1003" y="1098"/>
                    <a:pt x="1028" y="1098"/>
                    <a:pt x="1078" y="1123"/>
                  </a:cubicBezTo>
                  <a:cubicBezTo>
                    <a:pt x="1097" y="1130"/>
                    <a:pt x="1117" y="1133"/>
                    <a:pt x="1138" y="1133"/>
                  </a:cubicBezTo>
                  <a:cubicBezTo>
                    <a:pt x="1200" y="1133"/>
                    <a:pt x="1266" y="1104"/>
                    <a:pt x="1303" y="1048"/>
                  </a:cubicBezTo>
                  <a:cubicBezTo>
                    <a:pt x="1353" y="973"/>
                    <a:pt x="1379" y="873"/>
                    <a:pt x="1328" y="797"/>
                  </a:cubicBezTo>
                  <a:cubicBezTo>
                    <a:pt x="1308" y="714"/>
                    <a:pt x="1235" y="666"/>
                    <a:pt x="1168" y="666"/>
                  </a:cubicBezTo>
                  <a:cubicBezTo>
                    <a:pt x="1154" y="666"/>
                    <a:pt x="1141" y="668"/>
                    <a:pt x="1128" y="672"/>
                  </a:cubicBezTo>
                  <a:cubicBezTo>
                    <a:pt x="1080" y="688"/>
                    <a:pt x="1003" y="734"/>
                    <a:pt x="940" y="734"/>
                  </a:cubicBezTo>
                  <a:cubicBezTo>
                    <a:pt x="903" y="734"/>
                    <a:pt x="871" y="718"/>
                    <a:pt x="852" y="672"/>
                  </a:cubicBezTo>
                  <a:cubicBezTo>
                    <a:pt x="827" y="572"/>
                    <a:pt x="952" y="447"/>
                    <a:pt x="978" y="371"/>
                  </a:cubicBezTo>
                  <a:cubicBezTo>
                    <a:pt x="1053" y="296"/>
                    <a:pt x="1078" y="196"/>
                    <a:pt x="1053" y="121"/>
                  </a:cubicBezTo>
                  <a:cubicBezTo>
                    <a:pt x="1028" y="71"/>
                    <a:pt x="1003" y="46"/>
                    <a:pt x="952" y="46"/>
                  </a:cubicBezTo>
                  <a:cubicBezTo>
                    <a:pt x="910" y="14"/>
                    <a:pt x="860" y="0"/>
                    <a:pt x="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8" name="Google Shape;7008;p45"/>
            <p:cNvSpPr/>
            <p:nvPr/>
          </p:nvSpPr>
          <p:spPr>
            <a:xfrm>
              <a:off x="1279580" y="3365134"/>
              <a:ext cx="29666" cy="33413"/>
            </a:xfrm>
            <a:custGeom>
              <a:rect b="b" l="l" r="r" t="t"/>
              <a:pathLst>
                <a:path extrusionOk="0" h="1525" w="1354">
                  <a:moveTo>
                    <a:pt x="784" y="1"/>
                  </a:moveTo>
                  <a:cubicBezTo>
                    <a:pt x="714" y="1"/>
                    <a:pt x="645" y="28"/>
                    <a:pt x="602" y="71"/>
                  </a:cubicBezTo>
                  <a:cubicBezTo>
                    <a:pt x="501" y="171"/>
                    <a:pt x="476" y="297"/>
                    <a:pt x="526" y="422"/>
                  </a:cubicBezTo>
                  <a:cubicBezTo>
                    <a:pt x="526" y="447"/>
                    <a:pt x="551" y="497"/>
                    <a:pt x="576" y="522"/>
                  </a:cubicBezTo>
                  <a:cubicBezTo>
                    <a:pt x="602" y="572"/>
                    <a:pt x="602" y="623"/>
                    <a:pt x="576" y="648"/>
                  </a:cubicBezTo>
                  <a:cubicBezTo>
                    <a:pt x="551" y="698"/>
                    <a:pt x="476" y="698"/>
                    <a:pt x="426" y="698"/>
                  </a:cubicBezTo>
                  <a:cubicBezTo>
                    <a:pt x="376" y="673"/>
                    <a:pt x="326" y="648"/>
                    <a:pt x="276" y="648"/>
                  </a:cubicBezTo>
                  <a:cubicBezTo>
                    <a:pt x="263" y="644"/>
                    <a:pt x="249" y="643"/>
                    <a:pt x="235" y="643"/>
                  </a:cubicBezTo>
                  <a:cubicBezTo>
                    <a:pt x="144" y="643"/>
                    <a:pt x="47" y="711"/>
                    <a:pt x="25" y="798"/>
                  </a:cubicBezTo>
                  <a:cubicBezTo>
                    <a:pt x="0" y="923"/>
                    <a:pt x="75" y="1049"/>
                    <a:pt x="201" y="1049"/>
                  </a:cubicBezTo>
                  <a:cubicBezTo>
                    <a:pt x="290" y="1049"/>
                    <a:pt x="379" y="969"/>
                    <a:pt x="468" y="969"/>
                  </a:cubicBezTo>
                  <a:cubicBezTo>
                    <a:pt x="479" y="969"/>
                    <a:pt x="490" y="971"/>
                    <a:pt x="501" y="973"/>
                  </a:cubicBezTo>
                  <a:cubicBezTo>
                    <a:pt x="526" y="973"/>
                    <a:pt x="526" y="973"/>
                    <a:pt x="526" y="999"/>
                  </a:cubicBezTo>
                  <a:cubicBezTo>
                    <a:pt x="551" y="999"/>
                    <a:pt x="551" y="999"/>
                    <a:pt x="551" y="1024"/>
                  </a:cubicBezTo>
                  <a:cubicBezTo>
                    <a:pt x="551" y="1074"/>
                    <a:pt x="551" y="1124"/>
                    <a:pt x="526" y="1174"/>
                  </a:cubicBezTo>
                  <a:cubicBezTo>
                    <a:pt x="526" y="1224"/>
                    <a:pt x="526" y="1249"/>
                    <a:pt x="526" y="1299"/>
                  </a:cubicBezTo>
                  <a:cubicBezTo>
                    <a:pt x="526" y="1400"/>
                    <a:pt x="576" y="1500"/>
                    <a:pt x="677" y="1525"/>
                  </a:cubicBezTo>
                  <a:cubicBezTo>
                    <a:pt x="752" y="1525"/>
                    <a:pt x="877" y="1450"/>
                    <a:pt x="852" y="1349"/>
                  </a:cubicBezTo>
                  <a:cubicBezTo>
                    <a:pt x="852" y="1299"/>
                    <a:pt x="802" y="1274"/>
                    <a:pt x="777" y="1224"/>
                  </a:cubicBezTo>
                  <a:cubicBezTo>
                    <a:pt x="752" y="1174"/>
                    <a:pt x="727" y="1124"/>
                    <a:pt x="777" y="1074"/>
                  </a:cubicBezTo>
                  <a:cubicBezTo>
                    <a:pt x="788" y="1053"/>
                    <a:pt x="812" y="1045"/>
                    <a:pt x="840" y="1045"/>
                  </a:cubicBezTo>
                  <a:cubicBezTo>
                    <a:pt x="878" y="1045"/>
                    <a:pt x="923" y="1059"/>
                    <a:pt x="952" y="1074"/>
                  </a:cubicBezTo>
                  <a:cubicBezTo>
                    <a:pt x="977" y="1099"/>
                    <a:pt x="1003" y="1099"/>
                    <a:pt x="1053" y="1124"/>
                  </a:cubicBezTo>
                  <a:cubicBezTo>
                    <a:pt x="1071" y="1130"/>
                    <a:pt x="1092" y="1133"/>
                    <a:pt x="1113" y="1133"/>
                  </a:cubicBezTo>
                  <a:cubicBezTo>
                    <a:pt x="1175" y="1133"/>
                    <a:pt x="1241" y="1105"/>
                    <a:pt x="1278" y="1049"/>
                  </a:cubicBezTo>
                  <a:cubicBezTo>
                    <a:pt x="1353" y="973"/>
                    <a:pt x="1353" y="873"/>
                    <a:pt x="1303" y="798"/>
                  </a:cubicBezTo>
                  <a:cubicBezTo>
                    <a:pt x="1282" y="733"/>
                    <a:pt x="1203" y="668"/>
                    <a:pt x="1134" y="668"/>
                  </a:cubicBezTo>
                  <a:cubicBezTo>
                    <a:pt x="1123" y="668"/>
                    <a:pt x="1113" y="669"/>
                    <a:pt x="1103" y="673"/>
                  </a:cubicBezTo>
                  <a:cubicBezTo>
                    <a:pt x="1055" y="689"/>
                    <a:pt x="978" y="734"/>
                    <a:pt x="914" y="734"/>
                  </a:cubicBezTo>
                  <a:cubicBezTo>
                    <a:pt x="878" y="734"/>
                    <a:pt x="846" y="719"/>
                    <a:pt x="827" y="673"/>
                  </a:cubicBezTo>
                  <a:cubicBezTo>
                    <a:pt x="802" y="572"/>
                    <a:pt x="927" y="447"/>
                    <a:pt x="977" y="372"/>
                  </a:cubicBezTo>
                  <a:cubicBezTo>
                    <a:pt x="1028" y="297"/>
                    <a:pt x="1078" y="197"/>
                    <a:pt x="1028" y="121"/>
                  </a:cubicBezTo>
                  <a:cubicBezTo>
                    <a:pt x="1003" y="71"/>
                    <a:pt x="977" y="46"/>
                    <a:pt x="927" y="46"/>
                  </a:cubicBezTo>
                  <a:cubicBezTo>
                    <a:pt x="885" y="15"/>
                    <a:pt x="835" y="1"/>
                    <a:pt x="7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9" name="Google Shape;7009;p45"/>
            <p:cNvSpPr/>
            <p:nvPr/>
          </p:nvSpPr>
          <p:spPr>
            <a:xfrm>
              <a:off x="977002" y="3131091"/>
              <a:ext cx="30214" cy="33084"/>
            </a:xfrm>
            <a:custGeom>
              <a:rect b="b" l="l" r="r" t="t"/>
              <a:pathLst>
                <a:path extrusionOk="0" h="1510" w="1379">
                  <a:moveTo>
                    <a:pt x="833" y="0"/>
                  </a:moveTo>
                  <a:cubicBezTo>
                    <a:pt x="755" y="0"/>
                    <a:pt x="676" y="28"/>
                    <a:pt x="627" y="76"/>
                  </a:cubicBezTo>
                  <a:cubicBezTo>
                    <a:pt x="527" y="152"/>
                    <a:pt x="502" y="302"/>
                    <a:pt x="552" y="402"/>
                  </a:cubicBezTo>
                  <a:cubicBezTo>
                    <a:pt x="552" y="452"/>
                    <a:pt x="577" y="477"/>
                    <a:pt x="602" y="528"/>
                  </a:cubicBezTo>
                  <a:cubicBezTo>
                    <a:pt x="627" y="553"/>
                    <a:pt x="627" y="603"/>
                    <a:pt x="602" y="653"/>
                  </a:cubicBezTo>
                  <a:cubicBezTo>
                    <a:pt x="566" y="671"/>
                    <a:pt x="531" y="688"/>
                    <a:pt x="496" y="688"/>
                  </a:cubicBezTo>
                  <a:cubicBezTo>
                    <a:pt x="481" y="688"/>
                    <a:pt x="466" y="685"/>
                    <a:pt x="452" y="678"/>
                  </a:cubicBezTo>
                  <a:cubicBezTo>
                    <a:pt x="401" y="678"/>
                    <a:pt x="351" y="653"/>
                    <a:pt x="301" y="628"/>
                  </a:cubicBezTo>
                  <a:cubicBezTo>
                    <a:pt x="176" y="628"/>
                    <a:pt x="51" y="678"/>
                    <a:pt x="25" y="803"/>
                  </a:cubicBezTo>
                  <a:cubicBezTo>
                    <a:pt x="0" y="904"/>
                    <a:pt x="101" y="1029"/>
                    <a:pt x="226" y="1029"/>
                  </a:cubicBezTo>
                  <a:cubicBezTo>
                    <a:pt x="315" y="1029"/>
                    <a:pt x="404" y="950"/>
                    <a:pt x="493" y="950"/>
                  </a:cubicBezTo>
                  <a:cubicBezTo>
                    <a:pt x="504" y="950"/>
                    <a:pt x="516" y="951"/>
                    <a:pt x="527" y="954"/>
                  </a:cubicBezTo>
                  <a:cubicBezTo>
                    <a:pt x="552" y="954"/>
                    <a:pt x="552" y="979"/>
                    <a:pt x="552" y="979"/>
                  </a:cubicBezTo>
                  <a:cubicBezTo>
                    <a:pt x="552" y="979"/>
                    <a:pt x="552" y="1004"/>
                    <a:pt x="552" y="1004"/>
                  </a:cubicBezTo>
                  <a:cubicBezTo>
                    <a:pt x="577" y="1054"/>
                    <a:pt x="552" y="1129"/>
                    <a:pt x="552" y="1179"/>
                  </a:cubicBezTo>
                  <a:cubicBezTo>
                    <a:pt x="552" y="1204"/>
                    <a:pt x="552" y="1254"/>
                    <a:pt x="552" y="1279"/>
                  </a:cubicBezTo>
                  <a:cubicBezTo>
                    <a:pt x="552" y="1380"/>
                    <a:pt x="602" y="1480"/>
                    <a:pt x="702" y="1505"/>
                  </a:cubicBezTo>
                  <a:cubicBezTo>
                    <a:pt x="712" y="1508"/>
                    <a:pt x="723" y="1510"/>
                    <a:pt x="734" y="1510"/>
                  </a:cubicBezTo>
                  <a:cubicBezTo>
                    <a:pt x="808" y="1510"/>
                    <a:pt x="899" y="1442"/>
                    <a:pt x="878" y="1355"/>
                  </a:cubicBezTo>
                  <a:cubicBezTo>
                    <a:pt x="878" y="1305"/>
                    <a:pt x="827" y="1254"/>
                    <a:pt x="802" y="1204"/>
                  </a:cubicBezTo>
                  <a:cubicBezTo>
                    <a:pt x="777" y="1179"/>
                    <a:pt x="752" y="1104"/>
                    <a:pt x="777" y="1079"/>
                  </a:cubicBezTo>
                  <a:cubicBezTo>
                    <a:pt x="802" y="1041"/>
                    <a:pt x="840" y="1029"/>
                    <a:pt x="878" y="1029"/>
                  </a:cubicBezTo>
                  <a:cubicBezTo>
                    <a:pt x="915" y="1029"/>
                    <a:pt x="953" y="1041"/>
                    <a:pt x="978" y="1054"/>
                  </a:cubicBezTo>
                  <a:cubicBezTo>
                    <a:pt x="1003" y="1079"/>
                    <a:pt x="1028" y="1104"/>
                    <a:pt x="1078" y="1104"/>
                  </a:cubicBezTo>
                  <a:cubicBezTo>
                    <a:pt x="1099" y="1118"/>
                    <a:pt x="1122" y="1124"/>
                    <a:pt x="1145" y="1124"/>
                  </a:cubicBezTo>
                  <a:cubicBezTo>
                    <a:pt x="1205" y="1124"/>
                    <a:pt x="1268" y="1083"/>
                    <a:pt x="1304" y="1029"/>
                  </a:cubicBezTo>
                  <a:cubicBezTo>
                    <a:pt x="1354" y="954"/>
                    <a:pt x="1379" y="853"/>
                    <a:pt x="1329" y="778"/>
                  </a:cubicBezTo>
                  <a:cubicBezTo>
                    <a:pt x="1304" y="703"/>
                    <a:pt x="1203" y="653"/>
                    <a:pt x="1128" y="653"/>
                  </a:cubicBezTo>
                  <a:cubicBezTo>
                    <a:pt x="1080" y="669"/>
                    <a:pt x="1002" y="726"/>
                    <a:pt x="938" y="726"/>
                  </a:cubicBezTo>
                  <a:cubicBezTo>
                    <a:pt x="902" y="726"/>
                    <a:pt x="871" y="707"/>
                    <a:pt x="853" y="653"/>
                  </a:cubicBezTo>
                  <a:cubicBezTo>
                    <a:pt x="827" y="553"/>
                    <a:pt x="953" y="452"/>
                    <a:pt x="1003" y="377"/>
                  </a:cubicBezTo>
                  <a:cubicBezTo>
                    <a:pt x="1053" y="302"/>
                    <a:pt x="1078" y="202"/>
                    <a:pt x="1053" y="102"/>
                  </a:cubicBezTo>
                  <a:cubicBezTo>
                    <a:pt x="1028" y="76"/>
                    <a:pt x="1003" y="51"/>
                    <a:pt x="953" y="26"/>
                  </a:cubicBezTo>
                  <a:cubicBezTo>
                    <a:pt x="917" y="9"/>
                    <a:pt x="875" y="0"/>
                    <a:pt x="8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0" name="Google Shape;7010;p45"/>
            <p:cNvSpPr/>
            <p:nvPr/>
          </p:nvSpPr>
          <p:spPr>
            <a:xfrm>
              <a:off x="814452" y="3189284"/>
              <a:ext cx="29688" cy="33106"/>
            </a:xfrm>
            <a:custGeom>
              <a:rect b="b" l="l" r="r" t="t"/>
              <a:pathLst>
                <a:path extrusionOk="0" h="1511" w="1355">
                  <a:moveTo>
                    <a:pt x="832" y="1"/>
                  </a:moveTo>
                  <a:cubicBezTo>
                    <a:pt x="753" y="1"/>
                    <a:pt x="667" y="29"/>
                    <a:pt x="602" y="77"/>
                  </a:cubicBezTo>
                  <a:cubicBezTo>
                    <a:pt x="527" y="152"/>
                    <a:pt x="502" y="303"/>
                    <a:pt x="527" y="403"/>
                  </a:cubicBezTo>
                  <a:cubicBezTo>
                    <a:pt x="552" y="453"/>
                    <a:pt x="577" y="478"/>
                    <a:pt x="602" y="528"/>
                  </a:cubicBezTo>
                  <a:cubicBezTo>
                    <a:pt x="602" y="553"/>
                    <a:pt x="602" y="603"/>
                    <a:pt x="577" y="654"/>
                  </a:cubicBezTo>
                  <a:cubicBezTo>
                    <a:pt x="560" y="671"/>
                    <a:pt x="529" y="689"/>
                    <a:pt x="495" y="689"/>
                  </a:cubicBezTo>
                  <a:cubicBezTo>
                    <a:pt x="481" y="689"/>
                    <a:pt x="467" y="686"/>
                    <a:pt x="452" y="679"/>
                  </a:cubicBezTo>
                  <a:cubicBezTo>
                    <a:pt x="402" y="679"/>
                    <a:pt x="352" y="654"/>
                    <a:pt x="302" y="628"/>
                  </a:cubicBezTo>
                  <a:cubicBezTo>
                    <a:pt x="176" y="628"/>
                    <a:pt x="51" y="679"/>
                    <a:pt x="26" y="804"/>
                  </a:cubicBezTo>
                  <a:cubicBezTo>
                    <a:pt x="1" y="904"/>
                    <a:pt x="101" y="1029"/>
                    <a:pt x="201" y="1029"/>
                  </a:cubicBezTo>
                  <a:cubicBezTo>
                    <a:pt x="313" y="1029"/>
                    <a:pt x="404" y="950"/>
                    <a:pt x="494" y="950"/>
                  </a:cubicBezTo>
                  <a:cubicBezTo>
                    <a:pt x="505" y="950"/>
                    <a:pt x="516" y="952"/>
                    <a:pt x="527" y="954"/>
                  </a:cubicBezTo>
                  <a:cubicBezTo>
                    <a:pt x="527" y="954"/>
                    <a:pt x="552" y="979"/>
                    <a:pt x="552" y="979"/>
                  </a:cubicBezTo>
                  <a:cubicBezTo>
                    <a:pt x="552" y="979"/>
                    <a:pt x="552" y="1004"/>
                    <a:pt x="552" y="1004"/>
                  </a:cubicBezTo>
                  <a:cubicBezTo>
                    <a:pt x="552" y="1055"/>
                    <a:pt x="552" y="1130"/>
                    <a:pt x="552" y="1180"/>
                  </a:cubicBezTo>
                  <a:cubicBezTo>
                    <a:pt x="552" y="1205"/>
                    <a:pt x="527" y="1255"/>
                    <a:pt x="527" y="1305"/>
                  </a:cubicBezTo>
                  <a:cubicBezTo>
                    <a:pt x="527" y="1380"/>
                    <a:pt x="602" y="1481"/>
                    <a:pt x="678" y="1506"/>
                  </a:cubicBezTo>
                  <a:cubicBezTo>
                    <a:pt x="691" y="1509"/>
                    <a:pt x="704" y="1511"/>
                    <a:pt x="717" y="1511"/>
                  </a:cubicBezTo>
                  <a:cubicBezTo>
                    <a:pt x="802" y="1511"/>
                    <a:pt x="878" y="1442"/>
                    <a:pt x="878" y="1355"/>
                  </a:cubicBezTo>
                  <a:cubicBezTo>
                    <a:pt x="878" y="1305"/>
                    <a:pt x="828" y="1255"/>
                    <a:pt x="803" y="1230"/>
                  </a:cubicBezTo>
                  <a:cubicBezTo>
                    <a:pt x="778" y="1180"/>
                    <a:pt x="753" y="1105"/>
                    <a:pt x="778" y="1080"/>
                  </a:cubicBezTo>
                  <a:cubicBezTo>
                    <a:pt x="803" y="1042"/>
                    <a:pt x="834" y="1029"/>
                    <a:pt x="869" y="1029"/>
                  </a:cubicBezTo>
                  <a:cubicBezTo>
                    <a:pt x="903" y="1029"/>
                    <a:pt x="941" y="1042"/>
                    <a:pt x="978" y="1055"/>
                  </a:cubicBezTo>
                  <a:cubicBezTo>
                    <a:pt x="1003" y="1080"/>
                    <a:pt x="1028" y="1105"/>
                    <a:pt x="1053" y="1105"/>
                  </a:cubicBezTo>
                  <a:cubicBezTo>
                    <a:pt x="1081" y="1119"/>
                    <a:pt x="1109" y="1125"/>
                    <a:pt x="1136" y="1125"/>
                  </a:cubicBezTo>
                  <a:cubicBezTo>
                    <a:pt x="1206" y="1125"/>
                    <a:pt x="1268" y="1084"/>
                    <a:pt x="1304" y="1029"/>
                  </a:cubicBezTo>
                  <a:cubicBezTo>
                    <a:pt x="1354" y="954"/>
                    <a:pt x="1354" y="854"/>
                    <a:pt x="1329" y="779"/>
                  </a:cubicBezTo>
                  <a:cubicBezTo>
                    <a:pt x="1279" y="704"/>
                    <a:pt x="1204" y="654"/>
                    <a:pt x="1129" y="654"/>
                  </a:cubicBezTo>
                  <a:cubicBezTo>
                    <a:pt x="1065" y="670"/>
                    <a:pt x="991" y="726"/>
                    <a:pt x="932" y="726"/>
                  </a:cubicBezTo>
                  <a:cubicBezTo>
                    <a:pt x="899" y="726"/>
                    <a:pt x="871" y="708"/>
                    <a:pt x="853" y="654"/>
                  </a:cubicBezTo>
                  <a:cubicBezTo>
                    <a:pt x="803" y="553"/>
                    <a:pt x="928" y="453"/>
                    <a:pt x="978" y="378"/>
                  </a:cubicBezTo>
                  <a:cubicBezTo>
                    <a:pt x="1028" y="303"/>
                    <a:pt x="1079" y="202"/>
                    <a:pt x="1028" y="102"/>
                  </a:cubicBezTo>
                  <a:cubicBezTo>
                    <a:pt x="1028" y="77"/>
                    <a:pt x="978" y="52"/>
                    <a:pt x="953" y="27"/>
                  </a:cubicBezTo>
                  <a:cubicBezTo>
                    <a:pt x="918" y="9"/>
                    <a:pt x="876" y="1"/>
                    <a:pt x="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1" name="Google Shape;7011;p45"/>
            <p:cNvSpPr/>
            <p:nvPr/>
          </p:nvSpPr>
          <p:spPr>
            <a:xfrm>
              <a:off x="1543705" y="3365134"/>
              <a:ext cx="29666" cy="33413"/>
            </a:xfrm>
            <a:custGeom>
              <a:rect b="b" l="l" r="r" t="t"/>
              <a:pathLst>
                <a:path extrusionOk="0" h="1525" w="1354">
                  <a:moveTo>
                    <a:pt x="784" y="1"/>
                  </a:moveTo>
                  <a:cubicBezTo>
                    <a:pt x="714" y="1"/>
                    <a:pt x="645" y="28"/>
                    <a:pt x="602" y="71"/>
                  </a:cubicBezTo>
                  <a:cubicBezTo>
                    <a:pt x="501" y="171"/>
                    <a:pt x="476" y="297"/>
                    <a:pt x="527" y="422"/>
                  </a:cubicBezTo>
                  <a:cubicBezTo>
                    <a:pt x="527" y="447"/>
                    <a:pt x="552" y="497"/>
                    <a:pt x="577" y="522"/>
                  </a:cubicBezTo>
                  <a:cubicBezTo>
                    <a:pt x="602" y="572"/>
                    <a:pt x="602" y="623"/>
                    <a:pt x="577" y="648"/>
                  </a:cubicBezTo>
                  <a:cubicBezTo>
                    <a:pt x="552" y="698"/>
                    <a:pt x="476" y="698"/>
                    <a:pt x="426" y="698"/>
                  </a:cubicBezTo>
                  <a:cubicBezTo>
                    <a:pt x="376" y="673"/>
                    <a:pt x="326" y="648"/>
                    <a:pt x="276" y="648"/>
                  </a:cubicBezTo>
                  <a:cubicBezTo>
                    <a:pt x="259" y="644"/>
                    <a:pt x="243" y="643"/>
                    <a:pt x="227" y="643"/>
                  </a:cubicBezTo>
                  <a:cubicBezTo>
                    <a:pt x="120" y="643"/>
                    <a:pt x="25" y="711"/>
                    <a:pt x="25" y="798"/>
                  </a:cubicBezTo>
                  <a:cubicBezTo>
                    <a:pt x="0" y="923"/>
                    <a:pt x="75" y="1049"/>
                    <a:pt x="201" y="1049"/>
                  </a:cubicBezTo>
                  <a:cubicBezTo>
                    <a:pt x="290" y="1049"/>
                    <a:pt x="379" y="969"/>
                    <a:pt x="468" y="969"/>
                  </a:cubicBezTo>
                  <a:cubicBezTo>
                    <a:pt x="479" y="969"/>
                    <a:pt x="490" y="971"/>
                    <a:pt x="501" y="973"/>
                  </a:cubicBezTo>
                  <a:cubicBezTo>
                    <a:pt x="527" y="973"/>
                    <a:pt x="527" y="973"/>
                    <a:pt x="527" y="999"/>
                  </a:cubicBezTo>
                  <a:cubicBezTo>
                    <a:pt x="527" y="999"/>
                    <a:pt x="552" y="999"/>
                    <a:pt x="552" y="1024"/>
                  </a:cubicBezTo>
                  <a:cubicBezTo>
                    <a:pt x="552" y="1074"/>
                    <a:pt x="527" y="1124"/>
                    <a:pt x="527" y="1174"/>
                  </a:cubicBezTo>
                  <a:cubicBezTo>
                    <a:pt x="527" y="1224"/>
                    <a:pt x="527" y="1249"/>
                    <a:pt x="527" y="1299"/>
                  </a:cubicBezTo>
                  <a:cubicBezTo>
                    <a:pt x="527" y="1400"/>
                    <a:pt x="577" y="1500"/>
                    <a:pt x="677" y="1525"/>
                  </a:cubicBezTo>
                  <a:cubicBezTo>
                    <a:pt x="752" y="1525"/>
                    <a:pt x="877" y="1450"/>
                    <a:pt x="852" y="1349"/>
                  </a:cubicBezTo>
                  <a:cubicBezTo>
                    <a:pt x="852" y="1299"/>
                    <a:pt x="802" y="1274"/>
                    <a:pt x="777" y="1224"/>
                  </a:cubicBezTo>
                  <a:cubicBezTo>
                    <a:pt x="752" y="1174"/>
                    <a:pt x="727" y="1124"/>
                    <a:pt x="777" y="1074"/>
                  </a:cubicBezTo>
                  <a:cubicBezTo>
                    <a:pt x="788" y="1053"/>
                    <a:pt x="812" y="1045"/>
                    <a:pt x="840" y="1045"/>
                  </a:cubicBezTo>
                  <a:cubicBezTo>
                    <a:pt x="878" y="1045"/>
                    <a:pt x="924" y="1059"/>
                    <a:pt x="953" y="1074"/>
                  </a:cubicBezTo>
                  <a:cubicBezTo>
                    <a:pt x="978" y="1099"/>
                    <a:pt x="1003" y="1099"/>
                    <a:pt x="1053" y="1124"/>
                  </a:cubicBezTo>
                  <a:cubicBezTo>
                    <a:pt x="1072" y="1130"/>
                    <a:pt x="1092" y="1133"/>
                    <a:pt x="1113" y="1133"/>
                  </a:cubicBezTo>
                  <a:cubicBezTo>
                    <a:pt x="1175" y="1133"/>
                    <a:pt x="1241" y="1105"/>
                    <a:pt x="1278" y="1049"/>
                  </a:cubicBezTo>
                  <a:cubicBezTo>
                    <a:pt x="1329" y="973"/>
                    <a:pt x="1354" y="873"/>
                    <a:pt x="1303" y="798"/>
                  </a:cubicBezTo>
                  <a:cubicBezTo>
                    <a:pt x="1282" y="733"/>
                    <a:pt x="1204" y="668"/>
                    <a:pt x="1134" y="668"/>
                  </a:cubicBezTo>
                  <a:cubicBezTo>
                    <a:pt x="1124" y="668"/>
                    <a:pt x="1113" y="669"/>
                    <a:pt x="1103" y="673"/>
                  </a:cubicBezTo>
                  <a:cubicBezTo>
                    <a:pt x="1055" y="689"/>
                    <a:pt x="978" y="734"/>
                    <a:pt x="915" y="734"/>
                  </a:cubicBezTo>
                  <a:cubicBezTo>
                    <a:pt x="878" y="734"/>
                    <a:pt x="846" y="719"/>
                    <a:pt x="827" y="673"/>
                  </a:cubicBezTo>
                  <a:cubicBezTo>
                    <a:pt x="802" y="572"/>
                    <a:pt x="928" y="447"/>
                    <a:pt x="978" y="372"/>
                  </a:cubicBezTo>
                  <a:cubicBezTo>
                    <a:pt x="1028" y="297"/>
                    <a:pt x="1053" y="197"/>
                    <a:pt x="1028" y="121"/>
                  </a:cubicBezTo>
                  <a:cubicBezTo>
                    <a:pt x="1003" y="71"/>
                    <a:pt x="978" y="46"/>
                    <a:pt x="928" y="46"/>
                  </a:cubicBezTo>
                  <a:cubicBezTo>
                    <a:pt x="886" y="15"/>
                    <a:pt x="835" y="1"/>
                    <a:pt x="784" y="1"/>
                  </a:cubicBezTo>
                  <a:close/>
                </a:path>
              </a:pathLst>
            </a:custGeom>
            <a:solidFill>
              <a:srgbClr val="537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2" name="Google Shape;7012;p45"/>
            <p:cNvSpPr/>
            <p:nvPr/>
          </p:nvSpPr>
          <p:spPr>
            <a:xfrm>
              <a:off x="1883070" y="3480447"/>
              <a:ext cx="29666" cy="32975"/>
            </a:xfrm>
            <a:custGeom>
              <a:rect b="b" l="l" r="r" t="t"/>
              <a:pathLst>
                <a:path extrusionOk="0" h="1505" w="1354">
                  <a:moveTo>
                    <a:pt x="797" y="1"/>
                  </a:moveTo>
                  <a:cubicBezTo>
                    <a:pt x="727" y="1"/>
                    <a:pt x="660" y="28"/>
                    <a:pt x="602" y="71"/>
                  </a:cubicBezTo>
                  <a:cubicBezTo>
                    <a:pt x="526" y="147"/>
                    <a:pt x="476" y="297"/>
                    <a:pt x="526" y="422"/>
                  </a:cubicBezTo>
                  <a:cubicBezTo>
                    <a:pt x="551" y="447"/>
                    <a:pt x="576" y="497"/>
                    <a:pt x="602" y="523"/>
                  </a:cubicBezTo>
                  <a:cubicBezTo>
                    <a:pt x="602" y="573"/>
                    <a:pt x="602" y="623"/>
                    <a:pt x="576" y="648"/>
                  </a:cubicBezTo>
                  <a:cubicBezTo>
                    <a:pt x="551" y="698"/>
                    <a:pt x="501" y="698"/>
                    <a:pt x="426" y="698"/>
                  </a:cubicBezTo>
                  <a:cubicBezTo>
                    <a:pt x="376" y="673"/>
                    <a:pt x="351" y="648"/>
                    <a:pt x="276" y="648"/>
                  </a:cubicBezTo>
                  <a:cubicBezTo>
                    <a:pt x="263" y="645"/>
                    <a:pt x="249" y="643"/>
                    <a:pt x="235" y="643"/>
                  </a:cubicBezTo>
                  <a:cubicBezTo>
                    <a:pt x="144" y="643"/>
                    <a:pt x="47" y="711"/>
                    <a:pt x="25" y="798"/>
                  </a:cubicBezTo>
                  <a:cubicBezTo>
                    <a:pt x="0" y="924"/>
                    <a:pt x="100" y="1049"/>
                    <a:pt x="201" y="1049"/>
                  </a:cubicBezTo>
                  <a:cubicBezTo>
                    <a:pt x="312" y="1049"/>
                    <a:pt x="384" y="970"/>
                    <a:pt x="486" y="970"/>
                  </a:cubicBezTo>
                  <a:cubicBezTo>
                    <a:pt x="499" y="970"/>
                    <a:pt x="512" y="971"/>
                    <a:pt x="526" y="974"/>
                  </a:cubicBezTo>
                  <a:lnTo>
                    <a:pt x="551" y="974"/>
                  </a:lnTo>
                  <a:cubicBezTo>
                    <a:pt x="551" y="999"/>
                    <a:pt x="551" y="999"/>
                    <a:pt x="551" y="1024"/>
                  </a:cubicBezTo>
                  <a:cubicBezTo>
                    <a:pt x="551" y="1074"/>
                    <a:pt x="551" y="1124"/>
                    <a:pt x="551" y="1174"/>
                  </a:cubicBezTo>
                  <a:cubicBezTo>
                    <a:pt x="526" y="1224"/>
                    <a:pt x="526" y="1249"/>
                    <a:pt x="526" y="1299"/>
                  </a:cubicBezTo>
                  <a:cubicBezTo>
                    <a:pt x="526" y="1400"/>
                    <a:pt x="602" y="1500"/>
                    <a:pt x="677" y="1500"/>
                  </a:cubicBezTo>
                  <a:cubicBezTo>
                    <a:pt x="690" y="1503"/>
                    <a:pt x="703" y="1505"/>
                    <a:pt x="716" y="1505"/>
                  </a:cubicBezTo>
                  <a:cubicBezTo>
                    <a:pt x="802" y="1505"/>
                    <a:pt x="877" y="1437"/>
                    <a:pt x="877" y="1350"/>
                  </a:cubicBezTo>
                  <a:cubicBezTo>
                    <a:pt x="852" y="1299"/>
                    <a:pt x="827" y="1274"/>
                    <a:pt x="802" y="1224"/>
                  </a:cubicBezTo>
                  <a:cubicBezTo>
                    <a:pt x="777" y="1174"/>
                    <a:pt x="752" y="1124"/>
                    <a:pt x="777" y="1074"/>
                  </a:cubicBezTo>
                  <a:cubicBezTo>
                    <a:pt x="802" y="1049"/>
                    <a:pt x="833" y="1036"/>
                    <a:pt x="868" y="1036"/>
                  </a:cubicBezTo>
                  <a:cubicBezTo>
                    <a:pt x="902" y="1036"/>
                    <a:pt x="940" y="1049"/>
                    <a:pt x="977" y="1074"/>
                  </a:cubicBezTo>
                  <a:cubicBezTo>
                    <a:pt x="1003" y="1099"/>
                    <a:pt x="1028" y="1099"/>
                    <a:pt x="1053" y="1124"/>
                  </a:cubicBezTo>
                  <a:cubicBezTo>
                    <a:pt x="1078" y="1130"/>
                    <a:pt x="1103" y="1133"/>
                    <a:pt x="1127" y="1133"/>
                  </a:cubicBezTo>
                  <a:cubicBezTo>
                    <a:pt x="1200" y="1133"/>
                    <a:pt x="1266" y="1105"/>
                    <a:pt x="1303" y="1049"/>
                  </a:cubicBezTo>
                  <a:cubicBezTo>
                    <a:pt x="1353" y="974"/>
                    <a:pt x="1353" y="873"/>
                    <a:pt x="1328" y="773"/>
                  </a:cubicBezTo>
                  <a:cubicBezTo>
                    <a:pt x="1287" y="711"/>
                    <a:pt x="1229" y="666"/>
                    <a:pt x="1154" y="666"/>
                  </a:cubicBezTo>
                  <a:cubicBezTo>
                    <a:pt x="1138" y="666"/>
                    <a:pt x="1121" y="668"/>
                    <a:pt x="1103" y="673"/>
                  </a:cubicBezTo>
                  <a:cubicBezTo>
                    <a:pt x="1055" y="689"/>
                    <a:pt x="988" y="735"/>
                    <a:pt x="932" y="735"/>
                  </a:cubicBezTo>
                  <a:cubicBezTo>
                    <a:pt x="899" y="735"/>
                    <a:pt x="871" y="719"/>
                    <a:pt x="852" y="673"/>
                  </a:cubicBezTo>
                  <a:cubicBezTo>
                    <a:pt x="802" y="573"/>
                    <a:pt x="927" y="447"/>
                    <a:pt x="977" y="372"/>
                  </a:cubicBezTo>
                  <a:cubicBezTo>
                    <a:pt x="1028" y="297"/>
                    <a:pt x="1078" y="197"/>
                    <a:pt x="1028" y="122"/>
                  </a:cubicBezTo>
                  <a:cubicBezTo>
                    <a:pt x="1003" y="71"/>
                    <a:pt x="977" y="46"/>
                    <a:pt x="952" y="46"/>
                  </a:cubicBezTo>
                  <a:cubicBezTo>
                    <a:pt x="900" y="15"/>
                    <a:pt x="847" y="1"/>
                    <a:pt x="7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3" name="Google Shape;7013;p45"/>
            <p:cNvSpPr/>
            <p:nvPr/>
          </p:nvSpPr>
          <p:spPr>
            <a:xfrm>
              <a:off x="1403130" y="3724700"/>
              <a:ext cx="29666" cy="33084"/>
            </a:xfrm>
            <a:custGeom>
              <a:rect b="b" l="l" r="r" t="t"/>
              <a:pathLst>
                <a:path extrusionOk="0" h="1510" w="1354">
                  <a:moveTo>
                    <a:pt x="820" y="0"/>
                  </a:moveTo>
                  <a:cubicBezTo>
                    <a:pt x="742" y="0"/>
                    <a:pt x="666" y="28"/>
                    <a:pt x="602" y="76"/>
                  </a:cubicBezTo>
                  <a:cubicBezTo>
                    <a:pt x="501" y="152"/>
                    <a:pt x="476" y="302"/>
                    <a:pt x="526" y="402"/>
                  </a:cubicBezTo>
                  <a:cubicBezTo>
                    <a:pt x="552" y="452"/>
                    <a:pt x="577" y="477"/>
                    <a:pt x="577" y="527"/>
                  </a:cubicBezTo>
                  <a:cubicBezTo>
                    <a:pt x="602" y="553"/>
                    <a:pt x="602" y="603"/>
                    <a:pt x="577" y="653"/>
                  </a:cubicBezTo>
                  <a:cubicBezTo>
                    <a:pt x="559" y="670"/>
                    <a:pt x="516" y="688"/>
                    <a:pt x="475" y="688"/>
                  </a:cubicBezTo>
                  <a:cubicBezTo>
                    <a:pt x="458" y="688"/>
                    <a:pt x="441" y="685"/>
                    <a:pt x="426" y="678"/>
                  </a:cubicBezTo>
                  <a:cubicBezTo>
                    <a:pt x="376" y="678"/>
                    <a:pt x="326" y="653"/>
                    <a:pt x="276" y="628"/>
                  </a:cubicBezTo>
                  <a:cubicBezTo>
                    <a:pt x="176" y="628"/>
                    <a:pt x="50" y="678"/>
                    <a:pt x="25" y="803"/>
                  </a:cubicBezTo>
                  <a:cubicBezTo>
                    <a:pt x="0" y="903"/>
                    <a:pt x="100" y="1029"/>
                    <a:pt x="201" y="1029"/>
                  </a:cubicBezTo>
                  <a:cubicBezTo>
                    <a:pt x="290" y="1029"/>
                    <a:pt x="379" y="950"/>
                    <a:pt x="468" y="950"/>
                  </a:cubicBezTo>
                  <a:cubicBezTo>
                    <a:pt x="479" y="950"/>
                    <a:pt x="490" y="951"/>
                    <a:pt x="501" y="954"/>
                  </a:cubicBezTo>
                  <a:cubicBezTo>
                    <a:pt x="526" y="954"/>
                    <a:pt x="526" y="979"/>
                    <a:pt x="552" y="979"/>
                  </a:cubicBezTo>
                  <a:cubicBezTo>
                    <a:pt x="552" y="979"/>
                    <a:pt x="552" y="1004"/>
                    <a:pt x="552" y="1004"/>
                  </a:cubicBezTo>
                  <a:cubicBezTo>
                    <a:pt x="552" y="1054"/>
                    <a:pt x="552" y="1129"/>
                    <a:pt x="526" y="1179"/>
                  </a:cubicBezTo>
                  <a:cubicBezTo>
                    <a:pt x="526" y="1204"/>
                    <a:pt x="526" y="1254"/>
                    <a:pt x="526" y="1304"/>
                  </a:cubicBezTo>
                  <a:cubicBezTo>
                    <a:pt x="526" y="1380"/>
                    <a:pt x="577" y="1480"/>
                    <a:pt x="677" y="1505"/>
                  </a:cubicBezTo>
                  <a:cubicBezTo>
                    <a:pt x="690" y="1508"/>
                    <a:pt x="703" y="1510"/>
                    <a:pt x="716" y="1510"/>
                  </a:cubicBezTo>
                  <a:cubicBezTo>
                    <a:pt x="801" y="1510"/>
                    <a:pt x="874" y="1442"/>
                    <a:pt x="852" y="1355"/>
                  </a:cubicBezTo>
                  <a:cubicBezTo>
                    <a:pt x="852" y="1304"/>
                    <a:pt x="827" y="1254"/>
                    <a:pt x="802" y="1229"/>
                  </a:cubicBezTo>
                  <a:cubicBezTo>
                    <a:pt x="752" y="1179"/>
                    <a:pt x="752" y="1104"/>
                    <a:pt x="777" y="1079"/>
                  </a:cubicBezTo>
                  <a:cubicBezTo>
                    <a:pt x="790" y="1041"/>
                    <a:pt x="821" y="1029"/>
                    <a:pt x="855" y="1029"/>
                  </a:cubicBezTo>
                  <a:cubicBezTo>
                    <a:pt x="890" y="1029"/>
                    <a:pt x="927" y="1041"/>
                    <a:pt x="953" y="1054"/>
                  </a:cubicBezTo>
                  <a:cubicBezTo>
                    <a:pt x="1003" y="1079"/>
                    <a:pt x="1028" y="1104"/>
                    <a:pt x="1053" y="1104"/>
                  </a:cubicBezTo>
                  <a:cubicBezTo>
                    <a:pt x="1074" y="1118"/>
                    <a:pt x="1097" y="1124"/>
                    <a:pt x="1121" y="1124"/>
                  </a:cubicBezTo>
                  <a:cubicBezTo>
                    <a:pt x="1182" y="1124"/>
                    <a:pt x="1249" y="1083"/>
                    <a:pt x="1303" y="1029"/>
                  </a:cubicBezTo>
                  <a:cubicBezTo>
                    <a:pt x="1354" y="954"/>
                    <a:pt x="1354" y="853"/>
                    <a:pt x="1303" y="778"/>
                  </a:cubicBezTo>
                  <a:cubicBezTo>
                    <a:pt x="1278" y="703"/>
                    <a:pt x="1203" y="653"/>
                    <a:pt x="1103" y="653"/>
                  </a:cubicBezTo>
                  <a:cubicBezTo>
                    <a:pt x="1055" y="669"/>
                    <a:pt x="976" y="726"/>
                    <a:pt x="913" y="726"/>
                  </a:cubicBezTo>
                  <a:cubicBezTo>
                    <a:pt x="877" y="726"/>
                    <a:pt x="845" y="707"/>
                    <a:pt x="827" y="653"/>
                  </a:cubicBezTo>
                  <a:cubicBezTo>
                    <a:pt x="802" y="553"/>
                    <a:pt x="927" y="452"/>
                    <a:pt x="978" y="377"/>
                  </a:cubicBezTo>
                  <a:cubicBezTo>
                    <a:pt x="1028" y="302"/>
                    <a:pt x="1078" y="202"/>
                    <a:pt x="1028" y="101"/>
                  </a:cubicBezTo>
                  <a:cubicBezTo>
                    <a:pt x="1003" y="76"/>
                    <a:pt x="978" y="51"/>
                    <a:pt x="953" y="26"/>
                  </a:cubicBezTo>
                  <a:cubicBezTo>
                    <a:pt x="908" y="8"/>
                    <a:pt x="864" y="0"/>
                    <a:pt x="8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4" name="Google Shape;7014;p45"/>
            <p:cNvSpPr/>
            <p:nvPr/>
          </p:nvSpPr>
          <p:spPr>
            <a:xfrm>
              <a:off x="1324057" y="3602354"/>
              <a:ext cx="30214" cy="33413"/>
            </a:xfrm>
            <a:custGeom>
              <a:rect b="b" l="l" r="r" t="t"/>
              <a:pathLst>
                <a:path extrusionOk="0" h="1525" w="1379">
                  <a:moveTo>
                    <a:pt x="809" y="1"/>
                  </a:moveTo>
                  <a:cubicBezTo>
                    <a:pt x="739" y="1"/>
                    <a:pt x="670" y="28"/>
                    <a:pt x="627" y="71"/>
                  </a:cubicBezTo>
                  <a:cubicBezTo>
                    <a:pt x="526" y="172"/>
                    <a:pt x="501" y="297"/>
                    <a:pt x="551" y="422"/>
                  </a:cubicBezTo>
                  <a:cubicBezTo>
                    <a:pt x="551" y="447"/>
                    <a:pt x="577" y="497"/>
                    <a:pt x="602" y="522"/>
                  </a:cubicBezTo>
                  <a:cubicBezTo>
                    <a:pt x="627" y="573"/>
                    <a:pt x="627" y="623"/>
                    <a:pt x="602" y="648"/>
                  </a:cubicBezTo>
                  <a:cubicBezTo>
                    <a:pt x="551" y="698"/>
                    <a:pt x="501" y="698"/>
                    <a:pt x="451" y="698"/>
                  </a:cubicBezTo>
                  <a:cubicBezTo>
                    <a:pt x="401" y="673"/>
                    <a:pt x="351" y="648"/>
                    <a:pt x="301" y="648"/>
                  </a:cubicBezTo>
                  <a:cubicBezTo>
                    <a:pt x="285" y="645"/>
                    <a:pt x="268" y="643"/>
                    <a:pt x="252" y="643"/>
                  </a:cubicBezTo>
                  <a:cubicBezTo>
                    <a:pt x="145" y="643"/>
                    <a:pt x="47" y="714"/>
                    <a:pt x="25" y="823"/>
                  </a:cubicBezTo>
                  <a:cubicBezTo>
                    <a:pt x="0" y="923"/>
                    <a:pt x="100" y="1049"/>
                    <a:pt x="226" y="1049"/>
                  </a:cubicBezTo>
                  <a:cubicBezTo>
                    <a:pt x="315" y="1049"/>
                    <a:pt x="404" y="970"/>
                    <a:pt x="493" y="970"/>
                  </a:cubicBezTo>
                  <a:cubicBezTo>
                    <a:pt x="504" y="970"/>
                    <a:pt x="515" y="971"/>
                    <a:pt x="526" y="974"/>
                  </a:cubicBezTo>
                  <a:cubicBezTo>
                    <a:pt x="526" y="974"/>
                    <a:pt x="551" y="974"/>
                    <a:pt x="551" y="999"/>
                  </a:cubicBezTo>
                  <a:cubicBezTo>
                    <a:pt x="551" y="999"/>
                    <a:pt x="551" y="999"/>
                    <a:pt x="551" y="1024"/>
                  </a:cubicBezTo>
                  <a:cubicBezTo>
                    <a:pt x="551" y="1074"/>
                    <a:pt x="551" y="1124"/>
                    <a:pt x="551" y="1174"/>
                  </a:cubicBezTo>
                  <a:cubicBezTo>
                    <a:pt x="551" y="1224"/>
                    <a:pt x="526" y="1274"/>
                    <a:pt x="526" y="1299"/>
                  </a:cubicBezTo>
                  <a:cubicBezTo>
                    <a:pt x="526" y="1400"/>
                    <a:pt x="602" y="1500"/>
                    <a:pt x="702" y="1525"/>
                  </a:cubicBezTo>
                  <a:cubicBezTo>
                    <a:pt x="777" y="1525"/>
                    <a:pt x="902" y="1450"/>
                    <a:pt x="877" y="1350"/>
                  </a:cubicBezTo>
                  <a:cubicBezTo>
                    <a:pt x="877" y="1299"/>
                    <a:pt x="827" y="1274"/>
                    <a:pt x="802" y="1224"/>
                  </a:cubicBezTo>
                  <a:cubicBezTo>
                    <a:pt x="777" y="1174"/>
                    <a:pt x="752" y="1124"/>
                    <a:pt x="777" y="1074"/>
                  </a:cubicBezTo>
                  <a:cubicBezTo>
                    <a:pt x="798" y="1053"/>
                    <a:pt x="828" y="1045"/>
                    <a:pt x="860" y="1045"/>
                  </a:cubicBezTo>
                  <a:cubicBezTo>
                    <a:pt x="903" y="1045"/>
                    <a:pt x="949" y="1059"/>
                    <a:pt x="978" y="1074"/>
                  </a:cubicBezTo>
                  <a:cubicBezTo>
                    <a:pt x="1003" y="1099"/>
                    <a:pt x="1028" y="1099"/>
                    <a:pt x="1078" y="1124"/>
                  </a:cubicBezTo>
                  <a:cubicBezTo>
                    <a:pt x="1097" y="1130"/>
                    <a:pt x="1117" y="1133"/>
                    <a:pt x="1138" y="1133"/>
                  </a:cubicBezTo>
                  <a:cubicBezTo>
                    <a:pt x="1200" y="1133"/>
                    <a:pt x="1266" y="1105"/>
                    <a:pt x="1303" y="1049"/>
                  </a:cubicBezTo>
                  <a:cubicBezTo>
                    <a:pt x="1353" y="974"/>
                    <a:pt x="1379" y="873"/>
                    <a:pt x="1328" y="798"/>
                  </a:cubicBezTo>
                  <a:cubicBezTo>
                    <a:pt x="1307" y="733"/>
                    <a:pt x="1229" y="668"/>
                    <a:pt x="1159" y="668"/>
                  </a:cubicBezTo>
                  <a:cubicBezTo>
                    <a:pt x="1149" y="668"/>
                    <a:pt x="1138" y="669"/>
                    <a:pt x="1128" y="673"/>
                  </a:cubicBezTo>
                  <a:cubicBezTo>
                    <a:pt x="1080" y="689"/>
                    <a:pt x="1003" y="735"/>
                    <a:pt x="940" y="735"/>
                  </a:cubicBezTo>
                  <a:cubicBezTo>
                    <a:pt x="903" y="735"/>
                    <a:pt x="871" y="719"/>
                    <a:pt x="852" y="673"/>
                  </a:cubicBezTo>
                  <a:cubicBezTo>
                    <a:pt x="827" y="573"/>
                    <a:pt x="952" y="447"/>
                    <a:pt x="978" y="372"/>
                  </a:cubicBezTo>
                  <a:cubicBezTo>
                    <a:pt x="1053" y="297"/>
                    <a:pt x="1078" y="197"/>
                    <a:pt x="1053" y="121"/>
                  </a:cubicBezTo>
                  <a:cubicBezTo>
                    <a:pt x="1028" y="71"/>
                    <a:pt x="978" y="46"/>
                    <a:pt x="952" y="46"/>
                  </a:cubicBezTo>
                  <a:cubicBezTo>
                    <a:pt x="910" y="15"/>
                    <a:pt x="860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5" name="Google Shape;7015;p45"/>
            <p:cNvSpPr/>
            <p:nvPr/>
          </p:nvSpPr>
          <p:spPr>
            <a:xfrm>
              <a:off x="1428261" y="3690126"/>
              <a:ext cx="17156" cy="13190"/>
            </a:xfrm>
            <a:custGeom>
              <a:rect b="b" l="l" r="r" t="t"/>
              <a:pathLst>
                <a:path extrusionOk="0" h="602" w="783">
                  <a:moveTo>
                    <a:pt x="148" y="1"/>
                  </a:moveTo>
                  <a:cubicBezTo>
                    <a:pt x="60" y="1"/>
                    <a:pt x="1" y="35"/>
                    <a:pt x="31" y="125"/>
                  </a:cubicBezTo>
                  <a:cubicBezTo>
                    <a:pt x="56" y="226"/>
                    <a:pt x="106" y="301"/>
                    <a:pt x="181" y="376"/>
                  </a:cubicBezTo>
                  <a:cubicBezTo>
                    <a:pt x="232" y="451"/>
                    <a:pt x="608" y="602"/>
                    <a:pt x="708" y="602"/>
                  </a:cubicBezTo>
                  <a:cubicBezTo>
                    <a:pt x="783" y="602"/>
                    <a:pt x="557" y="176"/>
                    <a:pt x="532" y="151"/>
                  </a:cubicBezTo>
                  <a:cubicBezTo>
                    <a:pt x="472" y="76"/>
                    <a:pt x="27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6" name="Google Shape;7016;p45"/>
            <p:cNvSpPr/>
            <p:nvPr/>
          </p:nvSpPr>
          <p:spPr>
            <a:xfrm>
              <a:off x="1337115" y="3567123"/>
              <a:ext cx="17156" cy="12642"/>
            </a:xfrm>
            <a:custGeom>
              <a:rect b="b" l="l" r="r" t="t"/>
              <a:pathLst>
                <a:path extrusionOk="0" h="577" w="783">
                  <a:moveTo>
                    <a:pt x="138" y="1"/>
                  </a:moveTo>
                  <a:cubicBezTo>
                    <a:pt x="55" y="1"/>
                    <a:pt x="0" y="35"/>
                    <a:pt x="31" y="125"/>
                  </a:cubicBezTo>
                  <a:cubicBezTo>
                    <a:pt x="56" y="226"/>
                    <a:pt x="106" y="301"/>
                    <a:pt x="156" y="376"/>
                  </a:cubicBezTo>
                  <a:cubicBezTo>
                    <a:pt x="231" y="451"/>
                    <a:pt x="582" y="577"/>
                    <a:pt x="682" y="577"/>
                  </a:cubicBezTo>
                  <a:cubicBezTo>
                    <a:pt x="783" y="577"/>
                    <a:pt x="532" y="176"/>
                    <a:pt x="507" y="150"/>
                  </a:cubicBezTo>
                  <a:cubicBezTo>
                    <a:pt x="447" y="76"/>
                    <a:pt x="262" y="1"/>
                    <a:pt x="1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7" name="Google Shape;7017;p45"/>
            <p:cNvSpPr/>
            <p:nvPr/>
          </p:nvSpPr>
          <p:spPr>
            <a:xfrm>
              <a:off x="1360734" y="3035606"/>
              <a:ext cx="17156" cy="13146"/>
            </a:xfrm>
            <a:custGeom>
              <a:rect b="b" l="l" r="r" t="t"/>
              <a:pathLst>
                <a:path extrusionOk="0" h="600" w="783">
                  <a:moveTo>
                    <a:pt x="141" y="1"/>
                  </a:moveTo>
                  <a:cubicBezTo>
                    <a:pt x="56" y="1"/>
                    <a:pt x="1" y="35"/>
                    <a:pt x="30" y="124"/>
                  </a:cubicBezTo>
                  <a:cubicBezTo>
                    <a:pt x="80" y="224"/>
                    <a:pt x="106" y="324"/>
                    <a:pt x="181" y="374"/>
                  </a:cubicBezTo>
                  <a:cubicBezTo>
                    <a:pt x="231" y="449"/>
                    <a:pt x="607" y="600"/>
                    <a:pt x="707" y="600"/>
                  </a:cubicBezTo>
                  <a:cubicBezTo>
                    <a:pt x="782" y="600"/>
                    <a:pt x="557" y="174"/>
                    <a:pt x="532" y="174"/>
                  </a:cubicBezTo>
                  <a:cubicBezTo>
                    <a:pt x="471" y="83"/>
                    <a:pt x="272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8" name="Google Shape;7018;p45"/>
            <p:cNvSpPr/>
            <p:nvPr/>
          </p:nvSpPr>
          <p:spPr>
            <a:xfrm>
              <a:off x="1587525" y="3142111"/>
              <a:ext cx="17156" cy="12620"/>
            </a:xfrm>
            <a:custGeom>
              <a:rect b="b" l="l" r="r" t="t"/>
              <a:pathLst>
                <a:path extrusionOk="0" h="576" w="783">
                  <a:moveTo>
                    <a:pt x="140" y="0"/>
                  </a:moveTo>
                  <a:cubicBezTo>
                    <a:pt x="55" y="0"/>
                    <a:pt x="0" y="34"/>
                    <a:pt x="30" y="125"/>
                  </a:cubicBezTo>
                  <a:cubicBezTo>
                    <a:pt x="55" y="225"/>
                    <a:pt x="105" y="300"/>
                    <a:pt x="156" y="375"/>
                  </a:cubicBezTo>
                  <a:cubicBezTo>
                    <a:pt x="231" y="451"/>
                    <a:pt x="582" y="576"/>
                    <a:pt x="682" y="576"/>
                  </a:cubicBezTo>
                  <a:cubicBezTo>
                    <a:pt x="782" y="576"/>
                    <a:pt x="532" y="175"/>
                    <a:pt x="532" y="150"/>
                  </a:cubicBezTo>
                  <a:cubicBezTo>
                    <a:pt x="457" y="75"/>
                    <a:pt x="265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9" name="Google Shape;7019;p45"/>
            <p:cNvSpPr/>
            <p:nvPr/>
          </p:nvSpPr>
          <p:spPr>
            <a:xfrm>
              <a:off x="1262972" y="3690126"/>
              <a:ext cx="17177" cy="13190"/>
            </a:xfrm>
            <a:custGeom>
              <a:rect b="b" l="l" r="r" t="t"/>
              <a:pathLst>
                <a:path extrusionOk="0" h="602" w="784">
                  <a:moveTo>
                    <a:pt x="148" y="1"/>
                  </a:moveTo>
                  <a:cubicBezTo>
                    <a:pt x="60" y="1"/>
                    <a:pt x="1" y="35"/>
                    <a:pt x="31" y="125"/>
                  </a:cubicBezTo>
                  <a:cubicBezTo>
                    <a:pt x="56" y="226"/>
                    <a:pt x="106" y="301"/>
                    <a:pt x="182" y="376"/>
                  </a:cubicBezTo>
                  <a:cubicBezTo>
                    <a:pt x="232" y="451"/>
                    <a:pt x="608" y="602"/>
                    <a:pt x="683" y="602"/>
                  </a:cubicBezTo>
                  <a:cubicBezTo>
                    <a:pt x="783" y="602"/>
                    <a:pt x="558" y="176"/>
                    <a:pt x="532" y="151"/>
                  </a:cubicBezTo>
                  <a:cubicBezTo>
                    <a:pt x="473" y="76"/>
                    <a:pt x="27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0" name="Google Shape;7020;p45"/>
            <p:cNvSpPr/>
            <p:nvPr/>
          </p:nvSpPr>
          <p:spPr>
            <a:xfrm>
              <a:off x="1040037" y="4099779"/>
              <a:ext cx="17156" cy="13190"/>
            </a:xfrm>
            <a:custGeom>
              <a:rect b="b" l="l" r="r" t="t"/>
              <a:pathLst>
                <a:path extrusionOk="0" h="602" w="783">
                  <a:moveTo>
                    <a:pt x="138" y="1"/>
                  </a:moveTo>
                  <a:cubicBezTo>
                    <a:pt x="55" y="1"/>
                    <a:pt x="0" y="35"/>
                    <a:pt x="31" y="125"/>
                  </a:cubicBezTo>
                  <a:cubicBezTo>
                    <a:pt x="56" y="226"/>
                    <a:pt x="106" y="326"/>
                    <a:pt x="156" y="376"/>
                  </a:cubicBezTo>
                  <a:cubicBezTo>
                    <a:pt x="231" y="451"/>
                    <a:pt x="582" y="602"/>
                    <a:pt x="682" y="602"/>
                  </a:cubicBezTo>
                  <a:cubicBezTo>
                    <a:pt x="783" y="602"/>
                    <a:pt x="532" y="175"/>
                    <a:pt x="507" y="150"/>
                  </a:cubicBezTo>
                  <a:cubicBezTo>
                    <a:pt x="447" y="76"/>
                    <a:pt x="262" y="1"/>
                    <a:pt x="1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1" name="Google Shape;7021;p45"/>
            <p:cNvSpPr/>
            <p:nvPr/>
          </p:nvSpPr>
          <p:spPr>
            <a:xfrm>
              <a:off x="1224542" y="3987752"/>
              <a:ext cx="16608" cy="12642"/>
            </a:xfrm>
            <a:custGeom>
              <a:rect b="b" l="l" r="r" t="t"/>
              <a:pathLst>
                <a:path extrusionOk="0" h="577" w="758">
                  <a:moveTo>
                    <a:pt x="139" y="1"/>
                  </a:moveTo>
                  <a:cubicBezTo>
                    <a:pt x="55" y="1"/>
                    <a:pt x="1" y="35"/>
                    <a:pt x="31" y="126"/>
                  </a:cubicBezTo>
                  <a:cubicBezTo>
                    <a:pt x="56" y="201"/>
                    <a:pt x="81" y="301"/>
                    <a:pt x="156" y="376"/>
                  </a:cubicBezTo>
                  <a:cubicBezTo>
                    <a:pt x="231" y="451"/>
                    <a:pt x="582" y="577"/>
                    <a:pt x="682" y="577"/>
                  </a:cubicBezTo>
                  <a:cubicBezTo>
                    <a:pt x="758" y="577"/>
                    <a:pt x="532" y="176"/>
                    <a:pt x="507" y="151"/>
                  </a:cubicBezTo>
                  <a:cubicBezTo>
                    <a:pt x="447" y="76"/>
                    <a:pt x="262" y="1"/>
                    <a:pt x="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2" name="Google Shape;7022;p45"/>
            <p:cNvSpPr/>
            <p:nvPr/>
          </p:nvSpPr>
          <p:spPr>
            <a:xfrm>
              <a:off x="1266280" y="3575361"/>
              <a:ext cx="17156" cy="12642"/>
            </a:xfrm>
            <a:custGeom>
              <a:rect b="b" l="l" r="r" t="t"/>
              <a:pathLst>
                <a:path extrusionOk="0" h="577" w="783">
                  <a:moveTo>
                    <a:pt x="147" y="1"/>
                  </a:moveTo>
                  <a:cubicBezTo>
                    <a:pt x="59" y="1"/>
                    <a:pt x="0" y="35"/>
                    <a:pt x="31" y="125"/>
                  </a:cubicBezTo>
                  <a:cubicBezTo>
                    <a:pt x="81" y="226"/>
                    <a:pt x="106" y="301"/>
                    <a:pt x="181" y="376"/>
                  </a:cubicBezTo>
                  <a:cubicBezTo>
                    <a:pt x="231" y="451"/>
                    <a:pt x="607" y="577"/>
                    <a:pt x="707" y="577"/>
                  </a:cubicBezTo>
                  <a:cubicBezTo>
                    <a:pt x="782" y="577"/>
                    <a:pt x="557" y="175"/>
                    <a:pt x="532" y="150"/>
                  </a:cubicBezTo>
                  <a:cubicBezTo>
                    <a:pt x="472" y="76"/>
                    <a:pt x="278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3" name="Google Shape;7023;p45"/>
            <p:cNvSpPr/>
            <p:nvPr/>
          </p:nvSpPr>
          <p:spPr>
            <a:xfrm>
              <a:off x="1501419" y="3283760"/>
              <a:ext cx="217479" cy="295522"/>
            </a:xfrm>
            <a:custGeom>
              <a:rect b="b" l="l" r="r" t="t"/>
              <a:pathLst>
                <a:path extrusionOk="0" h="13488" w="9926">
                  <a:moveTo>
                    <a:pt x="1454" y="1"/>
                  </a:moveTo>
                  <a:lnTo>
                    <a:pt x="1203" y="101"/>
                  </a:lnTo>
                  <a:cubicBezTo>
                    <a:pt x="2557" y="151"/>
                    <a:pt x="3885" y="1003"/>
                    <a:pt x="4687" y="2457"/>
                  </a:cubicBezTo>
                  <a:cubicBezTo>
                    <a:pt x="5038" y="3033"/>
                    <a:pt x="5289" y="3735"/>
                    <a:pt x="5439" y="4462"/>
                  </a:cubicBezTo>
                  <a:cubicBezTo>
                    <a:pt x="6291" y="8388"/>
                    <a:pt x="4052" y="12535"/>
                    <a:pt x="1074" y="12535"/>
                  </a:cubicBezTo>
                  <a:cubicBezTo>
                    <a:pt x="725" y="12535"/>
                    <a:pt x="366" y="12478"/>
                    <a:pt x="0" y="12357"/>
                  </a:cubicBezTo>
                  <a:lnTo>
                    <a:pt x="0" y="12357"/>
                  </a:lnTo>
                  <a:cubicBezTo>
                    <a:pt x="1477" y="13046"/>
                    <a:pt x="3077" y="13487"/>
                    <a:pt x="4667" y="13487"/>
                  </a:cubicBezTo>
                  <a:cubicBezTo>
                    <a:pt x="5101" y="13487"/>
                    <a:pt x="5535" y="13454"/>
                    <a:pt x="5965" y="13384"/>
                  </a:cubicBezTo>
                  <a:cubicBezTo>
                    <a:pt x="7870" y="13083"/>
                    <a:pt x="9449" y="11605"/>
                    <a:pt x="9700" y="9224"/>
                  </a:cubicBezTo>
                  <a:cubicBezTo>
                    <a:pt x="9925" y="6843"/>
                    <a:pt x="8898" y="4111"/>
                    <a:pt x="7319" y="2657"/>
                  </a:cubicBezTo>
                  <a:cubicBezTo>
                    <a:pt x="5489" y="953"/>
                    <a:pt x="3735" y="276"/>
                    <a:pt x="1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4" name="Google Shape;7024;p45"/>
            <p:cNvSpPr/>
            <p:nvPr/>
          </p:nvSpPr>
          <p:spPr>
            <a:xfrm>
              <a:off x="1527777" y="3283760"/>
              <a:ext cx="75809" cy="52737"/>
            </a:xfrm>
            <a:custGeom>
              <a:rect b="b" l="l" r="r" t="t"/>
              <a:pathLst>
                <a:path extrusionOk="0" h="2407" w="3460">
                  <a:moveTo>
                    <a:pt x="251" y="1"/>
                  </a:moveTo>
                  <a:lnTo>
                    <a:pt x="0" y="101"/>
                  </a:lnTo>
                  <a:cubicBezTo>
                    <a:pt x="1354" y="151"/>
                    <a:pt x="2657" y="978"/>
                    <a:pt x="3459" y="2407"/>
                  </a:cubicBezTo>
                  <a:cubicBezTo>
                    <a:pt x="3409" y="2281"/>
                    <a:pt x="3334" y="2156"/>
                    <a:pt x="3284" y="2031"/>
                  </a:cubicBezTo>
                  <a:cubicBezTo>
                    <a:pt x="2832" y="1229"/>
                    <a:pt x="2206" y="602"/>
                    <a:pt x="1529" y="201"/>
                  </a:cubicBezTo>
                  <a:cubicBezTo>
                    <a:pt x="1128" y="126"/>
                    <a:pt x="702" y="51"/>
                    <a:pt x="251" y="1"/>
                  </a:cubicBezTo>
                  <a:close/>
                </a:path>
              </a:pathLst>
            </a:custGeom>
            <a:solidFill>
              <a:srgbClr val="B5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5" name="Google Shape;7025;p45"/>
            <p:cNvSpPr/>
            <p:nvPr/>
          </p:nvSpPr>
          <p:spPr>
            <a:xfrm>
              <a:off x="1501419" y="3378762"/>
              <a:ext cx="215835" cy="200520"/>
            </a:xfrm>
            <a:custGeom>
              <a:rect b="b" l="l" r="r" t="t"/>
              <a:pathLst>
                <a:path extrusionOk="0" h="9152" w="9851">
                  <a:moveTo>
                    <a:pt x="8622" y="1"/>
                  </a:moveTo>
                  <a:lnTo>
                    <a:pt x="8622" y="1"/>
                  </a:lnTo>
                  <a:cubicBezTo>
                    <a:pt x="9274" y="1354"/>
                    <a:pt x="9624" y="2983"/>
                    <a:pt x="9474" y="4462"/>
                  </a:cubicBezTo>
                  <a:cubicBezTo>
                    <a:pt x="9249" y="6843"/>
                    <a:pt x="7645" y="8321"/>
                    <a:pt x="5740" y="8622"/>
                  </a:cubicBezTo>
                  <a:cubicBezTo>
                    <a:pt x="5304" y="8696"/>
                    <a:pt x="4864" y="8731"/>
                    <a:pt x="4423" y="8731"/>
                  </a:cubicBezTo>
                  <a:cubicBezTo>
                    <a:pt x="3367" y="8731"/>
                    <a:pt x="2304" y="8532"/>
                    <a:pt x="1279" y="8196"/>
                  </a:cubicBezTo>
                  <a:cubicBezTo>
                    <a:pt x="1213" y="8200"/>
                    <a:pt x="1147" y="8202"/>
                    <a:pt x="1080" y="8202"/>
                  </a:cubicBezTo>
                  <a:cubicBezTo>
                    <a:pt x="732" y="8202"/>
                    <a:pt x="357" y="8147"/>
                    <a:pt x="0" y="8021"/>
                  </a:cubicBezTo>
                  <a:lnTo>
                    <a:pt x="0" y="8021"/>
                  </a:lnTo>
                  <a:cubicBezTo>
                    <a:pt x="1477" y="8710"/>
                    <a:pt x="3077" y="9151"/>
                    <a:pt x="4667" y="9151"/>
                  </a:cubicBezTo>
                  <a:cubicBezTo>
                    <a:pt x="5101" y="9151"/>
                    <a:pt x="5535" y="9118"/>
                    <a:pt x="5965" y="9048"/>
                  </a:cubicBezTo>
                  <a:cubicBezTo>
                    <a:pt x="7870" y="8747"/>
                    <a:pt x="9449" y="7269"/>
                    <a:pt x="9700" y="4888"/>
                  </a:cubicBezTo>
                  <a:cubicBezTo>
                    <a:pt x="9850" y="3234"/>
                    <a:pt x="9424" y="1429"/>
                    <a:pt x="8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6" name="Google Shape;7026;p45"/>
            <p:cNvSpPr/>
            <p:nvPr/>
          </p:nvSpPr>
          <p:spPr>
            <a:xfrm>
              <a:off x="1427275" y="3285951"/>
              <a:ext cx="212001" cy="272451"/>
            </a:xfrm>
            <a:custGeom>
              <a:rect b="b" l="l" r="r" t="t"/>
              <a:pathLst>
                <a:path extrusionOk="0" h="12435" w="9676">
                  <a:moveTo>
                    <a:pt x="4518" y="0"/>
                  </a:moveTo>
                  <a:cubicBezTo>
                    <a:pt x="3336" y="0"/>
                    <a:pt x="2114" y="630"/>
                    <a:pt x="1254" y="2056"/>
                  </a:cubicBezTo>
                  <a:cubicBezTo>
                    <a:pt x="226" y="3735"/>
                    <a:pt x="1" y="6041"/>
                    <a:pt x="302" y="8021"/>
                  </a:cubicBezTo>
                  <a:cubicBezTo>
                    <a:pt x="627" y="9951"/>
                    <a:pt x="1655" y="11530"/>
                    <a:pt x="3084" y="12131"/>
                  </a:cubicBezTo>
                  <a:cubicBezTo>
                    <a:pt x="3184" y="12181"/>
                    <a:pt x="3284" y="12232"/>
                    <a:pt x="3384" y="12257"/>
                  </a:cubicBezTo>
                  <a:cubicBezTo>
                    <a:pt x="3750" y="12378"/>
                    <a:pt x="4109" y="12435"/>
                    <a:pt x="4458" y="12435"/>
                  </a:cubicBezTo>
                  <a:cubicBezTo>
                    <a:pt x="7436" y="12435"/>
                    <a:pt x="9675" y="8288"/>
                    <a:pt x="8823" y="4362"/>
                  </a:cubicBezTo>
                  <a:cubicBezTo>
                    <a:pt x="8673" y="3635"/>
                    <a:pt x="8422" y="2933"/>
                    <a:pt x="8071" y="2357"/>
                  </a:cubicBezTo>
                  <a:cubicBezTo>
                    <a:pt x="7269" y="903"/>
                    <a:pt x="5941" y="51"/>
                    <a:pt x="4587" y="1"/>
                  </a:cubicBezTo>
                  <a:cubicBezTo>
                    <a:pt x="4564" y="0"/>
                    <a:pt x="4541" y="0"/>
                    <a:pt x="4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7" name="Google Shape;7027;p45"/>
            <p:cNvSpPr/>
            <p:nvPr/>
          </p:nvSpPr>
          <p:spPr>
            <a:xfrm>
              <a:off x="1427275" y="3285951"/>
              <a:ext cx="199096" cy="272495"/>
            </a:xfrm>
            <a:custGeom>
              <a:rect b="b" l="l" r="r" t="t"/>
              <a:pathLst>
                <a:path extrusionOk="0" h="12437" w="9087">
                  <a:moveTo>
                    <a:pt x="4518" y="0"/>
                  </a:moveTo>
                  <a:cubicBezTo>
                    <a:pt x="3336" y="0"/>
                    <a:pt x="2114" y="630"/>
                    <a:pt x="1254" y="2056"/>
                  </a:cubicBezTo>
                  <a:cubicBezTo>
                    <a:pt x="226" y="3735"/>
                    <a:pt x="1" y="6041"/>
                    <a:pt x="302" y="8021"/>
                  </a:cubicBezTo>
                  <a:cubicBezTo>
                    <a:pt x="627" y="9951"/>
                    <a:pt x="1655" y="11530"/>
                    <a:pt x="3084" y="12131"/>
                  </a:cubicBezTo>
                  <a:cubicBezTo>
                    <a:pt x="3184" y="12181"/>
                    <a:pt x="3284" y="12232"/>
                    <a:pt x="3384" y="12257"/>
                  </a:cubicBezTo>
                  <a:cubicBezTo>
                    <a:pt x="3752" y="12379"/>
                    <a:pt x="4113" y="12437"/>
                    <a:pt x="4464" y="12437"/>
                  </a:cubicBezTo>
                  <a:cubicBezTo>
                    <a:pt x="7056" y="12437"/>
                    <a:pt x="9087" y="9290"/>
                    <a:pt x="8998" y="5891"/>
                  </a:cubicBezTo>
                  <a:lnTo>
                    <a:pt x="8998" y="5891"/>
                  </a:lnTo>
                  <a:cubicBezTo>
                    <a:pt x="8933" y="8943"/>
                    <a:pt x="7097" y="11649"/>
                    <a:pt x="4755" y="11649"/>
                  </a:cubicBezTo>
                  <a:cubicBezTo>
                    <a:pt x="4424" y="11649"/>
                    <a:pt x="4083" y="11595"/>
                    <a:pt x="3735" y="11480"/>
                  </a:cubicBezTo>
                  <a:cubicBezTo>
                    <a:pt x="3635" y="11455"/>
                    <a:pt x="3560" y="11405"/>
                    <a:pt x="3460" y="11379"/>
                  </a:cubicBezTo>
                  <a:cubicBezTo>
                    <a:pt x="2131" y="10803"/>
                    <a:pt x="1154" y="9299"/>
                    <a:pt x="853" y="7495"/>
                  </a:cubicBezTo>
                  <a:cubicBezTo>
                    <a:pt x="577" y="5665"/>
                    <a:pt x="778" y="3485"/>
                    <a:pt x="1755" y="1906"/>
                  </a:cubicBezTo>
                  <a:cubicBezTo>
                    <a:pt x="2532" y="653"/>
                    <a:pt x="3585" y="51"/>
                    <a:pt x="4638" y="1"/>
                  </a:cubicBezTo>
                  <a:lnTo>
                    <a:pt x="4587" y="1"/>
                  </a:lnTo>
                  <a:cubicBezTo>
                    <a:pt x="4564" y="0"/>
                    <a:pt x="4541" y="0"/>
                    <a:pt x="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8" name="Google Shape;7028;p45"/>
            <p:cNvSpPr/>
            <p:nvPr/>
          </p:nvSpPr>
          <p:spPr>
            <a:xfrm>
              <a:off x="1494824" y="3285951"/>
              <a:ext cx="135119" cy="273415"/>
            </a:xfrm>
            <a:custGeom>
              <a:rect b="b" l="l" r="r" t="t"/>
              <a:pathLst>
                <a:path extrusionOk="0" h="12479" w="6167">
                  <a:moveTo>
                    <a:pt x="1504" y="1"/>
                  </a:moveTo>
                  <a:cubicBezTo>
                    <a:pt x="1905" y="26"/>
                    <a:pt x="2256" y="126"/>
                    <a:pt x="2607" y="277"/>
                  </a:cubicBezTo>
                  <a:cubicBezTo>
                    <a:pt x="2958" y="402"/>
                    <a:pt x="3284" y="602"/>
                    <a:pt x="3585" y="828"/>
                  </a:cubicBezTo>
                  <a:cubicBezTo>
                    <a:pt x="4186" y="1279"/>
                    <a:pt x="4662" y="1906"/>
                    <a:pt x="4988" y="2557"/>
                  </a:cubicBezTo>
                  <a:cubicBezTo>
                    <a:pt x="5314" y="3234"/>
                    <a:pt x="5539" y="3961"/>
                    <a:pt x="5665" y="4688"/>
                  </a:cubicBezTo>
                  <a:cubicBezTo>
                    <a:pt x="5690" y="4788"/>
                    <a:pt x="5690" y="4888"/>
                    <a:pt x="5715" y="4988"/>
                  </a:cubicBezTo>
                  <a:cubicBezTo>
                    <a:pt x="5715" y="5064"/>
                    <a:pt x="5740" y="5164"/>
                    <a:pt x="5740" y="5264"/>
                  </a:cubicBezTo>
                  <a:cubicBezTo>
                    <a:pt x="5765" y="5440"/>
                    <a:pt x="5765" y="5640"/>
                    <a:pt x="5765" y="5816"/>
                  </a:cubicBezTo>
                  <a:cubicBezTo>
                    <a:pt x="5790" y="6016"/>
                    <a:pt x="5790" y="6191"/>
                    <a:pt x="5765" y="6367"/>
                  </a:cubicBezTo>
                  <a:cubicBezTo>
                    <a:pt x="5765" y="6467"/>
                    <a:pt x="5765" y="6567"/>
                    <a:pt x="5765" y="6668"/>
                  </a:cubicBezTo>
                  <a:cubicBezTo>
                    <a:pt x="5765" y="6743"/>
                    <a:pt x="5740" y="6843"/>
                    <a:pt x="5740" y="6943"/>
                  </a:cubicBezTo>
                  <a:cubicBezTo>
                    <a:pt x="5665" y="7695"/>
                    <a:pt x="5489" y="8422"/>
                    <a:pt x="5214" y="9124"/>
                  </a:cubicBezTo>
                  <a:cubicBezTo>
                    <a:pt x="5063" y="9475"/>
                    <a:pt x="4888" y="9801"/>
                    <a:pt x="4712" y="10126"/>
                  </a:cubicBezTo>
                  <a:cubicBezTo>
                    <a:pt x="4512" y="10452"/>
                    <a:pt x="4311" y="10753"/>
                    <a:pt x="4061" y="11029"/>
                  </a:cubicBezTo>
                  <a:cubicBezTo>
                    <a:pt x="3560" y="11580"/>
                    <a:pt x="2933" y="12031"/>
                    <a:pt x="2206" y="12257"/>
                  </a:cubicBezTo>
                  <a:cubicBezTo>
                    <a:pt x="1915" y="12340"/>
                    <a:pt x="1608" y="12388"/>
                    <a:pt x="1297" y="12388"/>
                  </a:cubicBezTo>
                  <a:cubicBezTo>
                    <a:pt x="1232" y="12388"/>
                    <a:pt x="1168" y="12386"/>
                    <a:pt x="1103" y="12382"/>
                  </a:cubicBezTo>
                  <a:lnTo>
                    <a:pt x="953" y="12382"/>
                  </a:lnTo>
                  <a:cubicBezTo>
                    <a:pt x="928" y="12357"/>
                    <a:pt x="878" y="12357"/>
                    <a:pt x="828" y="12357"/>
                  </a:cubicBezTo>
                  <a:cubicBezTo>
                    <a:pt x="727" y="12332"/>
                    <a:pt x="627" y="12332"/>
                    <a:pt x="552" y="12307"/>
                  </a:cubicBezTo>
                  <a:cubicBezTo>
                    <a:pt x="452" y="12282"/>
                    <a:pt x="351" y="12257"/>
                    <a:pt x="276" y="12232"/>
                  </a:cubicBezTo>
                  <a:lnTo>
                    <a:pt x="1" y="12131"/>
                  </a:lnTo>
                  <a:lnTo>
                    <a:pt x="1" y="12131"/>
                  </a:lnTo>
                  <a:cubicBezTo>
                    <a:pt x="455" y="12350"/>
                    <a:pt x="977" y="12479"/>
                    <a:pt x="1499" y="12479"/>
                  </a:cubicBezTo>
                  <a:cubicBezTo>
                    <a:pt x="1754" y="12479"/>
                    <a:pt x="2009" y="12448"/>
                    <a:pt x="2256" y="12382"/>
                  </a:cubicBezTo>
                  <a:cubicBezTo>
                    <a:pt x="2632" y="12282"/>
                    <a:pt x="2983" y="12131"/>
                    <a:pt x="3334" y="11931"/>
                  </a:cubicBezTo>
                  <a:cubicBezTo>
                    <a:pt x="3660" y="11705"/>
                    <a:pt x="3961" y="11455"/>
                    <a:pt x="4211" y="11179"/>
                  </a:cubicBezTo>
                  <a:cubicBezTo>
                    <a:pt x="4362" y="11029"/>
                    <a:pt x="4487" y="10878"/>
                    <a:pt x="4587" y="10728"/>
                  </a:cubicBezTo>
                  <a:lnTo>
                    <a:pt x="4763" y="10502"/>
                  </a:lnTo>
                  <a:cubicBezTo>
                    <a:pt x="4813" y="10427"/>
                    <a:pt x="4863" y="10327"/>
                    <a:pt x="4938" y="10252"/>
                  </a:cubicBezTo>
                  <a:cubicBezTo>
                    <a:pt x="5138" y="9926"/>
                    <a:pt x="5314" y="9575"/>
                    <a:pt x="5464" y="9224"/>
                  </a:cubicBezTo>
                  <a:cubicBezTo>
                    <a:pt x="5765" y="8497"/>
                    <a:pt x="5940" y="7745"/>
                    <a:pt x="6016" y="6968"/>
                  </a:cubicBezTo>
                  <a:cubicBezTo>
                    <a:pt x="6166" y="5440"/>
                    <a:pt x="5915" y="3836"/>
                    <a:pt x="5189" y="2457"/>
                  </a:cubicBezTo>
                  <a:cubicBezTo>
                    <a:pt x="4813" y="1780"/>
                    <a:pt x="4311" y="1154"/>
                    <a:pt x="3685" y="728"/>
                  </a:cubicBezTo>
                  <a:cubicBezTo>
                    <a:pt x="3033" y="277"/>
                    <a:pt x="2281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9" name="Google Shape;7029;p45"/>
            <p:cNvSpPr/>
            <p:nvPr/>
          </p:nvSpPr>
          <p:spPr>
            <a:xfrm>
              <a:off x="830380" y="3413906"/>
              <a:ext cx="270742" cy="287372"/>
            </a:xfrm>
            <a:custGeom>
              <a:rect b="b" l="l" r="r" t="t"/>
              <a:pathLst>
                <a:path extrusionOk="0" h="13116" w="12357">
                  <a:moveTo>
                    <a:pt x="1981" y="1"/>
                  </a:moveTo>
                  <a:lnTo>
                    <a:pt x="1730" y="126"/>
                  </a:lnTo>
                  <a:cubicBezTo>
                    <a:pt x="552" y="2081"/>
                    <a:pt x="1" y="3885"/>
                    <a:pt x="201" y="6392"/>
                  </a:cubicBezTo>
                  <a:cubicBezTo>
                    <a:pt x="377" y="8522"/>
                    <a:pt x="1880" y="11003"/>
                    <a:pt x="3885" y="12306"/>
                  </a:cubicBezTo>
                  <a:cubicBezTo>
                    <a:pt x="4769" y="12863"/>
                    <a:pt x="5672" y="13115"/>
                    <a:pt x="6528" y="13115"/>
                  </a:cubicBezTo>
                  <a:cubicBezTo>
                    <a:pt x="7638" y="13115"/>
                    <a:pt x="8668" y="12691"/>
                    <a:pt x="9474" y="11956"/>
                  </a:cubicBezTo>
                  <a:cubicBezTo>
                    <a:pt x="10953" y="10577"/>
                    <a:pt x="11855" y="8647"/>
                    <a:pt x="12357" y="6617"/>
                  </a:cubicBezTo>
                  <a:lnTo>
                    <a:pt x="12357" y="6617"/>
                  </a:lnTo>
                  <a:cubicBezTo>
                    <a:pt x="11784" y="8197"/>
                    <a:pt x="10333" y="8930"/>
                    <a:pt x="8653" y="8930"/>
                  </a:cubicBezTo>
                  <a:cubicBezTo>
                    <a:pt x="6655" y="8930"/>
                    <a:pt x="4334" y="7894"/>
                    <a:pt x="2783" y="6016"/>
                  </a:cubicBezTo>
                  <a:cubicBezTo>
                    <a:pt x="2306" y="5439"/>
                    <a:pt x="1930" y="4813"/>
                    <a:pt x="1655" y="4186"/>
                  </a:cubicBezTo>
                  <a:cubicBezTo>
                    <a:pt x="1028" y="2657"/>
                    <a:pt x="1179" y="1078"/>
                    <a:pt x="1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0" name="Google Shape;7030;p45"/>
            <p:cNvSpPr/>
            <p:nvPr/>
          </p:nvSpPr>
          <p:spPr>
            <a:xfrm>
              <a:off x="852356" y="3413906"/>
              <a:ext cx="21428" cy="90620"/>
            </a:xfrm>
            <a:custGeom>
              <a:rect b="b" l="l" r="r" t="t"/>
              <a:pathLst>
                <a:path extrusionOk="0" h="4136" w="978">
                  <a:moveTo>
                    <a:pt x="978" y="1"/>
                  </a:moveTo>
                  <a:lnTo>
                    <a:pt x="727" y="126"/>
                  </a:lnTo>
                  <a:cubicBezTo>
                    <a:pt x="501" y="502"/>
                    <a:pt x="301" y="878"/>
                    <a:pt x="100" y="1254"/>
                  </a:cubicBezTo>
                  <a:cubicBezTo>
                    <a:pt x="0" y="2031"/>
                    <a:pt x="100" y="2908"/>
                    <a:pt x="451" y="3760"/>
                  </a:cubicBezTo>
                  <a:cubicBezTo>
                    <a:pt x="526" y="3885"/>
                    <a:pt x="577" y="4011"/>
                    <a:pt x="627" y="4136"/>
                  </a:cubicBezTo>
                  <a:cubicBezTo>
                    <a:pt x="25" y="2607"/>
                    <a:pt x="176" y="1078"/>
                    <a:pt x="978" y="1"/>
                  </a:cubicBezTo>
                  <a:close/>
                </a:path>
              </a:pathLst>
            </a:custGeom>
            <a:solidFill>
              <a:srgbClr val="B5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1" name="Google Shape;7031;p45"/>
            <p:cNvSpPr/>
            <p:nvPr/>
          </p:nvSpPr>
          <p:spPr>
            <a:xfrm>
              <a:off x="846309" y="3558885"/>
              <a:ext cx="254813" cy="142393"/>
            </a:xfrm>
            <a:custGeom>
              <a:rect b="b" l="l" r="r" t="t"/>
              <a:pathLst>
                <a:path extrusionOk="0" h="6499" w="11630">
                  <a:moveTo>
                    <a:pt x="11630" y="0"/>
                  </a:moveTo>
                  <a:lnTo>
                    <a:pt x="11630" y="0"/>
                  </a:lnTo>
                  <a:cubicBezTo>
                    <a:pt x="11454" y="426"/>
                    <a:pt x="11229" y="802"/>
                    <a:pt x="10953" y="1128"/>
                  </a:cubicBezTo>
                  <a:cubicBezTo>
                    <a:pt x="10427" y="2557"/>
                    <a:pt x="9650" y="3885"/>
                    <a:pt x="8547" y="4912"/>
                  </a:cubicBezTo>
                  <a:cubicBezTo>
                    <a:pt x="7755" y="5648"/>
                    <a:pt x="6723" y="6072"/>
                    <a:pt x="5613" y="6072"/>
                  </a:cubicBezTo>
                  <a:cubicBezTo>
                    <a:pt x="4758" y="6072"/>
                    <a:pt x="3856" y="5820"/>
                    <a:pt x="2983" y="5263"/>
                  </a:cubicBezTo>
                  <a:cubicBezTo>
                    <a:pt x="1705" y="4436"/>
                    <a:pt x="652" y="3183"/>
                    <a:pt x="0" y="1805"/>
                  </a:cubicBezTo>
                  <a:lnTo>
                    <a:pt x="0" y="1805"/>
                  </a:lnTo>
                  <a:cubicBezTo>
                    <a:pt x="627" y="3334"/>
                    <a:pt x="1780" y="4787"/>
                    <a:pt x="3158" y="5689"/>
                  </a:cubicBezTo>
                  <a:cubicBezTo>
                    <a:pt x="4042" y="6246"/>
                    <a:pt x="4945" y="6498"/>
                    <a:pt x="5801" y="6498"/>
                  </a:cubicBezTo>
                  <a:cubicBezTo>
                    <a:pt x="6911" y="6498"/>
                    <a:pt x="7941" y="6074"/>
                    <a:pt x="8747" y="5339"/>
                  </a:cubicBezTo>
                  <a:cubicBezTo>
                    <a:pt x="10226" y="3960"/>
                    <a:pt x="11128" y="2030"/>
                    <a:pt x="1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2" name="Google Shape;7032;p45"/>
            <p:cNvSpPr/>
            <p:nvPr/>
          </p:nvSpPr>
          <p:spPr>
            <a:xfrm>
              <a:off x="852904" y="3383385"/>
              <a:ext cx="259195" cy="226177"/>
            </a:xfrm>
            <a:custGeom>
              <a:rect b="b" l="l" r="r" t="t"/>
              <a:pathLst>
                <a:path extrusionOk="0" h="10323" w="11830">
                  <a:moveTo>
                    <a:pt x="3963" y="1"/>
                  </a:moveTo>
                  <a:cubicBezTo>
                    <a:pt x="2608" y="1"/>
                    <a:pt x="1583" y="546"/>
                    <a:pt x="953" y="1394"/>
                  </a:cubicBezTo>
                  <a:cubicBezTo>
                    <a:pt x="151" y="2471"/>
                    <a:pt x="0" y="4050"/>
                    <a:pt x="627" y="5579"/>
                  </a:cubicBezTo>
                  <a:cubicBezTo>
                    <a:pt x="902" y="6206"/>
                    <a:pt x="1278" y="6832"/>
                    <a:pt x="1755" y="7409"/>
                  </a:cubicBezTo>
                  <a:cubicBezTo>
                    <a:pt x="3306" y="9287"/>
                    <a:pt x="5627" y="10323"/>
                    <a:pt x="7625" y="10323"/>
                  </a:cubicBezTo>
                  <a:cubicBezTo>
                    <a:pt x="9305" y="10323"/>
                    <a:pt x="10756" y="9590"/>
                    <a:pt x="11329" y="8010"/>
                  </a:cubicBezTo>
                  <a:cubicBezTo>
                    <a:pt x="11354" y="7910"/>
                    <a:pt x="11379" y="7810"/>
                    <a:pt x="11429" y="7709"/>
                  </a:cubicBezTo>
                  <a:cubicBezTo>
                    <a:pt x="11830" y="6206"/>
                    <a:pt x="11203" y="4401"/>
                    <a:pt x="9875" y="2973"/>
                  </a:cubicBezTo>
                  <a:cubicBezTo>
                    <a:pt x="8522" y="1519"/>
                    <a:pt x="6567" y="266"/>
                    <a:pt x="4612" y="40"/>
                  </a:cubicBezTo>
                  <a:cubicBezTo>
                    <a:pt x="4388" y="13"/>
                    <a:pt x="4172" y="1"/>
                    <a:pt x="3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3" name="Google Shape;7033;p45"/>
            <p:cNvSpPr/>
            <p:nvPr/>
          </p:nvSpPr>
          <p:spPr>
            <a:xfrm>
              <a:off x="873214" y="3383385"/>
              <a:ext cx="238885" cy="226374"/>
            </a:xfrm>
            <a:custGeom>
              <a:rect b="b" l="l" r="r" t="t"/>
              <a:pathLst>
                <a:path extrusionOk="0" h="10332" w="10903">
                  <a:moveTo>
                    <a:pt x="40" y="1375"/>
                  </a:moveTo>
                  <a:cubicBezTo>
                    <a:pt x="34" y="1381"/>
                    <a:pt x="28" y="1387"/>
                    <a:pt x="23" y="1394"/>
                  </a:cubicBezTo>
                  <a:lnTo>
                    <a:pt x="23" y="1394"/>
                  </a:lnTo>
                  <a:cubicBezTo>
                    <a:pt x="24" y="1394"/>
                    <a:pt x="25" y="1394"/>
                    <a:pt x="26" y="1394"/>
                  </a:cubicBezTo>
                  <a:cubicBezTo>
                    <a:pt x="30" y="1387"/>
                    <a:pt x="35" y="1381"/>
                    <a:pt x="40" y="1375"/>
                  </a:cubicBezTo>
                  <a:close/>
                  <a:moveTo>
                    <a:pt x="23" y="1394"/>
                  </a:moveTo>
                  <a:cubicBezTo>
                    <a:pt x="1" y="1396"/>
                    <a:pt x="1" y="1419"/>
                    <a:pt x="1" y="1419"/>
                  </a:cubicBezTo>
                  <a:cubicBezTo>
                    <a:pt x="8" y="1410"/>
                    <a:pt x="15" y="1402"/>
                    <a:pt x="23" y="1394"/>
                  </a:cubicBezTo>
                  <a:close/>
                  <a:moveTo>
                    <a:pt x="3036" y="1"/>
                  </a:moveTo>
                  <a:cubicBezTo>
                    <a:pt x="1691" y="1"/>
                    <a:pt x="671" y="538"/>
                    <a:pt x="40" y="1375"/>
                  </a:cubicBezTo>
                  <a:lnTo>
                    <a:pt x="40" y="1375"/>
                  </a:lnTo>
                  <a:cubicBezTo>
                    <a:pt x="640" y="714"/>
                    <a:pt x="1520" y="303"/>
                    <a:pt x="2666" y="303"/>
                  </a:cubicBezTo>
                  <a:cubicBezTo>
                    <a:pt x="2864" y="303"/>
                    <a:pt x="3070" y="316"/>
                    <a:pt x="3284" y="341"/>
                  </a:cubicBezTo>
                  <a:cubicBezTo>
                    <a:pt x="5113" y="567"/>
                    <a:pt x="6943" y="1719"/>
                    <a:pt x="8221" y="3098"/>
                  </a:cubicBezTo>
                  <a:cubicBezTo>
                    <a:pt x="9449" y="4426"/>
                    <a:pt x="10026" y="6130"/>
                    <a:pt x="9650" y="7534"/>
                  </a:cubicBezTo>
                  <a:cubicBezTo>
                    <a:pt x="9625" y="7634"/>
                    <a:pt x="9600" y="7709"/>
                    <a:pt x="9575" y="7810"/>
                  </a:cubicBezTo>
                  <a:cubicBezTo>
                    <a:pt x="9038" y="9299"/>
                    <a:pt x="7676" y="9983"/>
                    <a:pt x="6103" y="9983"/>
                  </a:cubicBezTo>
                  <a:cubicBezTo>
                    <a:pt x="4737" y="9983"/>
                    <a:pt x="3212" y="9467"/>
                    <a:pt x="1930" y="8511"/>
                  </a:cubicBezTo>
                  <a:lnTo>
                    <a:pt x="1930" y="8511"/>
                  </a:lnTo>
                  <a:cubicBezTo>
                    <a:pt x="3355" y="9695"/>
                    <a:pt x="5117" y="10331"/>
                    <a:pt x="6684" y="10331"/>
                  </a:cubicBezTo>
                  <a:cubicBezTo>
                    <a:pt x="8370" y="10331"/>
                    <a:pt x="9830" y="9595"/>
                    <a:pt x="10402" y="8010"/>
                  </a:cubicBezTo>
                  <a:cubicBezTo>
                    <a:pt x="10427" y="7910"/>
                    <a:pt x="10452" y="7810"/>
                    <a:pt x="10502" y="7709"/>
                  </a:cubicBezTo>
                  <a:cubicBezTo>
                    <a:pt x="10903" y="6206"/>
                    <a:pt x="10276" y="4401"/>
                    <a:pt x="8948" y="2973"/>
                  </a:cubicBezTo>
                  <a:cubicBezTo>
                    <a:pt x="7595" y="1519"/>
                    <a:pt x="5640" y="266"/>
                    <a:pt x="3685" y="40"/>
                  </a:cubicBezTo>
                  <a:cubicBezTo>
                    <a:pt x="3461" y="13"/>
                    <a:pt x="3245" y="1"/>
                    <a:pt x="3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4" name="Google Shape;7034;p45"/>
            <p:cNvSpPr/>
            <p:nvPr/>
          </p:nvSpPr>
          <p:spPr>
            <a:xfrm>
              <a:off x="855642" y="3413906"/>
              <a:ext cx="247671" cy="198264"/>
            </a:xfrm>
            <a:custGeom>
              <a:rect b="b" l="l" r="r" t="t"/>
              <a:pathLst>
                <a:path extrusionOk="0" h="9049" w="11304">
                  <a:moveTo>
                    <a:pt x="828" y="1"/>
                  </a:moveTo>
                  <a:lnTo>
                    <a:pt x="828" y="1"/>
                  </a:lnTo>
                  <a:cubicBezTo>
                    <a:pt x="351" y="602"/>
                    <a:pt x="101" y="1379"/>
                    <a:pt x="51" y="2131"/>
                  </a:cubicBezTo>
                  <a:cubicBezTo>
                    <a:pt x="1" y="2908"/>
                    <a:pt x="176" y="3685"/>
                    <a:pt x="477" y="4412"/>
                  </a:cubicBezTo>
                  <a:cubicBezTo>
                    <a:pt x="1103" y="5815"/>
                    <a:pt x="2206" y="7018"/>
                    <a:pt x="3509" y="7845"/>
                  </a:cubicBezTo>
                  <a:cubicBezTo>
                    <a:pt x="4161" y="8271"/>
                    <a:pt x="4863" y="8572"/>
                    <a:pt x="5615" y="8798"/>
                  </a:cubicBezTo>
                  <a:cubicBezTo>
                    <a:pt x="5991" y="8898"/>
                    <a:pt x="6366" y="8973"/>
                    <a:pt x="6767" y="9023"/>
                  </a:cubicBezTo>
                  <a:cubicBezTo>
                    <a:pt x="6868" y="9023"/>
                    <a:pt x="6943" y="9048"/>
                    <a:pt x="7043" y="9048"/>
                  </a:cubicBezTo>
                  <a:lnTo>
                    <a:pt x="7344" y="9048"/>
                  </a:lnTo>
                  <a:cubicBezTo>
                    <a:pt x="7544" y="9048"/>
                    <a:pt x="7720" y="9048"/>
                    <a:pt x="7920" y="9023"/>
                  </a:cubicBezTo>
                  <a:cubicBezTo>
                    <a:pt x="8321" y="8998"/>
                    <a:pt x="8697" y="8923"/>
                    <a:pt x="9073" y="8798"/>
                  </a:cubicBezTo>
                  <a:cubicBezTo>
                    <a:pt x="9424" y="8672"/>
                    <a:pt x="9775" y="8472"/>
                    <a:pt x="10101" y="8246"/>
                  </a:cubicBezTo>
                  <a:cubicBezTo>
                    <a:pt x="10702" y="7745"/>
                    <a:pt x="11128" y="7068"/>
                    <a:pt x="11304" y="6316"/>
                  </a:cubicBezTo>
                  <a:lnTo>
                    <a:pt x="11304" y="6316"/>
                  </a:lnTo>
                  <a:lnTo>
                    <a:pt x="11204" y="6592"/>
                  </a:lnTo>
                  <a:cubicBezTo>
                    <a:pt x="11153" y="6667"/>
                    <a:pt x="11128" y="6768"/>
                    <a:pt x="11078" y="6843"/>
                  </a:cubicBezTo>
                  <a:cubicBezTo>
                    <a:pt x="11053" y="6918"/>
                    <a:pt x="11003" y="7018"/>
                    <a:pt x="10953" y="7093"/>
                  </a:cubicBezTo>
                  <a:cubicBezTo>
                    <a:pt x="10928" y="7143"/>
                    <a:pt x="10903" y="7169"/>
                    <a:pt x="10878" y="7219"/>
                  </a:cubicBezTo>
                  <a:lnTo>
                    <a:pt x="10803" y="7319"/>
                  </a:lnTo>
                  <a:cubicBezTo>
                    <a:pt x="10577" y="7645"/>
                    <a:pt x="10301" y="7920"/>
                    <a:pt x="10001" y="8121"/>
                  </a:cubicBezTo>
                  <a:cubicBezTo>
                    <a:pt x="9399" y="8547"/>
                    <a:pt x="8647" y="8748"/>
                    <a:pt x="7895" y="8798"/>
                  </a:cubicBezTo>
                  <a:cubicBezTo>
                    <a:pt x="7750" y="8808"/>
                    <a:pt x="7600" y="8814"/>
                    <a:pt x="7448" y="8814"/>
                  </a:cubicBezTo>
                  <a:cubicBezTo>
                    <a:pt x="7233" y="8814"/>
                    <a:pt x="7013" y="8802"/>
                    <a:pt x="6793" y="8773"/>
                  </a:cubicBezTo>
                  <a:cubicBezTo>
                    <a:pt x="6417" y="8722"/>
                    <a:pt x="6041" y="8647"/>
                    <a:pt x="5690" y="8522"/>
                  </a:cubicBezTo>
                  <a:cubicBezTo>
                    <a:pt x="4988" y="8321"/>
                    <a:pt x="4286" y="7996"/>
                    <a:pt x="3660" y="7595"/>
                  </a:cubicBezTo>
                  <a:cubicBezTo>
                    <a:pt x="3585" y="7544"/>
                    <a:pt x="3509" y="7494"/>
                    <a:pt x="3409" y="7444"/>
                  </a:cubicBezTo>
                  <a:cubicBezTo>
                    <a:pt x="3334" y="7394"/>
                    <a:pt x="3259" y="7344"/>
                    <a:pt x="3184" y="7294"/>
                  </a:cubicBezTo>
                  <a:cubicBezTo>
                    <a:pt x="3033" y="7169"/>
                    <a:pt x="2883" y="7068"/>
                    <a:pt x="2757" y="6943"/>
                  </a:cubicBezTo>
                  <a:cubicBezTo>
                    <a:pt x="2607" y="6818"/>
                    <a:pt x="2457" y="6692"/>
                    <a:pt x="2331" y="6567"/>
                  </a:cubicBezTo>
                  <a:cubicBezTo>
                    <a:pt x="2256" y="6517"/>
                    <a:pt x="2206" y="6442"/>
                    <a:pt x="2131" y="6367"/>
                  </a:cubicBezTo>
                  <a:cubicBezTo>
                    <a:pt x="2056" y="6291"/>
                    <a:pt x="2006" y="6241"/>
                    <a:pt x="1930" y="6166"/>
                  </a:cubicBezTo>
                  <a:cubicBezTo>
                    <a:pt x="1429" y="5615"/>
                    <a:pt x="1003" y="4988"/>
                    <a:pt x="677" y="4311"/>
                  </a:cubicBezTo>
                  <a:cubicBezTo>
                    <a:pt x="376" y="3635"/>
                    <a:pt x="176" y="2883"/>
                    <a:pt x="176" y="2131"/>
                  </a:cubicBezTo>
                  <a:cubicBezTo>
                    <a:pt x="176" y="1755"/>
                    <a:pt x="226" y="1379"/>
                    <a:pt x="351" y="1028"/>
                  </a:cubicBezTo>
                  <a:cubicBezTo>
                    <a:pt x="452" y="677"/>
                    <a:pt x="602" y="326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5" name="Google Shape;7035;p45"/>
            <p:cNvSpPr/>
            <p:nvPr/>
          </p:nvSpPr>
          <p:spPr>
            <a:xfrm>
              <a:off x="1226842" y="3908197"/>
              <a:ext cx="310837" cy="231129"/>
            </a:xfrm>
            <a:custGeom>
              <a:rect b="b" l="l" r="r" t="t"/>
              <a:pathLst>
                <a:path extrusionOk="0" h="10549" w="14187">
                  <a:moveTo>
                    <a:pt x="5879" y="0"/>
                  </a:moveTo>
                  <a:cubicBezTo>
                    <a:pt x="5016" y="0"/>
                    <a:pt x="4153" y="128"/>
                    <a:pt x="3359" y="398"/>
                  </a:cubicBezTo>
                  <a:cubicBezTo>
                    <a:pt x="1079" y="1150"/>
                    <a:pt x="1" y="3030"/>
                    <a:pt x="126" y="4934"/>
                  </a:cubicBezTo>
                  <a:cubicBezTo>
                    <a:pt x="252" y="6965"/>
                    <a:pt x="1179" y="8894"/>
                    <a:pt x="2457" y="10549"/>
                  </a:cubicBezTo>
                  <a:cubicBezTo>
                    <a:pt x="552" y="7391"/>
                    <a:pt x="4437" y="3531"/>
                    <a:pt x="8948" y="3481"/>
                  </a:cubicBezTo>
                  <a:cubicBezTo>
                    <a:pt x="9675" y="3481"/>
                    <a:pt x="10402" y="3556"/>
                    <a:pt x="11079" y="3757"/>
                  </a:cubicBezTo>
                  <a:cubicBezTo>
                    <a:pt x="12658" y="4233"/>
                    <a:pt x="13786" y="5335"/>
                    <a:pt x="14111" y="6639"/>
                  </a:cubicBezTo>
                  <a:lnTo>
                    <a:pt x="14187" y="6363"/>
                  </a:lnTo>
                  <a:cubicBezTo>
                    <a:pt x="13410" y="4233"/>
                    <a:pt x="12357" y="2654"/>
                    <a:pt x="10277" y="1250"/>
                  </a:cubicBezTo>
                  <a:cubicBezTo>
                    <a:pt x="9116" y="449"/>
                    <a:pt x="7497" y="0"/>
                    <a:pt x="5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6" name="Google Shape;7036;p45"/>
            <p:cNvSpPr/>
            <p:nvPr/>
          </p:nvSpPr>
          <p:spPr>
            <a:xfrm>
              <a:off x="1470657" y="3991039"/>
              <a:ext cx="67023" cy="62619"/>
            </a:xfrm>
            <a:custGeom>
              <a:rect b="b" l="l" r="r" t="t"/>
              <a:pathLst>
                <a:path extrusionOk="0" h="2858" w="3059">
                  <a:moveTo>
                    <a:pt x="1" y="1"/>
                  </a:moveTo>
                  <a:lnTo>
                    <a:pt x="1" y="1"/>
                  </a:lnTo>
                  <a:cubicBezTo>
                    <a:pt x="1555" y="477"/>
                    <a:pt x="2658" y="1554"/>
                    <a:pt x="2983" y="2858"/>
                  </a:cubicBezTo>
                  <a:lnTo>
                    <a:pt x="3059" y="2582"/>
                  </a:lnTo>
                  <a:cubicBezTo>
                    <a:pt x="2908" y="2181"/>
                    <a:pt x="2733" y="1780"/>
                    <a:pt x="2557" y="1404"/>
                  </a:cubicBezTo>
                  <a:cubicBezTo>
                    <a:pt x="2031" y="828"/>
                    <a:pt x="1279" y="351"/>
                    <a:pt x="402" y="101"/>
                  </a:cubicBezTo>
                  <a:cubicBezTo>
                    <a:pt x="251" y="51"/>
                    <a:pt x="126" y="26"/>
                    <a:pt x="1" y="1"/>
                  </a:cubicBezTo>
                  <a:close/>
                </a:path>
              </a:pathLst>
            </a:custGeom>
            <a:solidFill>
              <a:srgbClr val="B5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7" name="Google Shape;7037;p45"/>
            <p:cNvSpPr/>
            <p:nvPr/>
          </p:nvSpPr>
          <p:spPr>
            <a:xfrm>
              <a:off x="1226842" y="3908328"/>
              <a:ext cx="183431" cy="230997"/>
            </a:xfrm>
            <a:custGeom>
              <a:rect b="b" l="l" r="r" t="t"/>
              <a:pathLst>
                <a:path extrusionOk="0" h="10543" w="8372">
                  <a:moveTo>
                    <a:pt x="5880" y="0"/>
                  </a:moveTo>
                  <a:cubicBezTo>
                    <a:pt x="5010" y="0"/>
                    <a:pt x="4146" y="126"/>
                    <a:pt x="3359" y="392"/>
                  </a:cubicBezTo>
                  <a:cubicBezTo>
                    <a:pt x="1079" y="1144"/>
                    <a:pt x="1" y="3024"/>
                    <a:pt x="126" y="4928"/>
                  </a:cubicBezTo>
                  <a:cubicBezTo>
                    <a:pt x="252" y="6959"/>
                    <a:pt x="1179" y="8888"/>
                    <a:pt x="2457" y="10543"/>
                  </a:cubicBezTo>
                  <a:cubicBezTo>
                    <a:pt x="2207" y="10142"/>
                    <a:pt x="2056" y="9715"/>
                    <a:pt x="2006" y="9314"/>
                  </a:cubicBezTo>
                  <a:cubicBezTo>
                    <a:pt x="1204" y="8011"/>
                    <a:pt x="678" y="6558"/>
                    <a:pt x="577" y="5054"/>
                  </a:cubicBezTo>
                  <a:cubicBezTo>
                    <a:pt x="452" y="3149"/>
                    <a:pt x="1530" y="1269"/>
                    <a:pt x="3811" y="517"/>
                  </a:cubicBezTo>
                  <a:cubicBezTo>
                    <a:pt x="4615" y="249"/>
                    <a:pt x="5491" y="124"/>
                    <a:pt x="6366" y="124"/>
                  </a:cubicBezTo>
                  <a:cubicBezTo>
                    <a:pt x="7046" y="124"/>
                    <a:pt x="7726" y="200"/>
                    <a:pt x="8372" y="342"/>
                  </a:cubicBezTo>
                  <a:cubicBezTo>
                    <a:pt x="7580" y="119"/>
                    <a:pt x="6727" y="0"/>
                    <a:pt x="5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8" name="Google Shape;7038;p45"/>
            <p:cNvSpPr/>
            <p:nvPr/>
          </p:nvSpPr>
          <p:spPr>
            <a:xfrm>
              <a:off x="1238937" y="3984444"/>
              <a:ext cx="304242" cy="199819"/>
            </a:xfrm>
            <a:custGeom>
              <a:rect b="b" l="l" r="r" t="t"/>
              <a:pathLst>
                <a:path extrusionOk="0" h="9120" w="13886">
                  <a:moveTo>
                    <a:pt x="8396" y="1"/>
                  </a:moveTo>
                  <a:cubicBezTo>
                    <a:pt x="3885" y="51"/>
                    <a:pt x="0" y="3911"/>
                    <a:pt x="1905" y="7069"/>
                  </a:cubicBezTo>
                  <a:cubicBezTo>
                    <a:pt x="1955" y="7144"/>
                    <a:pt x="2005" y="7244"/>
                    <a:pt x="2081" y="7319"/>
                  </a:cubicBezTo>
                  <a:cubicBezTo>
                    <a:pt x="2900" y="8457"/>
                    <a:pt x="4442" y="9119"/>
                    <a:pt x="6182" y="9119"/>
                  </a:cubicBezTo>
                  <a:cubicBezTo>
                    <a:pt x="6358" y="9119"/>
                    <a:pt x="6537" y="9112"/>
                    <a:pt x="6717" y="9099"/>
                  </a:cubicBezTo>
                  <a:cubicBezTo>
                    <a:pt x="8697" y="8973"/>
                    <a:pt x="10903" y="8246"/>
                    <a:pt x="12331" y="6868"/>
                  </a:cubicBezTo>
                  <a:cubicBezTo>
                    <a:pt x="13534" y="5665"/>
                    <a:pt x="13885" y="4337"/>
                    <a:pt x="13559" y="3159"/>
                  </a:cubicBezTo>
                  <a:cubicBezTo>
                    <a:pt x="13234" y="1855"/>
                    <a:pt x="12106" y="753"/>
                    <a:pt x="10527" y="277"/>
                  </a:cubicBezTo>
                  <a:cubicBezTo>
                    <a:pt x="9850" y="76"/>
                    <a:pt x="9123" y="1"/>
                    <a:pt x="8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9" name="Google Shape;7039;p45"/>
            <p:cNvSpPr/>
            <p:nvPr/>
          </p:nvSpPr>
          <p:spPr>
            <a:xfrm>
              <a:off x="1243319" y="3987752"/>
              <a:ext cx="299575" cy="196511"/>
            </a:xfrm>
            <a:custGeom>
              <a:rect b="b" l="l" r="r" t="t"/>
              <a:pathLst>
                <a:path extrusionOk="0" h="8969" w="13673">
                  <a:moveTo>
                    <a:pt x="13359" y="2958"/>
                  </a:moveTo>
                  <a:cubicBezTo>
                    <a:pt x="13359" y="2983"/>
                    <a:pt x="13359" y="2983"/>
                    <a:pt x="13359" y="3008"/>
                  </a:cubicBezTo>
                  <a:cubicBezTo>
                    <a:pt x="13365" y="3029"/>
                    <a:pt x="13371" y="3050"/>
                    <a:pt x="13376" y="3072"/>
                  </a:cubicBezTo>
                  <a:lnTo>
                    <a:pt x="13376" y="3072"/>
                  </a:lnTo>
                  <a:cubicBezTo>
                    <a:pt x="13371" y="3034"/>
                    <a:pt x="13366" y="2996"/>
                    <a:pt x="13359" y="2958"/>
                  </a:cubicBezTo>
                  <a:close/>
                  <a:moveTo>
                    <a:pt x="6642" y="0"/>
                  </a:moveTo>
                  <a:lnTo>
                    <a:pt x="6642" y="0"/>
                  </a:lnTo>
                  <a:cubicBezTo>
                    <a:pt x="2858" y="777"/>
                    <a:pt x="1" y="4111"/>
                    <a:pt x="1705" y="6918"/>
                  </a:cubicBezTo>
                  <a:cubicBezTo>
                    <a:pt x="1755" y="6993"/>
                    <a:pt x="1805" y="7093"/>
                    <a:pt x="1881" y="7168"/>
                  </a:cubicBezTo>
                  <a:cubicBezTo>
                    <a:pt x="2700" y="8306"/>
                    <a:pt x="4242" y="8968"/>
                    <a:pt x="5982" y="8968"/>
                  </a:cubicBezTo>
                  <a:cubicBezTo>
                    <a:pt x="6158" y="8968"/>
                    <a:pt x="6337" y="8961"/>
                    <a:pt x="6517" y="8948"/>
                  </a:cubicBezTo>
                  <a:cubicBezTo>
                    <a:pt x="8497" y="8822"/>
                    <a:pt x="10703" y="8095"/>
                    <a:pt x="12131" y="6717"/>
                  </a:cubicBezTo>
                  <a:cubicBezTo>
                    <a:pt x="13313" y="5536"/>
                    <a:pt x="13672" y="4234"/>
                    <a:pt x="13376" y="3072"/>
                  </a:cubicBezTo>
                  <a:lnTo>
                    <a:pt x="13376" y="3072"/>
                  </a:lnTo>
                  <a:cubicBezTo>
                    <a:pt x="13510" y="4093"/>
                    <a:pt x="13170" y="5201"/>
                    <a:pt x="12131" y="6216"/>
                  </a:cubicBezTo>
                  <a:cubicBezTo>
                    <a:pt x="10803" y="7494"/>
                    <a:pt x="8748" y="8171"/>
                    <a:pt x="6893" y="8296"/>
                  </a:cubicBezTo>
                  <a:cubicBezTo>
                    <a:pt x="6734" y="8307"/>
                    <a:pt x="6576" y="8312"/>
                    <a:pt x="6420" y="8312"/>
                  </a:cubicBezTo>
                  <a:cubicBezTo>
                    <a:pt x="4778" y="8312"/>
                    <a:pt x="3310" y="7717"/>
                    <a:pt x="2532" y="6642"/>
                  </a:cubicBezTo>
                  <a:cubicBezTo>
                    <a:pt x="2482" y="6567"/>
                    <a:pt x="2432" y="6466"/>
                    <a:pt x="2382" y="6391"/>
                  </a:cubicBezTo>
                  <a:cubicBezTo>
                    <a:pt x="853" y="3860"/>
                    <a:pt x="3284" y="852"/>
                    <a:pt x="6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0" name="Google Shape;7040;p45"/>
            <p:cNvSpPr/>
            <p:nvPr/>
          </p:nvSpPr>
          <p:spPr>
            <a:xfrm>
              <a:off x="1268033" y="3981574"/>
              <a:ext cx="268003" cy="163251"/>
            </a:xfrm>
            <a:custGeom>
              <a:rect b="b" l="l" r="r" t="t"/>
              <a:pathLst>
                <a:path extrusionOk="0" h="7451" w="12232">
                  <a:moveTo>
                    <a:pt x="7054" y="0"/>
                  </a:moveTo>
                  <a:cubicBezTo>
                    <a:pt x="6173" y="0"/>
                    <a:pt x="5289" y="147"/>
                    <a:pt x="4462" y="433"/>
                  </a:cubicBezTo>
                  <a:cubicBezTo>
                    <a:pt x="3710" y="683"/>
                    <a:pt x="3033" y="1034"/>
                    <a:pt x="2382" y="1485"/>
                  </a:cubicBezTo>
                  <a:cubicBezTo>
                    <a:pt x="2081" y="1711"/>
                    <a:pt x="1780" y="1961"/>
                    <a:pt x="1504" y="2237"/>
                  </a:cubicBezTo>
                  <a:cubicBezTo>
                    <a:pt x="1429" y="2312"/>
                    <a:pt x="1354" y="2362"/>
                    <a:pt x="1304" y="2438"/>
                  </a:cubicBezTo>
                  <a:lnTo>
                    <a:pt x="1103" y="2663"/>
                  </a:lnTo>
                  <a:cubicBezTo>
                    <a:pt x="978" y="2814"/>
                    <a:pt x="853" y="2964"/>
                    <a:pt x="753" y="3139"/>
                  </a:cubicBezTo>
                  <a:cubicBezTo>
                    <a:pt x="527" y="3440"/>
                    <a:pt x="352" y="3791"/>
                    <a:pt x="226" y="4167"/>
                  </a:cubicBezTo>
                  <a:cubicBezTo>
                    <a:pt x="101" y="4543"/>
                    <a:pt x="26" y="4919"/>
                    <a:pt x="1" y="5320"/>
                  </a:cubicBezTo>
                  <a:cubicBezTo>
                    <a:pt x="1" y="6097"/>
                    <a:pt x="276" y="6849"/>
                    <a:pt x="753" y="7450"/>
                  </a:cubicBezTo>
                  <a:lnTo>
                    <a:pt x="602" y="7200"/>
                  </a:lnTo>
                  <a:cubicBezTo>
                    <a:pt x="552" y="7124"/>
                    <a:pt x="502" y="7049"/>
                    <a:pt x="477" y="6949"/>
                  </a:cubicBezTo>
                  <a:cubicBezTo>
                    <a:pt x="427" y="6874"/>
                    <a:pt x="402" y="6773"/>
                    <a:pt x="352" y="6698"/>
                  </a:cubicBezTo>
                  <a:cubicBezTo>
                    <a:pt x="352" y="6648"/>
                    <a:pt x="327" y="6598"/>
                    <a:pt x="301" y="6573"/>
                  </a:cubicBezTo>
                  <a:lnTo>
                    <a:pt x="276" y="6423"/>
                  </a:lnTo>
                  <a:cubicBezTo>
                    <a:pt x="176" y="6072"/>
                    <a:pt x="126" y="5696"/>
                    <a:pt x="151" y="5320"/>
                  </a:cubicBezTo>
                  <a:cubicBezTo>
                    <a:pt x="201" y="4568"/>
                    <a:pt x="502" y="3866"/>
                    <a:pt x="928" y="3265"/>
                  </a:cubicBezTo>
                  <a:cubicBezTo>
                    <a:pt x="1154" y="2964"/>
                    <a:pt x="1404" y="2663"/>
                    <a:pt x="1680" y="2413"/>
                  </a:cubicBezTo>
                  <a:cubicBezTo>
                    <a:pt x="1956" y="2162"/>
                    <a:pt x="2231" y="1911"/>
                    <a:pt x="2557" y="1711"/>
                  </a:cubicBezTo>
                  <a:cubicBezTo>
                    <a:pt x="3159" y="1285"/>
                    <a:pt x="3835" y="934"/>
                    <a:pt x="4537" y="708"/>
                  </a:cubicBezTo>
                  <a:cubicBezTo>
                    <a:pt x="4637" y="683"/>
                    <a:pt x="4712" y="658"/>
                    <a:pt x="4813" y="633"/>
                  </a:cubicBezTo>
                  <a:cubicBezTo>
                    <a:pt x="4913" y="583"/>
                    <a:pt x="4988" y="558"/>
                    <a:pt x="5088" y="533"/>
                  </a:cubicBezTo>
                  <a:cubicBezTo>
                    <a:pt x="5264" y="508"/>
                    <a:pt x="5439" y="458"/>
                    <a:pt x="5640" y="408"/>
                  </a:cubicBezTo>
                  <a:cubicBezTo>
                    <a:pt x="5815" y="382"/>
                    <a:pt x="5991" y="357"/>
                    <a:pt x="6191" y="332"/>
                  </a:cubicBezTo>
                  <a:cubicBezTo>
                    <a:pt x="6291" y="307"/>
                    <a:pt x="6367" y="307"/>
                    <a:pt x="6467" y="307"/>
                  </a:cubicBezTo>
                  <a:cubicBezTo>
                    <a:pt x="6567" y="282"/>
                    <a:pt x="6642" y="282"/>
                    <a:pt x="6743" y="282"/>
                  </a:cubicBezTo>
                  <a:cubicBezTo>
                    <a:pt x="6925" y="270"/>
                    <a:pt x="7107" y="264"/>
                    <a:pt x="7290" y="264"/>
                  </a:cubicBezTo>
                  <a:cubicBezTo>
                    <a:pt x="7858" y="264"/>
                    <a:pt x="8423" y="325"/>
                    <a:pt x="8973" y="458"/>
                  </a:cubicBezTo>
                  <a:cubicBezTo>
                    <a:pt x="9700" y="658"/>
                    <a:pt x="10402" y="959"/>
                    <a:pt x="10978" y="1435"/>
                  </a:cubicBezTo>
                  <a:cubicBezTo>
                    <a:pt x="11279" y="1686"/>
                    <a:pt x="11530" y="1961"/>
                    <a:pt x="11755" y="2262"/>
                  </a:cubicBezTo>
                  <a:cubicBezTo>
                    <a:pt x="11956" y="2588"/>
                    <a:pt x="12131" y="2914"/>
                    <a:pt x="12231" y="3290"/>
                  </a:cubicBezTo>
                  <a:cubicBezTo>
                    <a:pt x="12081" y="2538"/>
                    <a:pt x="11630" y="1861"/>
                    <a:pt x="11078" y="1335"/>
                  </a:cubicBezTo>
                  <a:cubicBezTo>
                    <a:pt x="10502" y="809"/>
                    <a:pt x="9775" y="458"/>
                    <a:pt x="9023" y="257"/>
                  </a:cubicBezTo>
                  <a:cubicBezTo>
                    <a:pt x="8386" y="84"/>
                    <a:pt x="7721" y="0"/>
                    <a:pt x="7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1" name="Google Shape;7041;p45"/>
            <p:cNvSpPr/>
            <p:nvPr/>
          </p:nvSpPr>
          <p:spPr>
            <a:xfrm>
              <a:off x="1449251" y="3740388"/>
              <a:ext cx="309172" cy="330271"/>
            </a:xfrm>
            <a:custGeom>
              <a:rect b="b" l="l" r="r" t="t"/>
              <a:pathLst>
                <a:path extrusionOk="0" h="15074" w="14111">
                  <a:moveTo>
                    <a:pt x="9752" y="1"/>
                  </a:moveTo>
                  <a:cubicBezTo>
                    <a:pt x="9636" y="1"/>
                    <a:pt x="9518" y="5"/>
                    <a:pt x="9399" y="12"/>
                  </a:cubicBezTo>
                  <a:cubicBezTo>
                    <a:pt x="7494" y="112"/>
                    <a:pt x="5665" y="1090"/>
                    <a:pt x="4111" y="2794"/>
                  </a:cubicBezTo>
                  <a:cubicBezTo>
                    <a:pt x="2632" y="4398"/>
                    <a:pt x="1504" y="6578"/>
                    <a:pt x="878" y="8984"/>
                  </a:cubicBezTo>
                  <a:cubicBezTo>
                    <a:pt x="351" y="11040"/>
                    <a:pt x="0" y="13671"/>
                    <a:pt x="1379" y="14573"/>
                  </a:cubicBezTo>
                  <a:cubicBezTo>
                    <a:pt x="1454" y="14599"/>
                    <a:pt x="1504" y="14649"/>
                    <a:pt x="1579" y="14699"/>
                  </a:cubicBezTo>
                  <a:lnTo>
                    <a:pt x="1629" y="14724"/>
                  </a:lnTo>
                  <a:cubicBezTo>
                    <a:pt x="1794" y="14855"/>
                    <a:pt x="2185" y="15073"/>
                    <a:pt x="2759" y="15073"/>
                  </a:cubicBezTo>
                  <a:cubicBezTo>
                    <a:pt x="3061" y="15073"/>
                    <a:pt x="3413" y="15013"/>
                    <a:pt x="3810" y="14849"/>
                  </a:cubicBezTo>
                  <a:cubicBezTo>
                    <a:pt x="4336" y="14649"/>
                    <a:pt x="4762" y="14348"/>
                    <a:pt x="5264" y="13997"/>
                  </a:cubicBezTo>
                  <a:cubicBezTo>
                    <a:pt x="5614" y="13746"/>
                    <a:pt x="6015" y="13446"/>
                    <a:pt x="6542" y="13170"/>
                  </a:cubicBezTo>
                  <a:cubicBezTo>
                    <a:pt x="6843" y="12994"/>
                    <a:pt x="9650" y="11365"/>
                    <a:pt x="11680" y="9110"/>
                  </a:cubicBezTo>
                  <a:cubicBezTo>
                    <a:pt x="12406" y="8333"/>
                    <a:pt x="12933" y="7581"/>
                    <a:pt x="13284" y="6854"/>
                  </a:cubicBezTo>
                  <a:cubicBezTo>
                    <a:pt x="14111" y="5075"/>
                    <a:pt x="14061" y="3045"/>
                    <a:pt x="13133" y="1666"/>
                  </a:cubicBezTo>
                  <a:cubicBezTo>
                    <a:pt x="12391" y="576"/>
                    <a:pt x="11198" y="1"/>
                    <a:pt x="9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2" name="Google Shape;7042;p45"/>
            <p:cNvSpPr/>
            <p:nvPr/>
          </p:nvSpPr>
          <p:spPr>
            <a:xfrm>
              <a:off x="1453085" y="3748100"/>
              <a:ext cx="309391" cy="314693"/>
            </a:xfrm>
            <a:custGeom>
              <a:rect b="b" l="l" r="r" t="t"/>
              <a:pathLst>
                <a:path extrusionOk="0" h="14363" w="14121">
                  <a:moveTo>
                    <a:pt x="9573" y="1"/>
                  </a:moveTo>
                  <a:cubicBezTo>
                    <a:pt x="9468" y="1"/>
                    <a:pt x="9359" y="4"/>
                    <a:pt x="9249" y="11"/>
                  </a:cubicBezTo>
                  <a:cubicBezTo>
                    <a:pt x="5490" y="236"/>
                    <a:pt x="2282" y="3996"/>
                    <a:pt x="1053" y="8733"/>
                  </a:cubicBezTo>
                  <a:cubicBezTo>
                    <a:pt x="1" y="12743"/>
                    <a:pt x="1003" y="13645"/>
                    <a:pt x="1404" y="13896"/>
                  </a:cubicBezTo>
                  <a:cubicBezTo>
                    <a:pt x="1480" y="13971"/>
                    <a:pt x="1580" y="14021"/>
                    <a:pt x="1655" y="14071"/>
                  </a:cubicBezTo>
                  <a:cubicBezTo>
                    <a:pt x="1802" y="14185"/>
                    <a:pt x="2118" y="14363"/>
                    <a:pt x="2597" y="14363"/>
                  </a:cubicBezTo>
                  <a:cubicBezTo>
                    <a:pt x="2855" y="14363"/>
                    <a:pt x="3159" y="14312"/>
                    <a:pt x="3510" y="14171"/>
                  </a:cubicBezTo>
                  <a:cubicBezTo>
                    <a:pt x="4387" y="13820"/>
                    <a:pt x="4988" y="13194"/>
                    <a:pt x="6191" y="12492"/>
                  </a:cubicBezTo>
                  <a:cubicBezTo>
                    <a:pt x="7369" y="11815"/>
                    <a:pt x="11429" y="9209"/>
                    <a:pt x="12783" y="6352"/>
                  </a:cubicBezTo>
                  <a:cubicBezTo>
                    <a:pt x="14121" y="3554"/>
                    <a:pt x="13074" y="1"/>
                    <a:pt x="9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3" name="Google Shape;7043;p45"/>
            <p:cNvSpPr/>
            <p:nvPr/>
          </p:nvSpPr>
          <p:spPr>
            <a:xfrm>
              <a:off x="1486586" y="3766439"/>
              <a:ext cx="304790" cy="309983"/>
            </a:xfrm>
            <a:custGeom>
              <a:rect b="b" l="l" r="r" t="t"/>
              <a:pathLst>
                <a:path extrusionOk="0" h="14148" w="13911">
                  <a:moveTo>
                    <a:pt x="11028" y="1"/>
                  </a:moveTo>
                  <a:lnTo>
                    <a:pt x="11028" y="1"/>
                  </a:lnTo>
                  <a:cubicBezTo>
                    <a:pt x="11179" y="151"/>
                    <a:pt x="11304" y="302"/>
                    <a:pt x="11429" y="477"/>
                  </a:cubicBezTo>
                  <a:cubicBezTo>
                    <a:pt x="12357" y="1856"/>
                    <a:pt x="12407" y="3886"/>
                    <a:pt x="11580" y="5665"/>
                  </a:cubicBezTo>
                  <a:cubicBezTo>
                    <a:pt x="11229" y="6392"/>
                    <a:pt x="10702" y="7144"/>
                    <a:pt x="9976" y="7921"/>
                  </a:cubicBezTo>
                  <a:cubicBezTo>
                    <a:pt x="7946" y="10176"/>
                    <a:pt x="5139" y="11805"/>
                    <a:pt x="4838" y="11981"/>
                  </a:cubicBezTo>
                  <a:cubicBezTo>
                    <a:pt x="4311" y="12257"/>
                    <a:pt x="3910" y="12557"/>
                    <a:pt x="3560" y="12808"/>
                  </a:cubicBezTo>
                  <a:cubicBezTo>
                    <a:pt x="3058" y="13159"/>
                    <a:pt x="2632" y="13460"/>
                    <a:pt x="2106" y="13660"/>
                  </a:cubicBezTo>
                  <a:cubicBezTo>
                    <a:pt x="1715" y="13819"/>
                    <a:pt x="1368" y="13876"/>
                    <a:pt x="1071" y="13876"/>
                  </a:cubicBezTo>
                  <a:cubicBezTo>
                    <a:pt x="568" y="13876"/>
                    <a:pt x="205" y="13711"/>
                    <a:pt x="1" y="13585"/>
                  </a:cubicBezTo>
                  <a:lnTo>
                    <a:pt x="1" y="13585"/>
                  </a:lnTo>
                  <a:cubicBezTo>
                    <a:pt x="51" y="13660"/>
                    <a:pt x="176" y="13685"/>
                    <a:pt x="251" y="13735"/>
                  </a:cubicBezTo>
                  <a:cubicBezTo>
                    <a:pt x="828" y="14028"/>
                    <a:pt x="1439" y="14147"/>
                    <a:pt x="2056" y="14147"/>
                  </a:cubicBezTo>
                  <a:cubicBezTo>
                    <a:pt x="3127" y="14147"/>
                    <a:pt x="4219" y="13789"/>
                    <a:pt x="5189" y="13359"/>
                  </a:cubicBezTo>
                  <a:cubicBezTo>
                    <a:pt x="8221" y="12006"/>
                    <a:pt x="11680" y="9951"/>
                    <a:pt x="12682" y="6567"/>
                  </a:cubicBezTo>
                  <a:cubicBezTo>
                    <a:pt x="13910" y="2483"/>
                    <a:pt x="11029" y="1"/>
                    <a:pt x="110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4" name="Google Shape;7044;p45"/>
            <p:cNvSpPr/>
            <p:nvPr/>
          </p:nvSpPr>
          <p:spPr>
            <a:xfrm>
              <a:off x="1529968" y="3778577"/>
              <a:ext cx="154334" cy="155933"/>
            </a:xfrm>
            <a:custGeom>
              <a:rect b="b" l="l" r="r" t="t"/>
              <a:pathLst>
                <a:path extrusionOk="0" h="7117" w="7044">
                  <a:moveTo>
                    <a:pt x="4689" y="1"/>
                  </a:moveTo>
                  <a:cubicBezTo>
                    <a:pt x="3669" y="1"/>
                    <a:pt x="2636" y="552"/>
                    <a:pt x="1855" y="1251"/>
                  </a:cubicBezTo>
                  <a:cubicBezTo>
                    <a:pt x="1028" y="2028"/>
                    <a:pt x="427" y="3031"/>
                    <a:pt x="151" y="4109"/>
                  </a:cubicBezTo>
                  <a:cubicBezTo>
                    <a:pt x="1" y="4710"/>
                    <a:pt x="76" y="5312"/>
                    <a:pt x="377" y="5838"/>
                  </a:cubicBezTo>
                  <a:cubicBezTo>
                    <a:pt x="776" y="6615"/>
                    <a:pt x="1569" y="7117"/>
                    <a:pt x="2424" y="7117"/>
                  </a:cubicBezTo>
                  <a:cubicBezTo>
                    <a:pt x="2535" y="7117"/>
                    <a:pt x="2646" y="7108"/>
                    <a:pt x="2758" y="7091"/>
                  </a:cubicBezTo>
                  <a:cubicBezTo>
                    <a:pt x="3585" y="6966"/>
                    <a:pt x="4336" y="6439"/>
                    <a:pt x="4938" y="5888"/>
                  </a:cubicBezTo>
                  <a:cubicBezTo>
                    <a:pt x="6016" y="4860"/>
                    <a:pt x="7043" y="3457"/>
                    <a:pt x="7018" y="1903"/>
                  </a:cubicBezTo>
                  <a:cubicBezTo>
                    <a:pt x="7018" y="1352"/>
                    <a:pt x="6717" y="875"/>
                    <a:pt x="6291" y="550"/>
                  </a:cubicBezTo>
                  <a:cubicBezTo>
                    <a:pt x="5790" y="162"/>
                    <a:pt x="5242" y="1"/>
                    <a:pt x="4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5" name="Google Shape;7045;p45"/>
            <p:cNvSpPr/>
            <p:nvPr/>
          </p:nvSpPr>
          <p:spPr>
            <a:xfrm>
              <a:off x="1537110" y="3793344"/>
              <a:ext cx="147191" cy="141166"/>
            </a:xfrm>
            <a:custGeom>
              <a:rect b="b" l="l" r="r" t="t"/>
              <a:pathLst>
                <a:path extrusionOk="0" h="6443" w="6718">
                  <a:moveTo>
                    <a:pt x="6116" y="1"/>
                  </a:moveTo>
                  <a:cubicBezTo>
                    <a:pt x="6191" y="176"/>
                    <a:pt x="6241" y="377"/>
                    <a:pt x="6241" y="577"/>
                  </a:cubicBezTo>
                  <a:cubicBezTo>
                    <a:pt x="6266" y="2131"/>
                    <a:pt x="5214" y="3535"/>
                    <a:pt x="4136" y="4537"/>
                  </a:cubicBezTo>
                  <a:cubicBezTo>
                    <a:pt x="3534" y="5114"/>
                    <a:pt x="2807" y="5640"/>
                    <a:pt x="1955" y="5765"/>
                  </a:cubicBezTo>
                  <a:cubicBezTo>
                    <a:pt x="1856" y="5779"/>
                    <a:pt x="1757" y="5786"/>
                    <a:pt x="1658" y="5786"/>
                  </a:cubicBezTo>
                  <a:cubicBezTo>
                    <a:pt x="1034" y="5786"/>
                    <a:pt x="433" y="5518"/>
                    <a:pt x="0" y="5064"/>
                  </a:cubicBezTo>
                  <a:lnTo>
                    <a:pt x="0" y="5064"/>
                  </a:lnTo>
                  <a:cubicBezTo>
                    <a:pt x="0" y="5114"/>
                    <a:pt x="26" y="5139"/>
                    <a:pt x="51" y="5164"/>
                  </a:cubicBezTo>
                  <a:cubicBezTo>
                    <a:pt x="450" y="5941"/>
                    <a:pt x="1243" y="6443"/>
                    <a:pt x="2098" y="6443"/>
                  </a:cubicBezTo>
                  <a:cubicBezTo>
                    <a:pt x="2209" y="6443"/>
                    <a:pt x="2320" y="6434"/>
                    <a:pt x="2432" y="6417"/>
                  </a:cubicBezTo>
                  <a:cubicBezTo>
                    <a:pt x="3259" y="6292"/>
                    <a:pt x="4010" y="5765"/>
                    <a:pt x="4612" y="5214"/>
                  </a:cubicBezTo>
                  <a:cubicBezTo>
                    <a:pt x="5690" y="4186"/>
                    <a:pt x="6717" y="2783"/>
                    <a:pt x="6692" y="1229"/>
                  </a:cubicBezTo>
                  <a:cubicBezTo>
                    <a:pt x="6692" y="728"/>
                    <a:pt x="6467" y="327"/>
                    <a:pt x="6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6" name="Google Shape;7046;p45"/>
            <p:cNvSpPr/>
            <p:nvPr/>
          </p:nvSpPr>
          <p:spPr>
            <a:xfrm>
              <a:off x="1509109" y="3964659"/>
              <a:ext cx="29666" cy="33106"/>
            </a:xfrm>
            <a:custGeom>
              <a:rect b="b" l="l" r="r" t="t"/>
              <a:pathLst>
                <a:path extrusionOk="0" h="1511" w="1354">
                  <a:moveTo>
                    <a:pt x="821" y="1"/>
                  </a:moveTo>
                  <a:cubicBezTo>
                    <a:pt x="742" y="1"/>
                    <a:pt x="666" y="28"/>
                    <a:pt x="602" y="77"/>
                  </a:cubicBezTo>
                  <a:cubicBezTo>
                    <a:pt x="502" y="152"/>
                    <a:pt x="476" y="302"/>
                    <a:pt x="527" y="403"/>
                  </a:cubicBezTo>
                  <a:cubicBezTo>
                    <a:pt x="552" y="453"/>
                    <a:pt x="577" y="478"/>
                    <a:pt x="577" y="528"/>
                  </a:cubicBezTo>
                  <a:cubicBezTo>
                    <a:pt x="602" y="578"/>
                    <a:pt x="602" y="628"/>
                    <a:pt x="577" y="653"/>
                  </a:cubicBezTo>
                  <a:cubicBezTo>
                    <a:pt x="562" y="683"/>
                    <a:pt x="530" y="695"/>
                    <a:pt x="496" y="695"/>
                  </a:cubicBezTo>
                  <a:cubicBezTo>
                    <a:pt x="472" y="695"/>
                    <a:pt x="447" y="689"/>
                    <a:pt x="426" y="678"/>
                  </a:cubicBezTo>
                  <a:cubicBezTo>
                    <a:pt x="376" y="678"/>
                    <a:pt x="326" y="653"/>
                    <a:pt x="276" y="653"/>
                  </a:cubicBezTo>
                  <a:cubicBezTo>
                    <a:pt x="263" y="650"/>
                    <a:pt x="249" y="648"/>
                    <a:pt x="235" y="648"/>
                  </a:cubicBezTo>
                  <a:cubicBezTo>
                    <a:pt x="144" y="648"/>
                    <a:pt x="47" y="717"/>
                    <a:pt x="25" y="804"/>
                  </a:cubicBezTo>
                  <a:cubicBezTo>
                    <a:pt x="0" y="929"/>
                    <a:pt x="101" y="1054"/>
                    <a:pt x="201" y="1054"/>
                  </a:cubicBezTo>
                  <a:cubicBezTo>
                    <a:pt x="281" y="1034"/>
                    <a:pt x="362" y="965"/>
                    <a:pt x="456" y="965"/>
                  </a:cubicBezTo>
                  <a:cubicBezTo>
                    <a:pt x="479" y="965"/>
                    <a:pt x="502" y="969"/>
                    <a:pt x="527" y="979"/>
                  </a:cubicBezTo>
                  <a:lnTo>
                    <a:pt x="552" y="979"/>
                  </a:lnTo>
                  <a:cubicBezTo>
                    <a:pt x="552" y="1004"/>
                    <a:pt x="552" y="1004"/>
                    <a:pt x="552" y="1004"/>
                  </a:cubicBezTo>
                  <a:cubicBezTo>
                    <a:pt x="552" y="1079"/>
                    <a:pt x="552" y="1129"/>
                    <a:pt x="527" y="1180"/>
                  </a:cubicBezTo>
                  <a:cubicBezTo>
                    <a:pt x="527" y="1230"/>
                    <a:pt x="527" y="1255"/>
                    <a:pt x="527" y="1305"/>
                  </a:cubicBezTo>
                  <a:cubicBezTo>
                    <a:pt x="527" y="1380"/>
                    <a:pt x="577" y="1480"/>
                    <a:pt x="677" y="1505"/>
                  </a:cubicBezTo>
                  <a:cubicBezTo>
                    <a:pt x="690" y="1509"/>
                    <a:pt x="703" y="1510"/>
                    <a:pt x="716" y="1510"/>
                  </a:cubicBezTo>
                  <a:cubicBezTo>
                    <a:pt x="801" y="1510"/>
                    <a:pt x="874" y="1442"/>
                    <a:pt x="852" y="1355"/>
                  </a:cubicBezTo>
                  <a:cubicBezTo>
                    <a:pt x="852" y="1305"/>
                    <a:pt x="827" y="1255"/>
                    <a:pt x="802" y="1230"/>
                  </a:cubicBezTo>
                  <a:cubicBezTo>
                    <a:pt x="752" y="1180"/>
                    <a:pt x="752" y="1129"/>
                    <a:pt x="777" y="1079"/>
                  </a:cubicBezTo>
                  <a:cubicBezTo>
                    <a:pt x="790" y="1054"/>
                    <a:pt x="821" y="1042"/>
                    <a:pt x="856" y="1042"/>
                  </a:cubicBezTo>
                  <a:cubicBezTo>
                    <a:pt x="890" y="1042"/>
                    <a:pt x="928" y="1054"/>
                    <a:pt x="953" y="1079"/>
                  </a:cubicBezTo>
                  <a:cubicBezTo>
                    <a:pt x="1003" y="1079"/>
                    <a:pt x="1028" y="1104"/>
                    <a:pt x="1053" y="1129"/>
                  </a:cubicBezTo>
                  <a:cubicBezTo>
                    <a:pt x="1066" y="1134"/>
                    <a:pt x="1080" y="1136"/>
                    <a:pt x="1095" y="1136"/>
                  </a:cubicBezTo>
                  <a:cubicBezTo>
                    <a:pt x="1163" y="1136"/>
                    <a:pt x="1242" y="1091"/>
                    <a:pt x="1304" y="1029"/>
                  </a:cubicBezTo>
                  <a:cubicBezTo>
                    <a:pt x="1354" y="979"/>
                    <a:pt x="1354" y="879"/>
                    <a:pt x="1304" y="779"/>
                  </a:cubicBezTo>
                  <a:cubicBezTo>
                    <a:pt x="1283" y="717"/>
                    <a:pt x="1228" y="672"/>
                    <a:pt x="1154" y="672"/>
                  </a:cubicBezTo>
                  <a:cubicBezTo>
                    <a:pt x="1138" y="672"/>
                    <a:pt x="1121" y="674"/>
                    <a:pt x="1103" y="678"/>
                  </a:cubicBezTo>
                  <a:cubicBezTo>
                    <a:pt x="1056" y="678"/>
                    <a:pt x="980" y="727"/>
                    <a:pt x="917" y="727"/>
                  </a:cubicBezTo>
                  <a:cubicBezTo>
                    <a:pt x="879" y="727"/>
                    <a:pt x="846" y="710"/>
                    <a:pt x="827" y="653"/>
                  </a:cubicBezTo>
                  <a:cubicBezTo>
                    <a:pt x="802" y="578"/>
                    <a:pt x="928" y="453"/>
                    <a:pt x="978" y="378"/>
                  </a:cubicBezTo>
                  <a:cubicBezTo>
                    <a:pt x="1028" y="302"/>
                    <a:pt x="1078" y="202"/>
                    <a:pt x="1028" y="102"/>
                  </a:cubicBezTo>
                  <a:cubicBezTo>
                    <a:pt x="1003" y="77"/>
                    <a:pt x="978" y="52"/>
                    <a:pt x="953" y="27"/>
                  </a:cubicBezTo>
                  <a:cubicBezTo>
                    <a:pt x="908" y="9"/>
                    <a:pt x="864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7" name="Google Shape;7047;p45"/>
            <p:cNvSpPr/>
            <p:nvPr/>
          </p:nvSpPr>
          <p:spPr>
            <a:xfrm>
              <a:off x="1488777" y="3910147"/>
              <a:ext cx="30236" cy="33237"/>
            </a:xfrm>
            <a:custGeom>
              <a:rect b="b" l="l" r="r" t="t"/>
              <a:pathLst>
                <a:path extrusionOk="0" h="1517" w="1380">
                  <a:moveTo>
                    <a:pt x="812" y="0"/>
                  </a:moveTo>
                  <a:cubicBezTo>
                    <a:pt x="741" y="0"/>
                    <a:pt x="672" y="25"/>
                    <a:pt x="627" y="84"/>
                  </a:cubicBezTo>
                  <a:cubicBezTo>
                    <a:pt x="527" y="159"/>
                    <a:pt x="502" y="284"/>
                    <a:pt x="552" y="409"/>
                  </a:cubicBezTo>
                  <a:cubicBezTo>
                    <a:pt x="552" y="434"/>
                    <a:pt x="577" y="485"/>
                    <a:pt x="602" y="510"/>
                  </a:cubicBezTo>
                  <a:cubicBezTo>
                    <a:pt x="627" y="560"/>
                    <a:pt x="627" y="610"/>
                    <a:pt x="602" y="635"/>
                  </a:cubicBezTo>
                  <a:cubicBezTo>
                    <a:pt x="552" y="685"/>
                    <a:pt x="502" y="685"/>
                    <a:pt x="452" y="685"/>
                  </a:cubicBezTo>
                  <a:cubicBezTo>
                    <a:pt x="402" y="660"/>
                    <a:pt x="352" y="635"/>
                    <a:pt x="302" y="635"/>
                  </a:cubicBezTo>
                  <a:cubicBezTo>
                    <a:pt x="285" y="632"/>
                    <a:pt x="269" y="630"/>
                    <a:pt x="253" y="630"/>
                  </a:cubicBezTo>
                  <a:cubicBezTo>
                    <a:pt x="146" y="630"/>
                    <a:pt x="48" y="701"/>
                    <a:pt x="26" y="810"/>
                  </a:cubicBezTo>
                  <a:cubicBezTo>
                    <a:pt x="1" y="911"/>
                    <a:pt x="101" y="1036"/>
                    <a:pt x="226" y="1036"/>
                  </a:cubicBezTo>
                  <a:cubicBezTo>
                    <a:pt x="316" y="1036"/>
                    <a:pt x="405" y="957"/>
                    <a:pt x="494" y="957"/>
                  </a:cubicBezTo>
                  <a:cubicBezTo>
                    <a:pt x="505" y="957"/>
                    <a:pt x="516" y="958"/>
                    <a:pt x="527" y="961"/>
                  </a:cubicBezTo>
                  <a:cubicBezTo>
                    <a:pt x="527" y="961"/>
                    <a:pt x="552" y="961"/>
                    <a:pt x="552" y="986"/>
                  </a:cubicBezTo>
                  <a:cubicBezTo>
                    <a:pt x="552" y="986"/>
                    <a:pt x="552" y="986"/>
                    <a:pt x="552" y="1011"/>
                  </a:cubicBezTo>
                  <a:cubicBezTo>
                    <a:pt x="577" y="1061"/>
                    <a:pt x="552" y="1111"/>
                    <a:pt x="552" y="1186"/>
                  </a:cubicBezTo>
                  <a:cubicBezTo>
                    <a:pt x="552" y="1211"/>
                    <a:pt x="527" y="1262"/>
                    <a:pt x="552" y="1287"/>
                  </a:cubicBezTo>
                  <a:cubicBezTo>
                    <a:pt x="552" y="1387"/>
                    <a:pt x="602" y="1487"/>
                    <a:pt x="703" y="1512"/>
                  </a:cubicBezTo>
                  <a:cubicBezTo>
                    <a:pt x="711" y="1515"/>
                    <a:pt x="719" y="1516"/>
                    <a:pt x="728" y="1516"/>
                  </a:cubicBezTo>
                  <a:cubicBezTo>
                    <a:pt x="803" y="1516"/>
                    <a:pt x="901" y="1429"/>
                    <a:pt x="878" y="1362"/>
                  </a:cubicBezTo>
                  <a:cubicBezTo>
                    <a:pt x="878" y="1312"/>
                    <a:pt x="828" y="1262"/>
                    <a:pt x="803" y="1211"/>
                  </a:cubicBezTo>
                  <a:cubicBezTo>
                    <a:pt x="778" y="1161"/>
                    <a:pt x="753" y="1111"/>
                    <a:pt x="778" y="1061"/>
                  </a:cubicBezTo>
                  <a:cubicBezTo>
                    <a:pt x="799" y="1040"/>
                    <a:pt x="829" y="1032"/>
                    <a:pt x="861" y="1032"/>
                  </a:cubicBezTo>
                  <a:cubicBezTo>
                    <a:pt x="904" y="1032"/>
                    <a:pt x="949" y="1047"/>
                    <a:pt x="978" y="1061"/>
                  </a:cubicBezTo>
                  <a:cubicBezTo>
                    <a:pt x="1003" y="1086"/>
                    <a:pt x="1029" y="1111"/>
                    <a:pt x="1079" y="1111"/>
                  </a:cubicBezTo>
                  <a:cubicBezTo>
                    <a:pt x="1097" y="1117"/>
                    <a:pt x="1118" y="1121"/>
                    <a:pt x="1139" y="1121"/>
                  </a:cubicBezTo>
                  <a:cubicBezTo>
                    <a:pt x="1201" y="1121"/>
                    <a:pt x="1267" y="1092"/>
                    <a:pt x="1304" y="1036"/>
                  </a:cubicBezTo>
                  <a:cubicBezTo>
                    <a:pt x="1354" y="961"/>
                    <a:pt x="1379" y="860"/>
                    <a:pt x="1329" y="785"/>
                  </a:cubicBezTo>
                  <a:cubicBezTo>
                    <a:pt x="1308" y="720"/>
                    <a:pt x="1229" y="655"/>
                    <a:pt x="1160" y="655"/>
                  </a:cubicBezTo>
                  <a:cubicBezTo>
                    <a:pt x="1149" y="655"/>
                    <a:pt x="1139" y="657"/>
                    <a:pt x="1129" y="660"/>
                  </a:cubicBezTo>
                  <a:cubicBezTo>
                    <a:pt x="1081" y="676"/>
                    <a:pt x="1004" y="722"/>
                    <a:pt x="940" y="722"/>
                  </a:cubicBezTo>
                  <a:cubicBezTo>
                    <a:pt x="904" y="722"/>
                    <a:pt x="872" y="706"/>
                    <a:pt x="853" y="660"/>
                  </a:cubicBezTo>
                  <a:cubicBezTo>
                    <a:pt x="828" y="560"/>
                    <a:pt x="953" y="434"/>
                    <a:pt x="978" y="384"/>
                  </a:cubicBezTo>
                  <a:cubicBezTo>
                    <a:pt x="1054" y="284"/>
                    <a:pt x="1079" y="184"/>
                    <a:pt x="1054" y="109"/>
                  </a:cubicBezTo>
                  <a:cubicBezTo>
                    <a:pt x="1029" y="84"/>
                    <a:pt x="1003" y="58"/>
                    <a:pt x="953" y="33"/>
                  </a:cubicBezTo>
                  <a:cubicBezTo>
                    <a:pt x="912" y="13"/>
                    <a:pt x="862" y="0"/>
                    <a:pt x="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8" name="Google Shape;7048;p45"/>
            <p:cNvSpPr/>
            <p:nvPr/>
          </p:nvSpPr>
          <p:spPr>
            <a:xfrm>
              <a:off x="1523285" y="3938652"/>
              <a:ext cx="18799" cy="13979"/>
            </a:xfrm>
            <a:custGeom>
              <a:rect b="b" l="l" r="r" t="t"/>
              <a:pathLst>
                <a:path extrusionOk="0" h="638" w="858">
                  <a:moveTo>
                    <a:pt x="152" y="0"/>
                  </a:moveTo>
                  <a:cubicBezTo>
                    <a:pt x="61" y="0"/>
                    <a:pt x="0" y="37"/>
                    <a:pt x="30" y="136"/>
                  </a:cubicBezTo>
                  <a:cubicBezTo>
                    <a:pt x="80" y="236"/>
                    <a:pt x="130" y="336"/>
                    <a:pt x="180" y="412"/>
                  </a:cubicBezTo>
                  <a:cubicBezTo>
                    <a:pt x="256" y="487"/>
                    <a:pt x="657" y="637"/>
                    <a:pt x="757" y="637"/>
                  </a:cubicBezTo>
                  <a:cubicBezTo>
                    <a:pt x="857" y="637"/>
                    <a:pt x="606" y="186"/>
                    <a:pt x="581" y="161"/>
                  </a:cubicBezTo>
                  <a:cubicBezTo>
                    <a:pt x="506" y="85"/>
                    <a:pt x="293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9" name="Google Shape;7049;p45"/>
          <p:cNvGrpSpPr/>
          <p:nvPr/>
        </p:nvGrpSpPr>
        <p:grpSpPr>
          <a:xfrm flipH="1" rot="2186639">
            <a:off x="7736070" y="285032"/>
            <a:ext cx="1389647" cy="691342"/>
            <a:chOff x="1309650" y="511300"/>
            <a:chExt cx="2245650" cy="1117200"/>
          </a:xfrm>
        </p:grpSpPr>
        <p:sp>
          <p:nvSpPr>
            <p:cNvPr id="7050" name="Google Shape;7050;p45"/>
            <p:cNvSpPr/>
            <p:nvPr/>
          </p:nvSpPr>
          <p:spPr>
            <a:xfrm>
              <a:off x="1309650" y="511300"/>
              <a:ext cx="2245650" cy="1117200"/>
            </a:xfrm>
            <a:custGeom>
              <a:rect b="b" l="l" r="r" t="t"/>
              <a:pathLst>
                <a:path extrusionOk="0" h="44688" w="89826">
                  <a:moveTo>
                    <a:pt x="41355" y="0"/>
                  </a:moveTo>
                  <a:cubicBezTo>
                    <a:pt x="40202" y="0"/>
                    <a:pt x="39099" y="326"/>
                    <a:pt x="38147" y="978"/>
                  </a:cubicBezTo>
                  <a:lnTo>
                    <a:pt x="30126" y="6291"/>
                  </a:lnTo>
                  <a:cubicBezTo>
                    <a:pt x="23134" y="7469"/>
                    <a:pt x="18372" y="9148"/>
                    <a:pt x="18171" y="9223"/>
                  </a:cubicBezTo>
                  <a:cubicBezTo>
                    <a:pt x="18021" y="9274"/>
                    <a:pt x="17896" y="9349"/>
                    <a:pt x="17745" y="9399"/>
                  </a:cubicBezTo>
                  <a:cubicBezTo>
                    <a:pt x="17595" y="9474"/>
                    <a:pt x="13811" y="11229"/>
                    <a:pt x="10001" y="13484"/>
                  </a:cubicBezTo>
                  <a:cubicBezTo>
                    <a:pt x="4763" y="16567"/>
                    <a:pt x="1" y="20101"/>
                    <a:pt x="602" y="24938"/>
                  </a:cubicBezTo>
                  <a:cubicBezTo>
                    <a:pt x="1029" y="28397"/>
                    <a:pt x="3861" y="31329"/>
                    <a:pt x="9500" y="34111"/>
                  </a:cubicBezTo>
                  <a:cubicBezTo>
                    <a:pt x="12808" y="35740"/>
                    <a:pt x="16968" y="37269"/>
                    <a:pt x="20126" y="37971"/>
                  </a:cubicBezTo>
                  <a:lnTo>
                    <a:pt x="20176" y="37971"/>
                  </a:lnTo>
                  <a:cubicBezTo>
                    <a:pt x="27294" y="39449"/>
                    <a:pt x="34111" y="40201"/>
                    <a:pt x="40427" y="40201"/>
                  </a:cubicBezTo>
                  <a:lnTo>
                    <a:pt x="41405" y="40201"/>
                  </a:lnTo>
                  <a:cubicBezTo>
                    <a:pt x="53736" y="44687"/>
                    <a:pt x="55891" y="44687"/>
                    <a:pt x="56693" y="44687"/>
                  </a:cubicBezTo>
                  <a:cubicBezTo>
                    <a:pt x="56868" y="44687"/>
                    <a:pt x="57019" y="44687"/>
                    <a:pt x="57144" y="44662"/>
                  </a:cubicBezTo>
                  <a:cubicBezTo>
                    <a:pt x="59350" y="44512"/>
                    <a:pt x="61204" y="43083"/>
                    <a:pt x="61856" y="41053"/>
                  </a:cubicBezTo>
                  <a:cubicBezTo>
                    <a:pt x="62357" y="39549"/>
                    <a:pt x="62207" y="38221"/>
                    <a:pt x="61530" y="36893"/>
                  </a:cubicBezTo>
                  <a:cubicBezTo>
                    <a:pt x="66568" y="35163"/>
                    <a:pt x="70452" y="32933"/>
                    <a:pt x="73435" y="30777"/>
                  </a:cubicBezTo>
                  <a:lnTo>
                    <a:pt x="79475" y="35915"/>
                  </a:lnTo>
                  <a:cubicBezTo>
                    <a:pt x="80578" y="36868"/>
                    <a:pt x="81981" y="37369"/>
                    <a:pt x="83410" y="37369"/>
                  </a:cubicBezTo>
                  <a:cubicBezTo>
                    <a:pt x="85590" y="37369"/>
                    <a:pt x="87646" y="36191"/>
                    <a:pt x="88723" y="34261"/>
                  </a:cubicBezTo>
                  <a:cubicBezTo>
                    <a:pt x="89826" y="32356"/>
                    <a:pt x="89801" y="30076"/>
                    <a:pt x="88648" y="28171"/>
                  </a:cubicBezTo>
                  <a:lnTo>
                    <a:pt x="83435" y="19349"/>
                  </a:lnTo>
                  <a:lnTo>
                    <a:pt x="85741" y="8271"/>
                  </a:lnTo>
                  <a:cubicBezTo>
                    <a:pt x="86117" y="6467"/>
                    <a:pt x="85666" y="4612"/>
                    <a:pt x="84513" y="3183"/>
                  </a:cubicBezTo>
                  <a:cubicBezTo>
                    <a:pt x="83335" y="1755"/>
                    <a:pt x="81605" y="928"/>
                    <a:pt x="79751" y="928"/>
                  </a:cubicBezTo>
                  <a:cubicBezTo>
                    <a:pt x="77746" y="928"/>
                    <a:pt x="75866" y="1930"/>
                    <a:pt x="74738" y="3584"/>
                  </a:cubicBezTo>
                  <a:lnTo>
                    <a:pt x="69801" y="10752"/>
                  </a:lnTo>
                  <a:cubicBezTo>
                    <a:pt x="67194" y="9775"/>
                    <a:pt x="64086" y="8697"/>
                    <a:pt x="60503" y="7569"/>
                  </a:cubicBezTo>
                  <a:cubicBezTo>
                    <a:pt x="56367" y="6291"/>
                    <a:pt x="51906" y="5514"/>
                    <a:pt x="47144" y="5239"/>
                  </a:cubicBezTo>
                  <a:cubicBezTo>
                    <a:pt x="46868" y="2306"/>
                    <a:pt x="44387" y="0"/>
                    <a:pt x="41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1" name="Google Shape;7051;p45"/>
            <p:cNvSpPr/>
            <p:nvPr/>
          </p:nvSpPr>
          <p:spPr>
            <a:xfrm>
              <a:off x="1805900" y="765100"/>
              <a:ext cx="1473725" cy="626075"/>
            </a:xfrm>
            <a:custGeom>
              <a:rect b="b" l="l" r="r" t="t"/>
              <a:pathLst>
                <a:path extrusionOk="0" h="25043" w="58949">
                  <a:moveTo>
                    <a:pt x="23510" y="1"/>
                  </a:moveTo>
                  <a:cubicBezTo>
                    <a:pt x="10633" y="1"/>
                    <a:pt x="1" y="3808"/>
                    <a:pt x="1" y="3808"/>
                  </a:cubicBezTo>
                  <a:lnTo>
                    <a:pt x="1354" y="22906"/>
                  </a:lnTo>
                  <a:cubicBezTo>
                    <a:pt x="8598" y="24417"/>
                    <a:pt x="14990" y="25042"/>
                    <a:pt x="20610" y="25042"/>
                  </a:cubicBezTo>
                  <a:cubicBezTo>
                    <a:pt x="47615" y="25042"/>
                    <a:pt x="56768" y="10600"/>
                    <a:pt x="56768" y="10600"/>
                  </a:cubicBezTo>
                  <a:cubicBezTo>
                    <a:pt x="56768" y="10600"/>
                    <a:pt x="58948" y="8370"/>
                    <a:pt x="39149" y="2204"/>
                  </a:cubicBezTo>
                  <a:cubicBezTo>
                    <a:pt x="33927" y="584"/>
                    <a:pt x="28547" y="1"/>
                    <a:pt x="23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2" name="Google Shape;7052;p45"/>
            <p:cNvSpPr/>
            <p:nvPr/>
          </p:nvSpPr>
          <p:spPr>
            <a:xfrm>
              <a:off x="3044625" y="659800"/>
              <a:ext cx="385450" cy="660700"/>
            </a:xfrm>
            <a:custGeom>
              <a:rect b="b" l="l" r="r" t="t"/>
              <a:pathLst>
                <a:path extrusionOk="0" h="26428" w="15418">
                  <a:moveTo>
                    <a:pt x="10340" y="0"/>
                  </a:moveTo>
                  <a:cubicBezTo>
                    <a:pt x="10019" y="0"/>
                    <a:pt x="9696" y="144"/>
                    <a:pt x="9475" y="476"/>
                  </a:cubicBezTo>
                  <a:lnTo>
                    <a:pt x="302" y="13835"/>
                  </a:lnTo>
                  <a:cubicBezTo>
                    <a:pt x="1" y="14286"/>
                    <a:pt x="76" y="14913"/>
                    <a:pt x="502" y="15289"/>
                  </a:cubicBezTo>
                  <a:lnTo>
                    <a:pt x="13309" y="26166"/>
                  </a:lnTo>
                  <a:cubicBezTo>
                    <a:pt x="13527" y="26348"/>
                    <a:pt x="13767" y="26427"/>
                    <a:pt x="13999" y="26427"/>
                  </a:cubicBezTo>
                  <a:cubicBezTo>
                    <a:pt x="14753" y="26427"/>
                    <a:pt x="15418" y="25593"/>
                    <a:pt x="14938" y="24787"/>
                  </a:cubicBezTo>
                  <a:lnTo>
                    <a:pt x="8948" y="14662"/>
                  </a:lnTo>
                  <a:cubicBezTo>
                    <a:pt x="8798" y="14436"/>
                    <a:pt x="8748" y="14161"/>
                    <a:pt x="8823" y="13885"/>
                  </a:cubicBezTo>
                  <a:lnTo>
                    <a:pt x="11429" y="1304"/>
                  </a:lnTo>
                  <a:cubicBezTo>
                    <a:pt x="11578" y="543"/>
                    <a:pt x="10963" y="0"/>
                    <a:pt x="10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3" name="Google Shape;7053;p45"/>
            <p:cNvSpPr/>
            <p:nvPr/>
          </p:nvSpPr>
          <p:spPr>
            <a:xfrm>
              <a:off x="2106025" y="636625"/>
              <a:ext cx="257550" cy="193300"/>
            </a:xfrm>
            <a:custGeom>
              <a:rect b="b" l="l" r="r" t="t"/>
              <a:pathLst>
                <a:path extrusionOk="0" h="7732" w="10302">
                  <a:moveTo>
                    <a:pt x="9487" y="1"/>
                  </a:moveTo>
                  <a:cubicBezTo>
                    <a:pt x="9338" y="1"/>
                    <a:pt x="9187" y="40"/>
                    <a:pt x="9048" y="125"/>
                  </a:cubicBezTo>
                  <a:lnTo>
                    <a:pt x="1" y="6140"/>
                  </a:lnTo>
                  <a:cubicBezTo>
                    <a:pt x="2264" y="7309"/>
                    <a:pt x="4062" y="7732"/>
                    <a:pt x="5480" y="7732"/>
                  </a:cubicBezTo>
                  <a:cubicBezTo>
                    <a:pt x="8380" y="7732"/>
                    <a:pt x="9688" y="5962"/>
                    <a:pt x="10126" y="5188"/>
                  </a:cubicBezTo>
                  <a:cubicBezTo>
                    <a:pt x="10251" y="4962"/>
                    <a:pt x="10302" y="4737"/>
                    <a:pt x="10302" y="4486"/>
                  </a:cubicBezTo>
                  <a:lnTo>
                    <a:pt x="10302" y="752"/>
                  </a:lnTo>
                  <a:cubicBezTo>
                    <a:pt x="10302" y="308"/>
                    <a:pt x="9906" y="1"/>
                    <a:pt x="9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4" name="Google Shape;7054;p45"/>
            <p:cNvSpPr/>
            <p:nvPr/>
          </p:nvSpPr>
          <p:spPr>
            <a:xfrm>
              <a:off x="2354150" y="1345250"/>
              <a:ext cx="424225" cy="158000"/>
            </a:xfrm>
            <a:custGeom>
              <a:rect b="b" l="l" r="r" t="t"/>
              <a:pathLst>
                <a:path extrusionOk="0" h="6320" w="16969">
                  <a:moveTo>
                    <a:pt x="9299" y="1"/>
                  </a:moveTo>
                  <a:cubicBezTo>
                    <a:pt x="9299" y="1"/>
                    <a:pt x="1" y="402"/>
                    <a:pt x="377" y="1780"/>
                  </a:cubicBezTo>
                  <a:cubicBezTo>
                    <a:pt x="377" y="1780"/>
                    <a:pt x="12724" y="6319"/>
                    <a:pt x="14930" y="6319"/>
                  </a:cubicBezTo>
                  <a:cubicBezTo>
                    <a:pt x="14959" y="6319"/>
                    <a:pt x="14987" y="6318"/>
                    <a:pt x="15013" y="6317"/>
                  </a:cubicBezTo>
                  <a:cubicBezTo>
                    <a:pt x="16968" y="6166"/>
                    <a:pt x="9299" y="1"/>
                    <a:pt x="9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5" name="Google Shape;7055;p45"/>
            <p:cNvSpPr/>
            <p:nvPr/>
          </p:nvSpPr>
          <p:spPr>
            <a:xfrm>
              <a:off x="1438100" y="860300"/>
              <a:ext cx="521750" cy="478700"/>
            </a:xfrm>
            <a:custGeom>
              <a:rect b="b" l="l" r="r" t="t"/>
              <a:pathLst>
                <a:path extrusionOk="0" h="19148" w="20870">
                  <a:moveTo>
                    <a:pt x="14713" y="0"/>
                  </a:moveTo>
                  <a:cubicBezTo>
                    <a:pt x="14713" y="0"/>
                    <a:pt x="1" y="6792"/>
                    <a:pt x="452" y="10351"/>
                  </a:cubicBezTo>
                  <a:cubicBezTo>
                    <a:pt x="878" y="13935"/>
                    <a:pt x="11179" y="18021"/>
                    <a:pt x="16066" y="19098"/>
                  </a:cubicBezTo>
                  <a:cubicBezTo>
                    <a:pt x="16212" y="19131"/>
                    <a:pt x="16352" y="19147"/>
                    <a:pt x="16487" y="19147"/>
                  </a:cubicBezTo>
                  <a:cubicBezTo>
                    <a:pt x="20869" y="19147"/>
                    <a:pt x="19454" y="2262"/>
                    <a:pt x="14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6" name="Google Shape;7056;p45"/>
            <p:cNvSpPr/>
            <p:nvPr/>
          </p:nvSpPr>
          <p:spPr>
            <a:xfrm>
              <a:off x="1721325" y="962425"/>
              <a:ext cx="70825" cy="55800"/>
            </a:xfrm>
            <a:custGeom>
              <a:rect b="b" l="l" r="r" t="t"/>
              <a:pathLst>
                <a:path extrusionOk="0" h="2232" w="2833">
                  <a:moveTo>
                    <a:pt x="1429" y="1"/>
                  </a:moveTo>
                  <a:cubicBezTo>
                    <a:pt x="652" y="1"/>
                    <a:pt x="0" y="502"/>
                    <a:pt x="0" y="1103"/>
                  </a:cubicBezTo>
                  <a:cubicBezTo>
                    <a:pt x="0" y="1730"/>
                    <a:pt x="652" y="2231"/>
                    <a:pt x="1429" y="2231"/>
                  </a:cubicBezTo>
                  <a:cubicBezTo>
                    <a:pt x="2206" y="2231"/>
                    <a:pt x="2832" y="1730"/>
                    <a:pt x="2832" y="1103"/>
                  </a:cubicBezTo>
                  <a:cubicBezTo>
                    <a:pt x="2832" y="502"/>
                    <a:pt x="2206" y="1"/>
                    <a:pt x="1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7" name="Google Shape;7057;p45"/>
            <p:cNvSpPr/>
            <p:nvPr/>
          </p:nvSpPr>
          <p:spPr>
            <a:xfrm>
              <a:off x="2587875" y="820200"/>
              <a:ext cx="77075" cy="39500"/>
            </a:xfrm>
            <a:custGeom>
              <a:rect b="b" l="l" r="r" t="t"/>
              <a:pathLst>
                <a:path extrusionOk="0" h="1580" w="3083">
                  <a:moveTo>
                    <a:pt x="1554" y="0"/>
                  </a:moveTo>
                  <a:cubicBezTo>
                    <a:pt x="702" y="0"/>
                    <a:pt x="0" y="351"/>
                    <a:pt x="0" y="802"/>
                  </a:cubicBezTo>
                  <a:cubicBezTo>
                    <a:pt x="0" y="1228"/>
                    <a:pt x="702" y="1579"/>
                    <a:pt x="1554" y="1579"/>
                  </a:cubicBezTo>
                  <a:cubicBezTo>
                    <a:pt x="2406" y="1579"/>
                    <a:pt x="3083" y="1228"/>
                    <a:pt x="3083" y="802"/>
                  </a:cubicBezTo>
                  <a:cubicBezTo>
                    <a:pt x="3083" y="351"/>
                    <a:pt x="2406" y="0"/>
                    <a:pt x="1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8" name="Google Shape;7058;p45"/>
            <p:cNvSpPr/>
            <p:nvPr/>
          </p:nvSpPr>
          <p:spPr>
            <a:xfrm>
              <a:off x="2409925" y="790750"/>
              <a:ext cx="77700" cy="39500"/>
            </a:xfrm>
            <a:custGeom>
              <a:rect b="b" l="l" r="r" t="t"/>
              <a:pathLst>
                <a:path extrusionOk="0" h="1580" w="3108">
                  <a:moveTo>
                    <a:pt x="1554" y="0"/>
                  </a:moveTo>
                  <a:cubicBezTo>
                    <a:pt x="702" y="0"/>
                    <a:pt x="0" y="351"/>
                    <a:pt x="0" y="777"/>
                  </a:cubicBezTo>
                  <a:cubicBezTo>
                    <a:pt x="0" y="1228"/>
                    <a:pt x="702" y="1579"/>
                    <a:pt x="1554" y="1579"/>
                  </a:cubicBezTo>
                  <a:cubicBezTo>
                    <a:pt x="2406" y="1579"/>
                    <a:pt x="3108" y="1228"/>
                    <a:pt x="3108" y="777"/>
                  </a:cubicBezTo>
                  <a:cubicBezTo>
                    <a:pt x="3108" y="351"/>
                    <a:pt x="2406" y="0"/>
                    <a:pt x="1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9" name="Google Shape;7059;p45"/>
            <p:cNvSpPr/>
            <p:nvPr/>
          </p:nvSpPr>
          <p:spPr>
            <a:xfrm>
              <a:off x="2487600" y="849025"/>
              <a:ext cx="77100" cy="38875"/>
            </a:xfrm>
            <a:custGeom>
              <a:rect b="b" l="l" r="r" t="t"/>
              <a:pathLst>
                <a:path extrusionOk="0" h="1555" w="3084">
                  <a:moveTo>
                    <a:pt x="1530" y="0"/>
                  </a:moveTo>
                  <a:cubicBezTo>
                    <a:pt x="678" y="0"/>
                    <a:pt x="1" y="351"/>
                    <a:pt x="1" y="777"/>
                  </a:cubicBezTo>
                  <a:cubicBezTo>
                    <a:pt x="1" y="1203"/>
                    <a:pt x="678" y="1554"/>
                    <a:pt x="1530" y="1554"/>
                  </a:cubicBezTo>
                  <a:cubicBezTo>
                    <a:pt x="2382" y="1554"/>
                    <a:pt x="3084" y="1203"/>
                    <a:pt x="3084" y="777"/>
                  </a:cubicBezTo>
                  <a:cubicBezTo>
                    <a:pt x="3084" y="351"/>
                    <a:pt x="2382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0" name="Google Shape;7060;p45"/>
            <p:cNvSpPr/>
            <p:nvPr/>
          </p:nvSpPr>
          <p:spPr>
            <a:xfrm>
              <a:off x="2714425" y="868450"/>
              <a:ext cx="77725" cy="38875"/>
            </a:xfrm>
            <a:custGeom>
              <a:rect b="b" l="l" r="r" t="t"/>
              <a:pathLst>
                <a:path extrusionOk="0" h="1555" w="3109">
                  <a:moveTo>
                    <a:pt x="1555" y="0"/>
                  </a:moveTo>
                  <a:cubicBezTo>
                    <a:pt x="702" y="0"/>
                    <a:pt x="1" y="351"/>
                    <a:pt x="1" y="777"/>
                  </a:cubicBezTo>
                  <a:cubicBezTo>
                    <a:pt x="1" y="1203"/>
                    <a:pt x="702" y="1554"/>
                    <a:pt x="1555" y="1554"/>
                  </a:cubicBezTo>
                  <a:cubicBezTo>
                    <a:pt x="2407" y="1554"/>
                    <a:pt x="3108" y="1203"/>
                    <a:pt x="3108" y="777"/>
                  </a:cubicBezTo>
                  <a:cubicBezTo>
                    <a:pt x="3108" y="351"/>
                    <a:pt x="2407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1" name="Google Shape;7061;p45"/>
            <p:cNvSpPr/>
            <p:nvPr/>
          </p:nvSpPr>
          <p:spPr>
            <a:xfrm>
              <a:off x="2346625" y="868450"/>
              <a:ext cx="77725" cy="38875"/>
            </a:xfrm>
            <a:custGeom>
              <a:rect b="b" l="l" r="r" t="t"/>
              <a:pathLst>
                <a:path extrusionOk="0" h="1555" w="3109">
                  <a:moveTo>
                    <a:pt x="1555" y="0"/>
                  </a:moveTo>
                  <a:cubicBezTo>
                    <a:pt x="703" y="0"/>
                    <a:pt x="1" y="351"/>
                    <a:pt x="1" y="777"/>
                  </a:cubicBezTo>
                  <a:cubicBezTo>
                    <a:pt x="1" y="1203"/>
                    <a:pt x="703" y="1554"/>
                    <a:pt x="1555" y="1554"/>
                  </a:cubicBezTo>
                  <a:cubicBezTo>
                    <a:pt x="2407" y="1554"/>
                    <a:pt x="3109" y="1203"/>
                    <a:pt x="3109" y="777"/>
                  </a:cubicBezTo>
                  <a:cubicBezTo>
                    <a:pt x="3109" y="351"/>
                    <a:pt x="2407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2" name="Google Shape;7062;p45"/>
            <p:cNvSpPr/>
            <p:nvPr/>
          </p:nvSpPr>
          <p:spPr>
            <a:xfrm>
              <a:off x="2067175" y="860300"/>
              <a:ext cx="77725" cy="38875"/>
            </a:xfrm>
            <a:custGeom>
              <a:rect b="b" l="l" r="r" t="t"/>
              <a:pathLst>
                <a:path extrusionOk="0" h="1555" w="3109">
                  <a:moveTo>
                    <a:pt x="1555" y="0"/>
                  </a:moveTo>
                  <a:cubicBezTo>
                    <a:pt x="703" y="0"/>
                    <a:pt x="1" y="351"/>
                    <a:pt x="1" y="777"/>
                  </a:cubicBezTo>
                  <a:cubicBezTo>
                    <a:pt x="1" y="1203"/>
                    <a:pt x="703" y="1554"/>
                    <a:pt x="1555" y="1554"/>
                  </a:cubicBezTo>
                  <a:cubicBezTo>
                    <a:pt x="2407" y="1554"/>
                    <a:pt x="3109" y="1203"/>
                    <a:pt x="3109" y="777"/>
                  </a:cubicBezTo>
                  <a:cubicBezTo>
                    <a:pt x="3109" y="351"/>
                    <a:pt x="2407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3" name="Google Shape;7063;p45"/>
            <p:cNvSpPr/>
            <p:nvPr/>
          </p:nvSpPr>
          <p:spPr>
            <a:xfrm>
              <a:off x="2239500" y="810175"/>
              <a:ext cx="77075" cy="39500"/>
            </a:xfrm>
            <a:custGeom>
              <a:rect b="b" l="l" r="r" t="t"/>
              <a:pathLst>
                <a:path extrusionOk="0" h="1580" w="3083">
                  <a:moveTo>
                    <a:pt x="1529" y="0"/>
                  </a:moveTo>
                  <a:cubicBezTo>
                    <a:pt x="677" y="0"/>
                    <a:pt x="0" y="351"/>
                    <a:pt x="0" y="802"/>
                  </a:cubicBezTo>
                  <a:cubicBezTo>
                    <a:pt x="0" y="1228"/>
                    <a:pt x="677" y="1579"/>
                    <a:pt x="1529" y="1579"/>
                  </a:cubicBezTo>
                  <a:cubicBezTo>
                    <a:pt x="2381" y="1579"/>
                    <a:pt x="3083" y="1228"/>
                    <a:pt x="3083" y="802"/>
                  </a:cubicBezTo>
                  <a:cubicBezTo>
                    <a:pt x="3083" y="351"/>
                    <a:pt x="2381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4" name="Google Shape;7064;p45"/>
          <p:cNvSpPr/>
          <p:nvPr/>
        </p:nvSpPr>
        <p:spPr>
          <a:xfrm flipH="1" rot="-734346">
            <a:off x="8747376" y="2084860"/>
            <a:ext cx="254678" cy="269376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5" name="Google Shape;7065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66" name="Google Shape;7066;p45"/>
          <p:cNvSpPr/>
          <p:nvPr/>
        </p:nvSpPr>
        <p:spPr>
          <a:xfrm flipH="1" rot="3552372">
            <a:off x="209805" y="2708661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7" name="Google Shape;7067;p45"/>
          <p:cNvSpPr/>
          <p:nvPr/>
        </p:nvSpPr>
        <p:spPr>
          <a:xfrm flipH="1" rot="8100000">
            <a:off x="4819831" y="4647762"/>
            <a:ext cx="254674" cy="269372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7068" name="Shape 7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9" name="Google Shape;7069;p46"/>
          <p:cNvSpPr/>
          <p:nvPr/>
        </p:nvSpPr>
        <p:spPr>
          <a:xfrm flipH="1">
            <a:off x="-973160" y="404231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0" name="Google Shape;7070;p46"/>
          <p:cNvGrpSpPr/>
          <p:nvPr/>
        </p:nvGrpSpPr>
        <p:grpSpPr>
          <a:xfrm flipH="1" rot="10800000">
            <a:off x="-837432" y="4179545"/>
            <a:ext cx="3836998" cy="2198307"/>
            <a:chOff x="-9376871" y="-61513"/>
            <a:chExt cx="3836998" cy="2198307"/>
          </a:xfrm>
        </p:grpSpPr>
        <p:sp>
          <p:nvSpPr>
            <p:cNvPr id="7071" name="Google Shape;7071;p46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2" name="Google Shape;7072;p46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3" name="Google Shape;7073;p46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4" name="Google Shape;7074;p46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5" name="Google Shape;7075;p46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6" name="Google Shape;7076;p46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7" name="Google Shape;7077;p46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8" name="Google Shape;7078;p46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9" name="Google Shape;7079;p46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0" name="Google Shape;7080;p46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1" name="Google Shape;7081;p46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2" name="Google Shape;7082;p46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3" name="Google Shape;7083;p46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4" name="Google Shape;7084;p46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5" name="Google Shape;7085;p46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6" name="Google Shape;7086;p46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7" name="Google Shape;7087;p46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8" name="Google Shape;7088;p46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9" name="Google Shape;7089;p46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0" name="Google Shape;7090;p46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1" name="Google Shape;7091;p46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2" name="Google Shape;7092;p46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3" name="Google Shape;7093;p46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4" name="Google Shape;7094;p46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5" name="Google Shape;7095;p46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6" name="Google Shape;7096;p46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7" name="Google Shape;7097;p46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8" name="Google Shape;7098;p46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9" name="Google Shape;7099;p46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0" name="Google Shape;7100;p46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1" name="Google Shape;7101;p46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2" name="Google Shape;7102;p46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3" name="Google Shape;7103;p46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4" name="Google Shape;7104;p46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5" name="Google Shape;7105;p46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6" name="Google Shape;7106;p46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7" name="Google Shape;7107;p46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8" name="Google Shape;7108;p46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9" name="Google Shape;7109;p46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0" name="Google Shape;7110;p46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1" name="Google Shape;7111;p46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2" name="Google Shape;7112;p46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3" name="Google Shape;7113;p46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4" name="Google Shape;7114;p46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5" name="Google Shape;7115;p46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6" name="Google Shape;7116;p46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7" name="Google Shape;7117;p46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8" name="Google Shape;7118;p46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9" name="Google Shape;7119;p46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0" name="Google Shape;7120;p46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1" name="Google Shape;7121;p46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2" name="Google Shape;7122;p46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3" name="Google Shape;7123;p46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4" name="Google Shape;7124;p46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5" name="Google Shape;7125;p46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6" name="Google Shape;7126;p46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7" name="Google Shape;7127;p46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8" name="Google Shape;7128;p46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9" name="Google Shape;7129;p46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0" name="Google Shape;7130;p46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1" name="Google Shape;7131;p46"/>
          <p:cNvSpPr/>
          <p:nvPr/>
        </p:nvSpPr>
        <p:spPr>
          <a:xfrm flipH="1">
            <a:off x="7113336" y="-72685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32" name="Google Shape;7132;p46"/>
          <p:cNvGrpSpPr/>
          <p:nvPr/>
        </p:nvGrpSpPr>
        <p:grpSpPr>
          <a:xfrm flipH="1">
            <a:off x="7113336" y="-886000"/>
            <a:ext cx="3704019" cy="2121973"/>
            <a:chOff x="-1389150" y="804800"/>
            <a:chExt cx="971750" cy="556700"/>
          </a:xfrm>
        </p:grpSpPr>
        <p:sp>
          <p:nvSpPr>
            <p:cNvPr id="7133" name="Google Shape;7133;p46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4" name="Google Shape;7134;p46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5" name="Google Shape;7135;p46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6" name="Google Shape;7136;p46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7" name="Google Shape;7137;p46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8" name="Google Shape;7138;p46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9" name="Google Shape;7139;p46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0" name="Google Shape;7140;p46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1" name="Google Shape;7141;p46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2" name="Google Shape;7142;p46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3" name="Google Shape;7143;p46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4" name="Google Shape;7144;p46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5" name="Google Shape;7145;p46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6" name="Google Shape;7146;p46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7" name="Google Shape;7147;p46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8" name="Google Shape;7148;p46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9" name="Google Shape;7149;p46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0" name="Google Shape;7150;p46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1" name="Google Shape;7151;p46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2" name="Google Shape;7152;p46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3" name="Google Shape;7153;p46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4" name="Google Shape;7154;p46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5" name="Google Shape;7155;p46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6" name="Google Shape;7156;p46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7" name="Google Shape;7157;p46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8" name="Google Shape;7158;p46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9" name="Google Shape;7159;p46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0" name="Google Shape;7160;p46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1" name="Google Shape;7161;p46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2" name="Google Shape;7162;p46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3" name="Google Shape;7163;p46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4" name="Google Shape;7164;p46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5" name="Google Shape;7165;p46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6" name="Google Shape;7166;p46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7" name="Google Shape;7167;p46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8" name="Google Shape;7168;p46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9" name="Google Shape;7169;p46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0" name="Google Shape;7170;p46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1" name="Google Shape;7171;p46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2" name="Google Shape;7172;p46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3" name="Google Shape;7173;p46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4" name="Google Shape;7174;p46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5" name="Google Shape;7175;p46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6" name="Google Shape;7176;p46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7" name="Google Shape;7177;p46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8" name="Google Shape;7178;p46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9" name="Google Shape;7179;p46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0" name="Google Shape;7180;p46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1" name="Google Shape;7181;p46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2" name="Google Shape;7182;p46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3" name="Google Shape;7183;p46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4" name="Google Shape;7184;p46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5" name="Google Shape;7185;p46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6" name="Google Shape;7186;p46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7" name="Google Shape;7187;p46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8" name="Google Shape;7188;p46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9" name="Google Shape;7189;p46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0" name="Google Shape;7190;p46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1" name="Google Shape;7191;p46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2" name="Google Shape;7192;p46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3" name="Google Shape;7193;p46"/>
          <p:cNvGrpSpPr/>
          <p:nvPr/>
        </p:nvGrpSpPr>
        <p:grpSpPr>
          <a:xfrm rot="1333540">
            <a:off x="81027" y="4406881"/>
            <a:ext cx="1024330" cy="629688"/>
            <a:chOff x="3996400" y="3818950"/>
            <a:chExt cx="2307675" cy="1418600"/>
          </a:xfrm>
        </p:grpSpPr>
        <p:sp>
          <p:nvSpPr>
            <p:cNvPr id="7194" name="Google Shape;7194;p46"/>
            <p:cNvSpPr/>
            <p:nvPr/>
          </p:nvSpPr>
          <p:spPr>
            <a:xfrm>
              <a:off x="3996400" y="3818950"/>
              <a:ext cx="2307675" cy="1418600"/>
            </a:xfrm>
            <a:custGeom>
              <a:rect b="b" l="l" r="r" t="t"/>
              <a:pathLst>
                <a:path extrusionOk="0" h="56744" w="92307">
                  <a:moveTo>
                    <a:pt x="22632" y="1"/>
                  </a:moveTo>
                  <a:cubicBezTo>
                    <a:pt x="17018" y="1"/>
                    <a:pt x="11955" y="1229"/>
                    <a:pt x="7594" y="3635"/>
                  </a:cubicBezTo>
                  <a:cubicBezTo>
                    <a:pt x="7544" y="3660"/>
                    <a:pt x="7494" y="3710"/>
                    <a:pt x="7444" y="3735"/>
                  </a:cubicBezTo>
                  <a:cubicBezTo>
                    <a:pt x="0" y="7595"/>
                    <a:pt x="702" y="21780"/>
                    <a:pt x="3634" y="33034"/>
                  </a:cubicBezTo>
                  <a:cubicBezTo>
                    <a:pt x="4411" y="35941"/>
                    <a:pt x="5339" y="38773"/>
                    <a:pt x="6416" y="41380"/>
                  </a:cubicBezTo>
                  <a:cubicBezTo>
                    <a:pt x="6416" y="41405"/>
                    <a:pt x="6416" y="41405"/>
                    <a:pt x="6416" y="41430"/>
                  </a:cubicBezTo>
                  <a:cubicBezTo>
                    <a:pt x="8772" y="47169"/>
                    <a:pt x="13810" y="56743"/>
                    <a:pt x="21078" y="56743"/>
                  </a:cubicBezTo>
                  <a:cubicBezTo>
                    <a:pt x="21755" y="56743"/>
                    <a:pt x="22431" y="56668"/>
                    <a:pt x="23083" y="56492"/>
                  </a:cubicBezTo>
                  <a:cubicBezTo>
                    <a:pt x="23258" y="56442"/>
                    <a:pt x="23434" y="56392"/>
                    <a:pt x="23609" y="56317"/>
                  </a:cubicBezTo>
                  <a:cubicBezTo>
                    <a:pt x="24537" y="56192"/>
                    <a:pt x="26091" y="55941"/>
                    <a:pt x="28071" y="55565"/>
                  </a:cubicBezTo>
                  <a:cubicBezTo>
                    <a:pt x="28096" y="55540"/>
                    <a:pt x="28622" y="55440"/>
                    <a:pt x="28822" y="55415"/>
                  </a:cubicBezTo>
                  <a:cubicBezTo>
                    <a:pt x="28822" y="55415"/>
                    <a:pt x="29750" y="55214"/>
                    <a:pt x="29750" y="55214"/>
                  </a:cubicBezTo>
                  <a:cubicBezTo>
                    <a:pt x="36817" y="53735"/>
                    <a:pt x="46517" y="51029"/>
                    <a:pt x="52782" y="46517"/>
                  </a:cubicBezTo>
                  <a:cubicBezTo>
                    <a:pt x="53409" y="46041"/>
                    <a:pt x="54111" y="45590"/>
                    <a:pt x="54863" y="45114"/>
                  </a:cubicBezTo>
                  <a:cubicBezTo>
                    <a:pt x="56066" y="44387"/>
                    <a:pt x="57419" y="43635"/>
                    <a:pt x="58873" y="42908"/>
                  </a:cubicBezTo>
                  <a:cubicBezTo>
                    <a:pt x="60477" y="42106"/>
                    <a:pt x="62231" y="41329"/>
                    <a:pt x="64261" y="40502"/>
                  </a:cubicBezTo>
                  <a:cubicBezTo>
                    <a:pt x="64838" y="40277"/>
                    <a:pt x="65389" y="40051"/>
                    <a:pt x="65940" y="39826"/>
                  </a:cubicBezTo>
                  <a:cubicBezTo>
                    <a:pt x="66843" y="39475"/>
                    <a:pt x="67695" y="39149"/>
                    <a:pt x="68522" y="38823"/>
                  </a:cubicBezTo>
                  <a:lnTo>
                    <a:pt x="69123" y="38598"/>
                  </a:lnTo>
                  <a:cubicBezTo>
                    <a:pt x="70402" y="38121"/>
                    <a:pt x="71730" y="37620"/>
                    <a:pt x="72858" y="37169"/>
                  </a:cubicBezTo>
                  <a:lnTo>
                    <a:pt x="72933" y="37119"/>
                  </a:lnTo>
                  <a:cubicBezTo>
                    <a:pt x="75314" y="36141"/>
                    <a:pt x="76717" y="35364"/>
                    <a:pt x="77720" y="34437"/>
                  </a:cubicBezTo>
                  <a:cubicBezTo>
                    <a:pt x="78071" y="34136"/>
                    <a:pt x="78447" y="33735"/>
                    <a:pt x="78798" y="33259"/>
                  </a:cubicBezTo>
                  <a:cubicBezTo>
                    <a:pt x="80677" y="34588"/>
                    <a:pt x="82983" y="35540"/>
                    <a:pt x="85138" y="35540"/>
                  </a:cubicBezTo>
                  <a:cubicBezTo>
                    <a:pt x="88848" y="35540"/>
                    <a:pt x="91680" y="32833"/>
                    <a:pt x="92031" y="28973"/>
                  </a:cubicBezTo>
                  <a:cubicBezTo>
                    <a:pt x="92306" y="25740"/>
                    <a:pt x="91028" y="23535"/>
                    <a:pt x="89775" y="22131"/>
                  </a:cubicBezTo>
                  <a:cubicBezTo>
                    <a:pt x="90326" y="19550"/>
                    <a:pt x="89925" y="16668"/>
                    <a:pt x="88973" y="14587"/>
                  </a:cubicBezTo>
                  <a:cubicBezTo>
                    <a:pt x="87570" y="11505"/>
                    <a:pt x="84863" y="9650"/>
                    <a:pt x="81755" y="9600"/>
                  </a:cubicBezTo>
                  <a:lnTo>
                    <a:pt x="81630" y="9600"/>
                  </a:lnTo>
                  <a:cubicBezTo>
                    <a:pt x="78522" y="9600"/>
                    <a:pt x="75966" y="11279"/>
                    <a:pt x="74587" y="14186"/>
                  </a:cubicBezTo>
                  <a:cubicBezTo>
                    <a:pt x="74512" y="14312"/>
                    <a:pt x="74462" y="14437"/>
                    <a:pt x="74412" y="14562"/>
                  </a:cubicBezTo>
                  <a:cubicBezTo>
                    <a:pt x="73935" y="14412"/>
                    <a:pt x="73434" y="14337"/>
                    <a:pt x="72908" y="14337"/>
                  </a:cubicBezTo>
                  <a:lnTo>
                    <a:pt x="70151" y="14337"/>
                  </a:lnTo>
                  <a:cubicBezTo>
                    <a:pt x="69650" y="14312"/>
                    <a:pt x="69073" y="14287"/>
                    <a:pt x="68472" y="14262"/>
                  </a:cubicBezTo>
                  <a:cubicBezTo>
                    <a:pt x="67219" y="14186"/>
                    <a:pt x="66016" y="14111"/>
                    <a:pt x="64913" y="13961"/>
                  </a:cubicBezTo>
                  <a:cubicBezTo>
                    <a:pt x="64361" y="13911"/>
                    <a:pt x="63860" y="13836"/>
                    <a:pt x="63359" y="13760"/>
                  </a:cubicBezTo>
                  <a:cubicBezTo>
                    <a:pt x="62833" y="13685"/>
                    <a:pt x="62331" y="13585"/>
                    <a:pt x="61830" y="13485"/>
                  </a:cubicBezTo>
                  <a:cubicBezTo>
                    <a:pt x="61254" y="13359"/>
                    <a:pt x="60727" y="13234"/>
                    <a:pt x="60226" y="13084"/>
                  </a:cubicBezTo>
                  <a:cubicBezTo>
                    <a:pt x="59098" y="12758"/>
                    <a:pt x="58622" y="12457"/>
                    <a:pt x="58447" y="12357"/>
                  </a:cubicBezTo>
                  <a:cubicBezTo>
                    <a:pt x="57720" y="11856"/>
                    <a:pt x="40226" y="1"/>
                    <a:pt x="22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5" name="Google Shape;7195;p46"/>
            <p:cNvSpPr/>
            <p:nvPr/>
          </p:nvSpPr>
          <p:spPr>
            <a:xfrm>
              <a:off x="5589125" y="4184250"/>
              <a:ext cx="592150" cy="397875"/>
            </a:xfrm>
            <a:custGeom>
              <a:rect b="b" l="l" r="r" t="t"/>
              <a:pathLst>
                <a:path extrusionOk="0" h="15915" w="23686">
                  <a:moveTo>
                    <a:pt x="17945" y="0"/>
                  </a:moveTo>
                  <a:cubicBezTo>
                    <a:pt x="14564" y="0"/>
                    <a:pt x="14862" y="4890"/>
                    <a:pt x="14462" y="5865"/>
                  </a:cubicBezTo>
                  <a:cubicBezTo>
                    <a:pt x="14061" y="6843"/>
                    <a:pt x="3585" y="8597"/>
                    <a:pt x="3585" y="8597"/>
                  </a:cubicBezTo>
                  <a:cubicBezTo>
                    <a:pt x="1" y="9249"/>
                    <a:pt x="2056" y="15615"/>
                    <a:pt x="2056" y="15615"/>
                  </a:cubicBezTo>
                  <a:cubicBezTo>
                    <a:pt x="2056" y="15615"/>
                    <a:pt x="10581" y="12242"/>
                    <a:pt x="14418" y="12242"/>
                  </a:cubicBezTo>
                  <a:cubicBezTo>
                    <a:pt x="15247" y="12242"/>
                    <a:pt x="15858" y="12400"/>
                    <a:pt x="16116" y="12782"/>
                  </a:cubicBezTo>
                  <a:cubicBezTo>
                    <a:pt x="17050" y="14152"/>
                    <a:pt x="19610" y="15914"/>
                    <a:pt x="21420" y="15914"/>
                  </a:cubicBezTo>
                  <a:cubicBezTo>
                    <a:pt x="22426" y="15914"/>
                    <a:pt x="23200" y="15370"/>
                    <a:pt x="23334" y="13910"/>
                  </a:cubicBezTo>
                  <a:cubicBezTo>
                    <a:pt x="23685" y="9850"/>
                    <a:pt x="18973" y="9775"/>
                    <a:pt x="20527" y="7920"/>
                  </a:cubicBezTo>
                  <a:cubicBezTo>
                    <a:pt x="22081" y="6041"/>
                    <a:pt x="21404" y="51"/>
                    <a:pt x="17971" y="0"/>
                  </a:cubicBezTo>
                  <a:cubicBezTo>
                    <a:pt x="17962" y="0"/>
                    <a:pt x="17954" y="0"/>
                    <a:pt x="17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6" name="Google Shape;7196;p46"/>
            <p:cNvSpPr/>
            <p:nvPr/>
          </p:nvSpPr>
          <p:spPr>
            <a:xfrm>
              <a:off x="4247025" y="3944000"/>
              <a:ext cx="1673600" cy="1161950"/>
            </a:xfrm>
            <a:custGeom>
              <a:rect b="b" l="l" r="r" t="t"/>
              <a:pathLst>
                <a:path extrusionOk="0" h="46478" w="66944">
                  <a:moveTo>
                    <a:pt x="12602" y="1"/>
                  </a:moveTo>
                  <a:cubicBezTo>
                    <a:pt x="8205" y="1"/>
                    <a:pt x="3885" y="856"/>
                    <a:pt x="0" y="3019"/>
                  </a:cubicBezTo>
                  <a:cubicBezTo>
                    <a:pt x="0" y="3019"/>
                    <a:pt x="23108" y="23871"/>
                    <a:pt x="12030" y="46478"/>
                  </a:cubicBezTo>
                  <a:cubicBezTo>
                    <a:pt x="12030" y="46478"/>
                    <a:pt x="30677" y="44047"/>
                    <a:pt x="39825" y="37455"/>
                  </a:cubicBezTo>
                  <a:cubicBezTo>
                    <a:pt x="48948" y="30839"/>
                    <a:pt x="61755" y="28057"/>
                    <a:pt x="64362" y="25726"/>
                  </a:cubicBezTo>
                  <a:cubicBezTo>
                    <a:pt x="66943" y="23370"/>
                    <a:pt x="65164" y="16402"/>
                    <a:pt x="62883" y="14347"/>
                  </a:cubicBezTo>
                  <a:cubicBezTo>
                    <a:pt x="62883" y="14347"/>
                    <a:pt x="62477" y="14359"/>
                    <a:pt x="61783" y="14359"/>
                  </a:cubicBezTo>
                  <a:cubicBezTo>
                    <a:pt x="58613" y="14359"/>
                    <a:pt x="49435" y="14122"/>
                    <a:pt x="45590" y="11490"/>
                  </a:cubicBezTo>
                  <a:cubicBezTo>
                    <a:pt x="42005" y="9037"/>
                    <a:pt x="26898" y="1"/>
                    <a:pt x="1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7" name="Google Shape;7197;p46"/>
            <p:cNvSpPr/>
            <p:nvPr/>
          </p:nvSpPr>
          <p:spPr>
            <a:xfrm>
              <a:off x="5659925" y="4300800"/>
              <a:ext cx="192400" cy="374075"/>
            </a:xfrm>
            <a:custGeom>
              <a:rect b="b" l="l" r="r" t="t"/>
              <a:pathLst>
                <a:path extrusionOk="0" h="14963" w="7696">
                  <a:moveTo>
                    <a:pt x="1680" y="0"/>
                  </a:moveTo>
                  <a:lnTo>
                    <a:pt x="1680" y="0"/>
                  </a:lnTo>
                  <a:cubicBezTo>
                    <a:pt x="1805" y="426"/>
                    <a:pt x="1956" y="902"/>
                    <a:pt x="2081" y="1354"/>
                  </a:cubicBezTo>
                  <a:cubicBezTo>
                    <a:pt x="2833" y="3835"/>
                    <a:pt x="3284" y="6141"/>
                    <a:pt x="3585" y="8321"/>
                  </a:cubicBezTo>
                  <a:cubicBezTo>
                    <a:pt x="2758" y="10176"/>
                    <a:pt x="1705" y="12181"/>
                    <a:pt x="402" y="14311"/>
                  </a:cubicBezTo>
                  <a:cubicBezTo>
                    <a:pt x="277" y="14537"/>
                    <a:pt x="151" y="14737"/>
                    <a:pt x="1" y="14963"/>
                  </a:cubicBezTo>
                  <a:cubicBezTo>
                    <a:pt x="928" y="14612"/>
                    <a:pt x="1780" y="14286"/>
                    <a:pt x="2607" y="13960"/>
                  </a:cubicBezTo>
                  <a:cubicBezTo>
                    <a:pt x="3059" y="13133"/>
                    <a:pt x="3510" y="12331"/>
                    <a:pt x="3936" y="11554"/>
                  </a:cubicBezTo>
                  <a:cubicBezTo>
                    <a:pt x="3961" y="12181"/>
                    <a:pt x="3986" y="12807"/>
                    <a:pt x="3986" y="13409"/>
                  </a:cubicBezTo>
                  <a:cubicBezTo>
                    <a:pt x="4612" y="13158"/>
                    <a:pt x="5214" y="12907"/>
                    <a:pt x="5715" y="12682"/>
                  </a:cubicBezTo>
                  <a:cubicBezTo>
                    <a:pt x="5665" y="11379"/>
                    <a:pt x="5565" y="9975"/>
                    <a:pt x="5364" y="8521"/>
                  </a:cubicBezTo>
                  <a:cubicBezTo>
                    <a:pt x="6467" y="6065"/>
                    <a:pt x="7194" y="3860"/>
                    <a:pt x="7695" y="1905"/>
                  </a:cubicBezTo>
                  <a:cubicBezTo>
                    <a:pt x="7294" y="1153"/>
                    <a:pt x="6843" y="501"/>
                    <a:pt x="6367" y="75"/>
                  </a:cubicBezTo>
                  <a:lnTo>
                    <a:pt x="6342" y="75"/>
                  </a:lnTo>
                  <a:cubicBezTo>
                    <a:pt x="6016" y="1604"/>
                    <a:pt x="5540" y="3333"/>
                    <a:pt x="4838" y="5263"/>
                  </a:cubicBezTo>
                  <a:cubicBezTo>
                    <a:pt x="4562" y="3860"/>
                    <a:pt x="4186" y="2381"/>
                    <a:pt x="3735" y="877"/>
                  </a:cubicBezTo>
                  <a:cubicBezTo>
                    <a:pt x="3660" y="602"/>
                    <a:pt x="3560" y="326"/>
                    <a:pt x="3485" y="75"/>
                  </a:cubicBezTo>
                  <a:cubicBezTo>
                    <a:pt x="2933" y="50"/>
                    <a:pt x="2332" y="25"/>
                    <a:pt x="1680" y="0"/>
                  </a:cubicBezTo>
                  <a:close/>
                </a:path>
              </a:pathLst>
            </a:custGeom>
            <a:solidFill>
              <a:srgbClr val="992E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8" name="Google Shape;7198;p46"/>
            <p:cNvSpPr/>
            <p:nvPr/>
          </p:nvSpPr>
          <p:spPr>
            <a:xfrm>
              <a:off x="4178100" y="3944275"/>
              <a:ext cx="1426725" cy="1140375"/>
            </a:xfrm>
            <a:custGeom>
              <a:rect b="b" l="l" r="r" t="t"/>
              <a:pathLst>
                <a:path extrusionOk="0" h="45615" w="57069">
                  <a:moveTo>
                    <a:pt x="25214" y="1930"/>
                  </a:moveTo>
                  <a:cubicBezTo>
                    <a:pt x="27269" y="4186"/>
                    <a:pt x="29875" y="7870"/>
                    <a:pt x="32106" y="13610"/>
                  </a:cubicBezTo>
                  <a:cubicBezTo>
                    <a:pt x="31580" y="15314"/>
                    <a:pt x="30903" y="17118"/>
                    <a:pt x="30051" y="19048"/>
                  </a:cubicBezTo>
                  <a:cubicBezTo>
                    <a:pt x="29023" y="21429"/>
                    <a:pt x="27870" y="23559"/>
                    <a:pt x="26692" y="25414"/>
                  </a:cubicBezTo>
                  <a:cubicBezTo>
                    <a:pt x="26392" y="23484"/>
                    <a:pt x="25915" y="21429"/>
                    <a:pt x="25289" y="19274"/>
                  </a:cubicBezTo>
                  <a:cubicBezTo>
                    <a:pt x="24437" y="16442"/>
                    <a:pt x="23509" y="13985"/>
                    <a:pt x="22532" y="11855"/>
                  </a:cubicBezTo>
                  <a:cubicBezTo>
                    <a:pt x="23985" y="8046"/>
                    <a:pt x="24787" y="4737"/>
                    <a:pt x="25214" y="1930"/>
                  </a:cubicBezTo>
                  <a:close/>
                  <a:moveTo>
                    <a:pt x="33033" y="16191"/>
                  </a:moveTo>
                  <a:cubicBezTo>
                    <a:pt x="33259" y="16843"/>
                    <a:pt x="33484" y="17519"/>
                    <a:pt x="33685" y="18221"/>
                  </a:cubicBezTo>
                  <a:cubicBezTo>
                    <a:pt x="35489" y="24286"/>
                    <a:pt x="35790" y="29424"/>
                    <a:pt x="35489" y="33459"/>
                  </a:cubicBezTo>
                  <a:cubicBezTo>
                    <a:pt x="32106" y="37971"/>
                    <a:pt x="28597" y="40853"/>
                    <a:pt x="25790" y="42657"/>
                  </a:cubicBezTo>
                  <a:cubicBezTo>
                    <a:pt x="26742" y="39700"/>
                    <a:pt x="27770" y="34712"/>
                    <a:pt x="27043" y="28021"/>
                  </a:cubicBezTo>
                  <a:cubicBezTo>
                    <a:pt x="28647" y="25690"/>
                    <a:pt x="30226" y="22958"/>
                    <a:pt x="31630" y="19725"/>
                  </a:cubicBezTo>
                  <a:cubicBezTo>
                    <a:pt x="32156" y="18497"/>
                    <a:pt x="32632" y="17319"/>
                    <a:pt x="33033" y="16191"/>
                  </a:cubicBezTo>
                  <a:close/>
                  <a:moveTo>
                    <a:pt x="15690" y="0"/>
                  </a:moveTo>
                  <a:cubicBezTo>
                    <a:pt x="14236" y="0"/>
                    <a:pt x="12807" y="76"/>
                    <a:pt x="11404" y="251"/>
                  </a:cubicBezTo>
                  <a:cubicBezTo>
                    <a:pt x="11429" y="276"/>
                    <a:pt x="11429" y="301"/>
                    <a:pt x="11479" y="301"/>
                  </a:cubicBezTo>
                  <a:cubicBezTo>
                    <a:pt x="11479" y="326"/>
                    <a:pt x="12206" y="702"/>
                    <a:pt x="13309" y="1655"/>
                  </a:cubicBezTo>
                  <a:cubicBezTo>
                    <a:pt x="12933" y="2732"/>
                    <a:pt x="12482" y="3860"/>
                    <a:pt x="11955" y="5063"/>
                  </a:cubicBezTo>
                  <a:cubicBezTo>
                    <a:pt x="8321" y="13434"/>
                    <a:pt x="3509" y="18371"/>
                    <a:pt x="0" y="21078"/>
                  </a:cubicBezTo>
                  <a:cubicBezTo>
                    <a:pt x="101" y="21705"/>
                    <a:pt x="226" y="22331"/>
                    <a:pt x="351" y="22983"/>
                  </a:cubicBezTo>
                  <a:cubicBezTo>
                    <a:pt x="4086" y="20276"/>
                    <a:pt x="9474" y="15088"/>
                    <a:pt x="13534" y="5740"/>
                  </a:cubicBezTo>
                  <a:cubicBezTo>
                    <a:pt x="13960" y="4762"/>
                    <a:pt x="14336" y="3835"/>
                    <a:pt x="14687" y="2933"/>
                  </a:cubicBezTo>
                  <a:cubicBezTo>
                    <a:pt x="16417" y="4712"/>
                    <a:pt x="18597" y="7569"/>
                    <a:pt x="20677" y="11905"/>
                  </a:cubicBezTo>
                  <a:cubicBezTo>
                    <a:pt x="20402" y="12582"/>
                    <a:pt x="20126" y="13284"/>
                    <a:pt x="19825" y="13985"/>
                  </a:cubicBezTo>
                  <a:cubicBezTo>
                    <a:pt x="13409" y="28773"/>
                    <a:pt x="3334" y="32808"/>
                    <a:pt x="3233" y="32858"/>
                  </a:cubicBezTo>
                  <a:cubicBezTo>
                    <a:pt x="3208" y="32858"/>
                    <a:pt x="3183" y="32883"/>
                    <a:pt x="3158" y="32908"/>
                  </a:cubicBezTo>
                  <a:cubicBezTo>
                    <a:pt x="3359" y="33434"/>
                    <a:pt x="3559" y="33961"/>
                    <a:pt x="3785" y="34487"/>
                  </a:cubicBezTo>
                  <a:cubicBezTo>
                    <a:pt x="3810" y="34462"/>
                    <a:pt x="3810" y="34462"/>
                    <a:pt x="3835" y="34462"/>
                  </a:cubicBezTo>
                  <a:cubicBezTo>
                    <a:pt x="4286" y="34286"/>
                    <a:pt x="14662" y="30151"/>
                    <a:pt x="21404" y="14662"/>
                  </a:cubicBezTo>
                  <a:cubicBezTo>
                    <a:pt x="21479" y="14462"/>
                    <a:pt x="21554" y="14286"/>
                    <a:pt x="21630" y="14086"/>
                  </a:cubicBezTo>
                  <a:cubicBezTo>
                    <a:pt x="22331" y="15790"/>
                    <a:pt x="23008" y="17645"/>
                    <a:pt x="23635" y="19750"/>
                  </a:cubicBezTo>
                  <a:cubicBezTo>
                    <a:pt x="24462" y="22557"/>
                    <a:pt x="24988" y="25163"/>
                    <a:pt x="25264" y="27544"/>
                  </a:cubicBezTo>
                  <a:cubicBezTo>
                    <a:pt x="19549" y="35464"/>
                    <a:pt x="13534" y="37895"/>
                    <a:pt x="13459" y="37920"/>
                  </a:cubicBezTo>
                  <a:cubicBezTo>
                    <a:pt x="13008" y="38096"/>
                    <a:pt x="12782" y="38572"/>
                    <a:pt x="12958" y="39023"/>
                  </a:cubicBezTo>
                  <a:cubicBezTo>
                    <a:pt x="13105" y="39360"/>
                    <a:pt x="13430" y="39573"/>
                    <a:pt x="13782" y="39573"/>
                  </a:cubicBezTo>
                  <a:cubicBezTo>
                    <a:pt x="13849" y="39573"/>
                    <a:pt x="13917" y="39566"/>
                    <a:pt x="13985" y="39550"/>
                  </a:cubicBezTo>
                  <a:cubicBezTo>
                    <a:pt x="14010" y="39550"/>
                    <a:pt x="14036" y="39524"/>
                    <a:pt x="14061" y="39524"/>
                  </a:cubicBezTo>
                  <a:cubicBezTo>
                    <a:pt x="14386" y="39399"/>
                    <a:pt x="19900" y="37194"/>
                    <a:pt x="25489" y="30126"/>
                  </a:cubicBezTo>
                  <a:lnTo>
                    <a:pt x="25489" y="30126"/>
                  </a:lnTo>
                  <a:cubicBezTo>
                    <a:pt x="25890" y="37319"/>
                    <a:pt x="24236" y="42181"/>
                    <a:pt x="23459" y="44036"/>
                  </a:cubicBezTo>
                  <a:cubicBezTo>
                    <a:pt x="21504" y="45038"/>
                    <a:pt x="20251" y="45389"/>
                    <a:pt x="20226" y="45414"/>
                  </a:cubicBezTo>
                  <a:cubicBezTo>
                    <a:pt x="20076" y="45439"/>
                    <a:pt x="19975" y="45514"/>
                    <a:pt x="19875" y="45615"/>
                  </a:cubicBezTo>
                  <a:cubicBezTo>
                    <a:pt x="21880" y="45214"/>
                    <a:pt x="24336" y="44687"/>
                    <a:pt x="26968" y="43986"/>
                  </a:cubicBezTo>
                  <a:cubicBezTo>
                    <a:pt x="29374" y="42407"/>
                    <a:pt x="32231" y="40076"/>
                    <a:pt x="35113" y="36717"/>
                  </a:cubicBezTo>
                  <a:lnTo>
                    <a:pt x="35113" y="36717"/>
                  </a:lnTo>
                  <a:cubicBezTo>
                    <a:pt x="34712" y="39023"/>
                    <a:pt x="34161" y="40753"/>
                    <a:pt x="33735" y="41880"/>
                  </a:cubicBezTo>
                  <a:cubicBezTo>
                    <a:pt x="34462" y="41605"/>
                    <a:pt x="35163" y="41329"/>
                    <a:pt x="35865" y="41028"/>
                  </a:cubicBezTo>
                  <a:cubicBezTo>
                    <a:pt x="36417" y="39349"/>
                    <a:pt x="36968" y="36993"/>
                    <a:pt x="37219" y="34036"/>
                  </a:cubicBezTo>
                  <a:cubicBezTo>
                    <a:pt x="38246" y="32607"/>
                    <a:pt x="39274" y="31028"/>
                    <a:pt x="40276" y="29299"/>
                  </a:cubicBezTo>
                  <a:cubicBezTo>
                    <a:pt x="42206" y="25890"/>
                    <a:pt x="43585" y="22833"/>
                    <a:pt x="44512" y="20101"/>
                  </a:cubicBezTo>
                  <a:cubicBezTo>
                    <a:pt x="45991" y="26742"/>
                    <a:pt x="45665" y="32106"/>
                    <a:pt x="44963" y="35840"/>
                  </a:cubicBezTo>
                  <a:cubicBezTo>
                    <a:pt x="46392" y="34963"/>
                    <a:pt x="47895" y="34136"/>
                    <a:pt x="49374" y="33409"/>
                  </a:cubicBezTo>
                  <a:cubicBezTo>
                    <a:pt x="50251" y="32081"/>
                    <a:pt x="51078" y="30652"/>
                    <a:pt x="51905" y="29098"/>
                  </a:cubicBezTo>
                  <a:cubicBezTo>
                    <a:pt x="52958" y="27068"/>
                    <a:pt x="53810" y="25163"/>
                    <a:pt x="54512" y="23359"/>
                  </a:cubicBezTo>
                  <a:cubicBezTo>
                    <a:pt x="54988" y="26116"/>
                    <a:pt x="55139" y="28622"/>
                    <a:pt x="55088" y="30853"/>
                  </a:cubicBezTo>
                  <a:cubicBezTo>
                    <a:pt x="55690" y="30602"/>
                    <a:pt x="56266" y="30377"/>
                    <a:pt x="56843" y="30151"/>
                  </a:cubicBezTo>
                  <a:cubicBezTo>
                    <a:pt x="56843" y="27244"/>
                    <a:pt x="56492" y="23910"/>
                    <a:pt x="55640" y="20201"/>
                  </a:cubicBezTo>
                  <a:cubicBezTo>
                    <a:pt x="56367" y="17845"/>
                    <a:pt x="56818" y="15765"/>
                    <a:pt x="57068" y="13935"/>
                  </a:cubicBezTo>
                  <a:cubicBezTo>
                    <a:pt x="56492" y="13885"/>
                    <a:pt x="55915" y="13785"/>
                    <a:pt x="55339" y="13710"/>
                  </a:cubicBezTo>
                  <a:cubicBezTo>
                    <a:pt x="55189" y="14687"/>
                    <a:pt x="55013" y="15765"/>
                    <a:pt x="54738" y="16918"/>
                  </a:cubicBezTo>
                  <a:cubicBezTo>
                    <a:pt x="54362" y="15665"/>
                    <a:pt x="53961" y="14487"/>
                    <a:pt x="53560" y="13384"/>
                  </a:cubicBezTo>
                  <a:cubicBezTo>
                    <a:pt x="52858" y="13234"/>
                    <a:pt x="52156" y="13083"/>
                    <a:pt x="51529" y="12883"/>
                  </a:cubicBezTo>
                  <a:lnTo>
                    <a:pt x="51529" y="12883"/>
                  </a:lnTo>
                  <a:cubicBezTo>
                    <a:pt x="52106" y="14361"/>
                    <a:pt x="52682" y="15965"/>
                    <a:pt x="53209" y="17745"/>
                  </a:cubicBezTo>
                  <a:cubicBezTo>
                    <a:pt x="53434" y="18572"/>
                    <a:pt x="53635" y="19349"/>
                    <a:pt x="53835" y="20126"/>
                  </a:cubicBezTo>
                  <a:cubicBezTo>
                    <a:pt x="53058" y="22582"/>
                    <a:pt x="51931" y="25314"/>
                    <a:pt x="50377" y="28296"/>
                  </a:cubicBezTo>
                  <a:cubicBezTo>
                    <a:pt x="49324" y="30351"/>
                    <a:pt x="48196" y="32156"/>
                    <a:pt x="47068" y="33760"/>
                  </a:cubicBezTo>
                  <a:cubicBezTo>
                    <a:pt x="47570" y="29474"/>
                    <a:pt x="47419" y="23785"/>
                    <a:pt x="45489" y="16893"/>
                  </a:cubicBezTo>
                  <a:cubicBezTo>
                    <a:pt x="46166" y="14236"/>
                    <a:pt x="46417" y="12005"/>
                    <a:pt x="46467" y="10251"/>
                  </a:cubicBezTo>
                  <a:cubicBezTo>
                    <a:pt x="45966" y="9950"/>
                    <a:pt x="45389" y="9599"/>
                    <a:pt x="44737" y="9224"/>
                  </a:cubicBezTo>
                  <a:lnTo>
                    <a:pt x="44737" y="9224"/>
                  </a:lnTo>
                  <a:cubicBezTo>
                    <a:pt x="44763" y="10376"/>
                    <a:pt x="44687" y="11805"/>
                    <a:pt x="44412" y="13509"/>
                  </a:cubicBezTo>
                  <a:cubicBezTo>
                    <a:pt x="43660" y="11354"/>
                    <a:pt x="42858" y="9449"/>
                    <a:pt x="42031" y="7745"/>
                  </a:cubicBezTo>
                  <a:cubicBezTo>
                    <a:pt x="41204" y="7319"/>
                    <a:pt x="40326" y="6868"/>
                    <a:pt x="39399" y="6416"/>
                  </a:cubicBezTo>
                  <a:lnTo>
                    <a:pt x="39399" y="6416"/>
                  </a:lnTo>
                  <a:cubicBezTo>
                    <a:pt x="40903" y="9098"/>
                    <a:pt x="42382" y="12482"/>
                    <a:pt x="43660" y="16767"/>
                  </a:cubicBezTo>
                  <a:cubicBezTo>
                    <a:pt x="43660" y="16792"/>
                    <a:pt x="43685" y="16843"/>
                    <a:pt x="43685" y="16893"/>
                  </a:cubicBezTo>
                  <a:cubicBezTo>
                    <a:pt x="42833" y="20101"/>
                    <a:pt x="41329" y="23960"/>
                    <a:pt x="38773" y="28447"/>
                  </a:cubicBezTo>
                  <a:cubicBezTo>
                    <a:pt x="38321" y="29274"/>
                    <a:pt x="37820" y="30076"/>
                    <a:pt x="37344" y="30828"/>
                  </a:cubicBezTo>
                  <a:cubicBezTo>
                    <a:pt x="37344" y="27118"/>
                    <a:pt x="36818" y="22732"/>
                    <a:pt x="35339" y="17720"/>
                  </a:cubicBezTo>
                  <a:cubicBezTo>
                    <a:pt x="34888" y="16241"/>
                    <a:pt x="34412" y="14838"/>
                    <a:pt x="33935" y="13534"/>
                  </a:cubicBezTo>
                  <a:cubicBezTo>
                    <a:pt x="34988" y="10126"/>
                    <a:pt x="35489" y="7193"/>
                    <a:pt x="35690" y="4737"/>
                  </a:cubicBezTo>
                  <a:cubicBezTo>
                    <a:pt x="35138" y="4512"/>
                    <a:pt x="34587" y="4286"/>
                    <a:pt x="34011" y="4061"/>
                  </a:cubicBezTo>
                  <a:cubicBezTo>
                    <a:pt x="33885" y="5990"/>
                    <a:pt x="33559" y="8296"/>
                    <a:pt x="32883" y="10953"/>
                  </a:cubicBezTo>
                  <a:cubicBezTo>
                    <a:pt x="31078" y="6843"/>
                    <a:pt x="29148" y="3910"/>
                    <a:pt x="27419" y="1805"/>
                  </a:cubicBezTo>
                  <a:cubicBezTo>
                    <a:pt x="26166" y="1454"/>
                    <a:pt x="24888" y="1153"/>
                    <a:pt x="23610" y="878"/>
                  </a:cubicBezTo>
                  <a:cubicBezTo>
                    <a:pt x="23309" y="3359"/>
                    <a:pt x="22657" y="6291"/>
                    <a:pt x="21504" y="9700"/>
                  </a:cubicBezTo>
                  <a:cubicBezTo>
                    <a:pt x="19324" y="5514"/>
                    <a:pt x="17068" y="2807"/>
                    <a:pt x="15314" y="1128"/>
                  </a:cubicBezTo>
                  <a:cubicBezTo>
                    <a:pt x="15464" y="752"/>
                    <a:pt x="15564" y="376"/>
                    <a:pt x="15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9" name="Google Shape;7199;p46"/>
            <p:cNvSpPr/>
            <p:nvPr/>
          </p:nvSpPr>
          <p:spPr>
            <a:xfrm>
              <a:off x="4129850" y="4014750"/>
              <a:ext cx="538250" cy="1097275"/>
            </a:xfrm>
            <a:custGeom>
              <a:rect b="b" l="l" r="r" t="t"/>
              <a:pathLst>
                <a:path extrusionOk="0" h="43891" w="21530">
                  <a:moveTo>
                    <a:pt x="5751" y="0"/>
                  </a:moveTo>
                  <a:cubicBezTo>
                    <a:pt x="5508" y="0"/>
                    <a:pt x="5271" y="29"/>
                    <a:pt x="5038" y="89"/>
                  </a:cubicBezTo>
                  <a:cubicBezTo>
                    <a:pt x="853" y="1191"/>
                    <a:pt x="1" y="11868"/>
                    <a:pt x="3158" y="23948"/>
                  </a:cubicBezTo>
                  <a:cubicBezTo>
                    <a:pt x="6139" y="35326"/>
                    <a:pt x="11597" y="43891"/>
                    <a:pt x="15741" y="43891"/>
                  </a:cubicBezTo>
                  <a:cubicBezTo>
                    <a:pt x="15988" y="43891"/>
                    <a:pt x="16230" y="43860"/>
                    <a:pt x="16467" y="43798"/>
                  </a:cubicBezTo>
                  <a:cubicBezTo>
                    <a:pt x="20677" y="42721"/>
                    <a:pt x="21530" y="32044"/>
                    <a:pt x="18372" y="19963"/>
                  </a:cubicBezTo>
                  <a:cubicBezTo>
                    <a:pt x="15388" y="8550"/>
                    <a:pt x="9899" y="0"/>
                    <a:pt x="5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0" name="Google Shape;7200;p46"/>
            <p:cNvSpPr/>
            <p:nvPr/>
          </p:nvSpPr>
          <p:spPr>
            <a:xfrm>
              <a:off x="4176225" y="4077175"/>
              <a:ext cx="399150" cy="987925"/>
            </a:xfrm>
            <a:custGeom>
              <a:rect b="b" l="l" r="r" t="t"/>
              <a:pathLst>
                <a:path extrusionOk="0" h="39517" w="15966">
                  <a:moveTo>
                    <a:pt x="3203" y="0"/>
                  </a:moveTo>
                  <a:cubicBezTo>
                    <a:pt x="3076" y="0"/>
                    <a:pt x="2953" y="16"/>
                    <a:pt x="2832" y="48"/>
                  </a:cubicBezTo>
                  <a:cubicBezTo>
                    <a:pt x="0" y="775"/>
                    <a:pt x="25" y="10198"/>
                    <a:pt x="2857" y="21101"/>
                  </a:cubicBezTo>
                  <a:cubicBezTo>
                    <a:pt x="5597" y="31530"/>
                    <a:pt x="9926" y="39516"/>
                    <a:pt x="12774" y="39516"/>
                  </a:cubicBezTo>
                  <a:cubicBezTo>
                    <a:pt x="12897" y="39516"/>
                    <a:pt x="13016" y="39502"/>
                    <a:pt x="13133" y="39472"/>
                  </a:cubicBezTo>
                  <a:cubicBezTo>
                    <a:pt x="15965" y="38720"/>
                    <a:pt x="15940" y="29296"/>
                    <a:pt x="13108" y="18419"/>
                  </a:cubicBezTo>
                  <a:cubicBezTo>
                    <a:pt x="10372" y="7980"/>
                    <a:pt x="6051" y="0"/>
                    <a:pt x="3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1" name="Google Shape;7201;p46"/>
            <p:cNvSpPr/>
            <p:nvPr/>
          </p:nvSpPr>
          <p:spPr>
            <a:xfrm>
              <a:off x="4281475" y="4420675"/>
              <a:ext cx="155425" cy="384400"/>
            </a:xfrm>
            <a:custGeom>
              <a:rect b="b" l="l" r="r" t="t"/>
              <a:pathLst>
                <a:path extrusionOk="0" h="15376" w="6217">
                  <a:moveTo>
                    <a:pt x="1239" y="1"/>
                  </a:moveTo>
                  <a:cubicBezTo>
                    <a:pt x="1193" y="1"/>
                    <a:pt x="1148" y="6"/>
                    <a:pt x="1104" y="17"/>
                  </a:cubicBezTo>
                  <a:cubicBezTo>
                    <a:pt x="1" y="318"/>
                    <a:pt x="1" y="3977"/>
                    <a:pt x="1104" y="8213"/>
                  </a:cubicBezTo>
                  <a:cubicBezTo>
                    <a:pt x="2182" y="12264"/>
                    <a:pt x="3857" y="15375"/>
                    <a:pt x="4966" y="15375"/>
                  </a:cubicBezTo>
                  <a:cubicBezTo>
                    <a:pt x="5016" y="15375"/>
                    <a:pt x="5066" y="15369"/>
                    <a:pt x="5114" y="15356"/>
                  </a:cubicBezTo>
                  <a:cubicBezTo>
                    <a:pt x="6216" y="15080"/>
                    <a:pt x="6191" y="11421"/>
                    <a:pt x="5089" y="7185"/>
                  </a:cubicBezTo>
                  <a:cubicBezTo>
                    <a:pt x="4030" y="3120"/>
                    <a:pt x="2348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2" name="Google Shape;7202;p46"/>
          <p:cNvGrpSpPr/>
          <p:nvPr/>
        </p:nvGrpSpPr>
        <p:grpSpPr>
          <a:xfrm flipH="1" rot="4419676">
            <a:off x="8333319" y="155989"/>
            <a:ext cx="691099" cy="766832"/>
            <a:chOff x="4420450" y="4081750"/>
            <a:chExt cx="854955" cy="948644"/>
          </a:xfrm>
        </p:grpSpPr>
        <p:sp>
          <p:nvSpPr>
            <p:cNvPr id="7203" name="Google Shape;7203;p46"/>
            <p:cNvSpPr/>
            <p:nvPr/>
          </p:nvSpPr>
          <p:spPr>
            <a:xfrm>
              <a:off x="4420450" y="4081750"/>
              <a:ext cx="854955" cy="948644"/>
            </a:xfrm>
            <a:custGeom>
              <a:rect b="b" l="l" r="r" t="t"/>
              <a:pathLst>
                <a:path extrusionOk="0" h="18155" w="16362">
                  <a:moveTo>
                    <a:pt x="10920" y="1"/>
                  </a:moveTo>
                  <a:cubicBezTo>
                    <a:pt x="9662" y="1"/>
                    <a:pt x="8324" y="384"/>
                    <a:pt x="6932" y="1151"/>
                  </a:cubicBezTo>
                  <a:cubicBezTo>
                    <a:pt x="4809" y="2320"/>
                    <a:pt x="2882" y="4220"/>
                    <a:pt x="1642" y="6361"/>
                  </a:cubicBezTo>
                  <a:cubicBezTo>
                    <a:pt x="402" y="8511"/>
                    <a:pt x="1" y="10688"/>
                    <a:pt x="491" y="12659"/>
                  </a:cubicBezTo>
                  <a:cubicBezTo>
                    <a:pt x="946" y="14506"/>
                    <a:pt x="2186" y="16085"/>
                    <a:pt x="3971" y="17120"/>
                  </a:cubicBezTo>
                  <a:cubicBezTo>
                    <a:pt x="5157" y="17798"/>
                    <a:pt x="6451" y="18155"/>
                    <a:pt x="7717" y="18155"/>
                  </a:cubicBezTo>
                  <a:cubicBezTo>
                    <a:pt x="8351" y="18155"/>
                    <a:pt x="8975" y="18074"/>
                    <a:pt x="9582" y="17896"/>
                  </a:cubicBezTo>
                  <a:cubicBezTo>
                    <a:pt x="11527" y="17334"/>
                    <a:pt x="13213" y="15898"/>
                    <a:pt x="14453" y="13748"/>
                  </a:cubicBezTo>
                  <a:cubicBezTo>
                    <a:pt x="15684" y="11598"/>
                    <a:pt x="16362" y="8975"/>
                    <a:pt x="16308" y="6549"/>
                  </a:cubicBezTo>
                  <a:cubicBezTo>
                    <a:pt x="16246" y="3765"/>
                    <a:pt x="15238" y="1669"/>
                    <a:pt x="13463" y="652"/>
                  </a:cubicBezTo>
                  <a:cubicBezTo>
                    <a:pt x="12713" y="215"/>
                    <a:pt x="11857" y="1"/>
                    <a:pt x="1092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4" name="Google Shape;7204;p46"/>
            <p:cNvSpPr/>
            <p:nvPr/>
          </p:nvSpPr>
          <p:spPr>
            <a:xfrm>
              <a:off x="4443284" y="4146909"/>
              <a:ext cx="802337" cy="818744"/>
            </a:xfrm>
            <a:custGeom>
              <a:rect b="b" l="l" r="r" t="t"/>
              <a:pathLst>
                <a:path extrusionOk="0" h="15669" w="15355">
                  <a:moveTo>
                    <a:pt x="10489" y="0"/>
                  </a:moveTo>
                  <a:cubicBezTo>
                    <a:pt x="7645" y="0"/>
                    <a:pt x="4114" y="2561"/>
                    <a:pt x="2285" y="5739"/>
                  </a:cubicBezTo>
                  <a:cubicBezTo>
                    <a:pt x="1" y="9691"/>
                    <a:pt x="1214" y="13098"/>
                    <a:pt x="4158" y="14793"/>
                  </a:cubicBezTo>
                  <a:cubicBezTo>
                    <a:pt x="5151" y="15365"/>
                    <a:pt x="6214" y="15669"/>
                    <a:pt x="7274" y="15669"/>
                  </a:cubicBezTo>
                  <a:cubicBezTo>
                    <a:pt x="9357" y="15669"/>
                    <a:pt x="11429" y="14496"/>
                    <a:pt x="12936" y="11876"/>
                  </a:cubicBezTo>
                  <a:cubicBezTo>
                    <a:pt x="15220" y="7924"/>
                    <a:pt x="15354" y="2179"/>
                    <a:pt x="12410" y="484"/>
                  </a:cubicBezTo>
                  <a:cubicBezTo>
                    <a:pt x="11833" y="152"/>
                    <a:pt x="11181" y="0"/>
                    <a:pt x="10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5" name="Google Shape;7205;p46"/>
            <p:cNvSpPr/>
            <p:nvPr/>
          </p:nvSpPr>
          <p:spPr>
            <a:xfrm>
              <a:off x="4465230" y="4124859"/>
              <a:ext cx="766858" cy="862480"/>
            </a:xfrm>
            <a:custGeom>
              <a:rect b="b" l="l" r="r" t="t"/>
              <a:pathLst>
                <a:path extrusionOk="0" h="16506" w="14676">
                  <a:moveTo>
                    <a:pt x="10064" y="836"/>
                  </a:moveTo>
                  <a:cubicBezTo>
                    <a:pt x="10708" y="836"/>
                    <a:pt x="11291" y="977"/>
                    <a:pt x="11785" y="1263"/>
                  </a:cubicBezTo>
                  <a:cubicBezTo>
                    <a:pt x="13016" y="1968"/>
                    <a:pt x="13748" y="3609"/>
                    <a:pt x="13801" y="5768"/>
                  </a:cubicBezTo>
                  <a:cubicBezTo>
                    <a:pt x="13846" y="7865"/>
                    <a:pt x="13230" y="10229"/>
                    <a:pt x="12160" y="12093"/>
                  </a:cubicBezTo>
                  <a:cubicBezTo>
                    <a:pt x="10812" y="14429"/>
                    <a:pt x="8881" y="15676"/>
                    <a:pt x="6827" y="15676"/>
                  </a:cubicBezTo>
                  <a:cubicBezTo>
                    <a:pt x="5877" y="15676"/>
                    <a:pt x="4900" y="15409"/>
                    <a:pt x="3943" y="14859"/>
                  </a:cubicBezTo>
                  <a:cubicBezTo>
                    <a:pt x="928" y="13119"/>
                    <a:pt x="250" y="9783"/>
                    <a:pt x="2222" y="6366"/>
                  </a:cubicBezTo>
                  <a:cubicBezTo>
                    <a:pt x="3292" y="4501"/>
                    <a:pt x="5032" y="2789"/>
                    <a:pt x="6878" y="1772"/>
                  </a:cubicBezTo>
                  <a:cubicBezTo>
                    <a:pt x="8006" y="1151"/>
                    <a:pt x="9102" y="836"/>
                    <a:pt x="10064" y="836"/>
                  </a:cubicBezTo>
                  <a:close/>
                  <a:moveTo>
                    <a:pt x="10064" y="0"/>
                  </a:moveTo>
                  <a:cubicBezTo>
                    <a:pt x="8967" y="0"/>
                    <a:pt x="7746" y="352"/>
                    <a:pt x="6477" y="1049"/>
                  </a:cubicBezTo>
                  <a:cubicBezTo>
                    <a:pt x="4479" y="2146"/>
                    <a:pt x="2668" y="3930"/>
                    <a:pt x="1499" y="5955"/>
                  </a:cubicBezTo>
                  <a:cubicBezTo>
                    <a:pt x="375" y="7909"/>
                    <a:pt x="0" y="9881"/>
                    <a:pt x="437" y="11638"/>
                  </a:cubicBezTo>
                  <a:cubicBezTo>
                    <a:pt x="839" y="13262"/>
                    <a:pt x="1936" y="14662"/>
                    <a:pt x="3533" y="15581"/>
                  </a:cubicBezTo>
                  <a:cubicBezTo>
                    <a:pt x="4598" y="16192"/>
                    <a:pt x="5744" y="16505"/>
                    <a:pt x="6868" y="16505"/>
                  </a:cubicBezTo>
                  <a:cubicBezTo>
                    <a:pt x="7419" y="16505"/>
                    <a:pt x="7965" y="16430"/>
                    <a:pt x="8493" y="16277"/>
                  </a:cubicBezTo>
                  <a:cubicBezTo>
                    <a:pt x="10233" y="15769"/>
                    <a:pt x="11749" y="14466"/>
                    <a:pt x="12873" y="12503"/>
                  </a:cubicBezTo>
                  <a:cubicBezTo>
                    <a:pt x="14042" y="10487"/>
                    <a:pt x="14675" y="8025"/>
                    <a:pt x="14622" y="5750"/>
                  </a:cubicBezTo>
                  <a:cubicBezTo>
                    <a:pt x="14568" y="3261"/>
                    <a:pt x="13703" y="1415"/>
                    <a:pt x="12195" y="540"/>
                  </a:cubicBezTo>
                  <a:cubicBezTo>
                    <a:pt x="11567" y="180"/>
                    <a:pt x="10847" y="0"/>
                    <a:pt x="10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6" name="Google Shape;7206;p46"/>
            <p:cNvSpPr/>
            <p:nvPr/>
          </p:nvSpPr>
          <p:spPr>
            <a:xfrm>
              <a:off x="4605997" y="4494391"/>
              <a:ext cx="407935" cy="357250"/>
            </a:xfrm>
            <a:custGeom>
              <a:rect b="b" l="l" r="r" t="t"/>
              <a:pathLst>
                <a:path extrusionOk="0" h="6837" w="7807">
                  <a:moveTo>
                    <a:pt x="3909" y="0"/>
                  </a:moveTo>
                  <a:cubicBezTo>
                    <a:pt x="2724" y="0"/>
                    <a:pt x="1573" y="614"/>
                    <a:pt x="937" y="1711"/>
                  </a:cubicBezTo>
                  <a:cubicBezTo>
                    <a:pt x="0" y="3344"/>
                    <a:pt x="562" y="5440"/>
                    <a:pt x="2195" y="6377"/>
                  </a:cubicBezTo>
                  <a:cubicBezTo>
                    <a:pt x="2733" y="6689"/>
                    <a:pt x="3321" y="6836"/>
                    <a:pt x="3901" y="6836"/>
                  </a:cubicBezTo>
                  <a:cubicBezTo>
                    <a:pt x="5083" y="6836"/>
                    <a:pt x="6232" y="6223"/>
                    <a:pt x="6861" y="5128"/>
                  </a:cubicBezTo>
                  <a:cubicBezTo>
                    <a:pt x="7806" y="3487"/>
                    <a:pt x="7244" y="1399"/>
                    <a:pt x="5612" y="454"/>
                  </a:cubicBezTo>
                  <a:cubicBezTo>
                    <a:pt x="5074" y="146"/>
                    <a:pt x="4487" y="0"/>
                    <a:pt x="3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7" name="Google Shape;7207;p46"/>
          <p:cNvSpPr/>
          <p:nvPr/>
        </p:nvSpPr>
        <p:spPr>
          <a:xfrm flipH="1" rot="3287884">
            <a:off x="194001" y="136463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8" name="Google Shape;720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09" name="Google Shape;7209;p46"/>
          <p:cNvSpPr/>
          <p:nvPr/>
        </p:nvSpPr>
        <p:spPr>
          <a:xfrm flipH="1" rot="-1482857">
            <a:off x="193999" y="3251263"/>
            <a:ext cx="254685" cy="26938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0" name="Google Shape;7210;p46"/>
          <p:cNvSpPr/>
          <p:nvPr/>
        </p:nvSpPr>
        <p:spPr>
          <a:xfrm flipH="1" rot="-1482857">
            <a:off x="8702724" y="1721938"/>
            <a:ext cx="254685" cy="26938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1" name="Google Shape;7211;p46"/>
          <p:cNvSpPr/>
          <p:nvPr/>
        </p:nvSpPr>
        <p:spPr>
          <a:xfrm flipH="1" rot="3287884">
            <a:off x="8714201" y="3863161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7212" name="Shape 7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3" name="Google Shape;7213;p47"/>
          <p:cNvSpPr/>
          <p:nvPr/>
        </p:nvSpPr>
        <p:spPr>
          <a:xfrm>
            <a:off x="-1503372" y="-66180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4" name="Google Shape;7214;p47"/>
          <p:cNvGrpSpPr/>
          <p:nvPr/>
        </p:nvGrpSpPr>
        <p:grpSpPr>
          <a:xfrm>
            <a:off x="-1503372" y="-820950"/>
            <a:ext cx="3704019" cy="2121973"/>
            <a:chOff x="-1389150" y="804800"/>
            <a:chExt cx="971750" cy="556700"/>
          </a:xfrm>
        </p:grpSpPr>
        <p:sp>
          <p:nvSpPr>
            <p:cNvPr id="7215" name="Google Shape;7215;p47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6" name="Google Shape;7216;p47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7" name="Google Shape;7217;p47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8" name="Google Shape;7218;p47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9" name="Google Shape;7219;p47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0" name="Google Shape;7220;p47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1" name="Google Shape;7221;p47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2" name="Google Shape;7222;p47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3" name="Google Shape;7223;p47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4" name="Google Shape;7224;p47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5" name="Google Shape;7225;p47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6" name="Google Shape;7226;p47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7" name="Google Shape;7227;p47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8" name="Google Shape;7228;p47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9" name="Google Shape;7229;p47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0" name="Google Shape;7230;p47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1" name="Google Shape;7231;p47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2" name="Google Shape;7232;p47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3" name="Google Shape;7233;p47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4" name="Google Shape;7234;p47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5" name="Google Shape;7235;p47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6" name="Google Shape;7236;p47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7" name="Google Shape;7237;p47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8" name="Google Shape;7238;p47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9" name="Google Shape;7239;p47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0" name="Google Shape;7240;p47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1" name="Google Shape;7241;p47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2" name="Google Shape;7242;p47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3" name="Google Shape;7243;p47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4" name="Google Shape;7244;p47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5" name="Google Shape;7245;p47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6" name="Google Shape;7246;p47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7" name="Google Shape;7247;p47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8" name="Google Shape;7248;p47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9" name="Google Shape;7249;p47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0" name="Google Shape;7250;p47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1" name="Google Shape;7251;p47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2" name="Google Shape;7252;p47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3" name="Google Shape;7253;p47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4" name="Google Shape;7254;p47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5" name="Google Shape;7255;p47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6" name="Google Shape;7256;p47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7" name="Google Shape;7257;p47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8" name="Google Shape;7258;p47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9" name="Google Shape;7259;p47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0" name="Google Shape;7260;p47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1" name="Google Shape;7261;p47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2" name="Google Shape;7262;p47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3" name="Google Shape;7263;p47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4" name="Google Shape;7264;p47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5" name="Google Shape;7265;p47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6" name="Google Shape;7266;p47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7" name="Google Shape;7267;p47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8" name="Google Shape;7268;p47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9" name="Google Shape;7269;p47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0" name="Google Shape;7270;p47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1" name="Google Shape;7271;p47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2" name="Google Shape;7272;p47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3" name="Google Shape;7273;p47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4" name="Google Shape;7274;p47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5" name="Google Shape;7275;p47"/>
          <p:cNvSpPr/>
          <p:nvPr/>
        </p:nvSpPr>
        <p:spPr>
          <a:xfrm flipH="1" rot="10800000">
            <a:off x="6570476" y="-992297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6" name="Google Shape;7276;p47"/>
          <p:cNvGrpSpPr/>
          <p:nvPr/>
        </p:nvGrpSpPr>
        <p:grpSpPr>
          <a:xfrm flipH="1">
            <a:off x="6674629" y="-992313"/>
            <a:ext cx="3836998" cy="2198307"/>
            <a:chOff x="-9376871" y="-61513"/>
            <a:chExt cx="3836998" cy="2198307"/>
          </a:xfrm>
        </p:grpSpPr>
        <p:sp>
          <p:nvSpPr>
            <p:cNvPr id="7277" name="Google Shape;7277;p47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8" name="Google Shape;7278;p47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9" name="Google Shape;7279;p47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0" name="Google Shape;7280;p47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1" name="Google Shape;7281;p47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2" name="Google Shape;7282;p47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3" name="Google Shape;7283;p47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4" name="Google Shape;7284;p47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5" name="Google Shape;7285;p47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6" name="Google Shape;7286;p47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7" name="Google Shape;7287;p47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8" name="Google Shape;7288;p47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9" name="Google Shape;7289;p47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0" name="Google Shape;7290;p47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1" name="Google Shape;7291;p47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2" name="Google Shape;7292;p47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3" name="Google Shape;7293;p47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4" name="Google Shape;7294;p47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5" name="Google Shape;7295;p47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6" name="Google Shape;7296;p47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7" name="Google Shape;7297;p47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8" name="Google Shape;7298;p47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9" name="Google Shape;7299;p47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0" name="Google Shape;7300;p47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1" name="Google Shape;7301;p47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2" name="Google Shape;7302;p47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3" name="Google Shape;7303;p47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4" name="Google Shape;7304;p47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5" name="Google Shape;7305;p47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6" name="Google Shape;7306;p47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7" name="Google Shape;7307;p47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8" name="Google Shape;7308;p47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9" name="Google Shape;7309;p47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0" name="Google Shape;7310;p47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1" name="Google Shape;7311;p47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2" name="Google Shape;7312;p47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3" name="Google Shape;7313;p47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4" name="Google Shape;7314;p47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5" name="Google Shape;7315;p47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6" name="Google Shape;7316;p47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7" name="Google Shape;7317;p47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8" name="Google Shape;7318;p47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9" name="Google Shape;7319;p47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0" name="Google Shape;7320;p47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1" name="Google Shape;7321;p47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2" name="Google Shape;7322;p47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3" name="Google Shape;7323;p47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4" name="Google Shape;7324;p47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5" name="Google Shape;7325;p47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6" name="Google Shape;7326;p47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7" name="Google Shape;7327;p47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8" name="Google Shape;7328;p47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9" name="Google Shape;7329;p47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0" name="Google Shape;7330;p47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1" name="Google Shape;7331;p47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2" name="Google Shape;7332;p47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3" name="Google Shape;7333;p47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4" name="Google Shape;7334;p47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5" name="Google Shape;7335;p47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6" name="Google Shape;7336;p47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7" name="Google Shape;7337;p47"/>
          <p:cNvSpPr/>
          <p:nvPr/>
        </p:nvSpPr>
        <p:spPr>
          <a:xfrm rot="9405414">
            <a:off x="8707185" y="1864910"/>
            <a:ext cx="254673" cy="26937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8" name="Google Shape;7338;p47"/>
          <p:cNvSpPr/>
          <p:nvPr/>
        </p:nvSpPr>
        <p:spPr>
          <a:xfrm rot="-4078888">
            <a:off x="221299" y="2355161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9" name="Google Shape;7339;p47"/>
          <p:cNvGrpSpPr/>
          <p:nvPr/>
        </p:nvGrpSpPr>
        <p:grpSpPr>
          <a:xfrm rot="-671328">
            <a:off x="70781" y="335357"/>
            <a:ext cx="637849" cy="792026"/>
            <a:chOff x="354975" y="899775"/>
            <a:chExt cx="716261" cy="889489"/>
          </a:xfrm>
        </p:grpSpPr>
        <p:sp>
          <p:nvSpPr>
            <p:cNvPr id="7340" name="Google Shape;7340;p47"/>
            <p:cNvSpPr/>
            <p:nvPr/>
          </p:nvSpPr>
          <p:spPr>
            <a:xfrm>
              <a:off x="354975" y="899775"/>
              <a:ext cx="716261" cy="889489"/>
            </a:xfrm>
            <a:custGeom>
              <a:rect b="b" l="l" r="r" t="t"/>
              <a:pathLst>
                <a:path extrusionOk="0" h="15854" w="12767">
                  <a:moveTo>
                    <a:pt x="10242" y="1571"/>
                  </a:moveTo>
                  <a:cubicBezTo>
                    <a:pt x="9599" y="1152"/>
                    <a:pt x="8832" y="804"/>
                    <a:pt x="7958" y="527"/>
                  </a:cubicBezTo>
                  <a:cubicBezTo>
                    <a:pt x="7093" y="233"/>
                    <a:pt x="6263" y="63"/>
                    <a:pt x="5505" y="19"/>
                  </a:cubicBezTo>
                  <a:cubicBezTo>
                    <a:pt x="5362" y="10"/>
                    <a:pt x="5210" y="1"/>
                    <a:pt x="5068" y="1"/>
                  </a:cubicBezTo>
                  <a:cubicBezTo>
                    <a:pt x="4042" y="1"/>
                    <a:pt x="3141" y="242"/>
                    <a:pt x="2382" y="706"/>
                  </a:cubicBezTo>
                  <a:cubicBezTo>
                    <a:pt x="1472" y="1268"/>
                    <a:pt x="812" y="2115"/>
                    <a:pt x="429" y="3239"/>
                  </a:cubicBezTo>
                  <a:cubicBezTo>
                    <a:pt x="206" y="3881"/>
                    <a:pt x="81" y="4631"/>
                    <a:pt x="45" y="5443"/>
                  </a:cubicBezTo>
                  <a:cubicBezTo>
                    <a:pt x="0" y="6531"/>
                    <a:pt x="179" y="7584"/>
                    <a:pt x="348" y="8601"/>
                  </a:cubicBezTo>
                  <a:cubicBezTo>
                    <a:pt x="473" y="9296"/>
                    <a:pt x="598" y="10019"/>
                    <a:pt x="634" y="10706"/>
                  </a:cubicBezTo>
                  <a:cubicBezTo>
                    <a:pt x="634" y="10804"/>
                    <a:pt x="643" y="10965"/>
                    <a:pt x="652" y="11125"/>
                  </a:cubicBezTo>
                  <a:cubicBezTo>
                    <a:pt x="723" y="12678"/>
                    <a:pt x="830" y="15024"/>
                    <a:pt x="2971" y="15684"/>
                  </a:cubicBezTo>
                  <a:cubicBezTo>
                    <a:pt x="3292" y="15791"/>
                    <a:pt x="3613" y="15853"/>
                    <a:pt x="3926" y="15853"/>
                  </a:cubicBezTo>
                  <a:lnTo>
                    <a:pt x="3926" y="15853"/>
                  </a:lnTo>
                  <a:cubicBezTo>
                    <a:pt x="5558" y="15853"/>
                    <a:pt x="6655" y="14489"/>
                    <a:pt x="7539" y="13391"/>
                  </a:cubicBezTo>
                  <a:lnTo>
                    <a:pt x="7628" y="13284"/>
                  </a:lnTo>
                  <a:cubicBezTo>
                    <a:pt x="7699" y="13195"/>
                    <a:pt x="7771" y="13115"/>
                    <a:pt x="7806" y="13061"/>
                  </a:cubicBezTo>
                  <a:cubicBezTo>
                    <a:pt x="8243" y="12535"/>
                    <a:pt x="8779" y="12026"/>
                    <a:pt x="9287" y="11536"/>
                  </a:cubicBezTo>
                  <a:cubicBezTo>
                    <a:pt x="10028" y="10822"/>
                    <a:pt x="10795" y="10082"/>
                    <a:pt x="11410" y="9172"/>
                  </a:cubicBezTo>
                  <a:cubicBezTo>
                    <a:pt x="11865" y="8503"/>
                    <a:pt x="12204" y="7825"/>
                    <a:pt x="12410" y="7173"/>
                  </a:cubicBezTo>
                  <a:cubicBezTo>
                    <a:pt x="12766" y="6040"/>
                    <a:pt x="12740" y="4970"/>
                    <a:pt x="12347" y="3980"/>
                  </a:cubicBezTo>
                  <a:cubicBezTo>
                    <a:pt x="11963" y="3034"/>
                    <a:pt x="11259" y="2222"/>
                    <a:pt x="10242" y="157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1" name="Google Shape;7341;p47"/>
            <p:cNvSpPr/>
            <p:nvPr/>
          </p:nvSpPr>
          <p:spPr>
            <a:xfrm>
              <a:off x="408049" y="952681"/>
              <a:ext cx="609105" cy="783731"/>
            </a:xfrm>
            <a:custGeom>
              <a:rect b="b" l="l" r="r" t="t"/>
              <a:pathLst>
                <a:path extrusionOk="0" h="13969" w="10857">
                  <a:moveTo>
                    <a:pt x="4122" y="0"/>
                  </a:moveTo>
                  <a:cubicBezTo>
                    <a:pt x="3276" y="0"/>
                    <a:pt x="2541" y="185"/>
                    <a:pt x="1927" y="565"/>
                  </a:cubicBezTo>
                  <a:cubicBezTo>
                    <a:pt x="1213" y="1003"/>
                    <a:pt x="687" y="1681"/>
                    <a:pt x="375" y="2599"/>
                  </a:cubicBezTo>
                  <a:cubicBezTo>
                    <a:pt x="178" y="3153"/>
                    <a:pt x="62" y="3804"/>
                    <a:pt x="36" y="4535"/>
                  </a:cubicBezTo>
                  <a:cubicBezTo>
                    <a:pt x="0" y="5534"/>
                    <a:pt x="161" y="6507"/>
                    <a:pt x="330" y="7497"/>
                  </a:cubicBezTo>
                  <a:cubicBezTo>
                    <a:pt x="455" y="8229"/>
                    <a:pt x="580" y="8969"/>
                    <a:pt x="624" y="9709"/>
                  </a:cubicBezTo>
                  <a:cubicBezTo>
                    <a:pt x="633" y="9808"/>
                    <a:pt x="642" y="9977"/>
                    <a:pt x="642" y="10138"/>
                  </a:cubicBezTo>
                  <a:cubicBezTo>
                    <a:pt x="714" y="11628"/>
                    <a:pt x="794" y="13385"/>
                    <a:pt x="2319" y="13849"/>
                  </a:cubicBezTo>
                  <a:cubicBezTo>
                    <a:pt x="2549" y="13931"/>
                    <a:pt x="2770" y="13968"/>
                    <a:pt x="2982" y="13968"/>
                  </a:cubicBezTo>
                  <a:cubicBezTo>
                    <a:pt x="4156" y="13968"/>
                    <a:pt x="5077" y="12834"/>
                    <a:pt x="5870" y="11859"/>
                  </a:cubicBezTo>
                  <a:cubicBezTo>
                    <a:pt x="5977" y="11726"/>
                    <a:pt x="6075" y="11592"/>
                    <a:pt x="6138" y="11520"/>
                  </a:cubicBezTo>
                  <a:cubicBezTo>
                    <a:pt x="6611" y="10950"/>
                    <a:pt x="7155" y="10432"/>
                    <a:pt x="7690" y="9915"/>
                  </a:cubicBezTo>
                  <a:cubicBezTo>
                    <a:pt x="8413" y="9219"/>
                    <a:pt x="9126" y="8532"/>
                    <a:pt x="9688" y="7702"/>
                  </a:cubicBezTo>
                  <a:cubicBezTo>
                    <a:pt x="10099" y="7096"/>
                    <a:pt x="10393" y="6507"/>
                    <a:pt x="10571" y="5945"/>
                  </a:cubicBezTo>
                  <a:cubicBezTo>
                    <a:pt x="10857" y="5017"/>
                    <a:pt x="10839" y="4161"/>
                    <a:pt x="10527" y="3385"/>
                  </a:cubicBezTo>
                  <a:cubicBezTo>
                    <a:pt x="10215" y="2626"/>
                    <a:pt x="9626" y="1957"/>
                    <a:pt x="8787" y="1413"/>
                  </a:cubicBezTo>
                  <a:cubicBezTo>
                    <a:pt x="8207" y="1047"/>
                    <a:pt x="7520" y="735"/>
                    <a:pt x="6718" y="485"/>
                  </a:cubicBezTo>
                  <a:cubicBezTo>
                    <a:pt x="5924" y="209"/>
                    <a:pt x="5183" y="57"/>
                    <a:pt x="4505" y="12"/>
                  </a:cubicBezTo>
                  <a:cubicBezTo>
                    <a:pt x="4375" y="4"/>
                    <a:pt x="4247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2" name="Google Shape;7342;p47"/>
            <p:cNvSpPr/>
            <p:nvPr/>
          </p:nvSpPr>
          <p:spPr>
            <a:xfrm>
              <a:off x="580175" y="1025897"/>
              <a:ext cx="436982" cy="710289"/>
            </a:xfrm>
            <a:custGeom>
              <a:rect b="b" l="l" r="r" t="t"/>
              <a:pathLst>
                <a:path extrusionOk="0" h="12660" w="7789">
                  <a:moveTo>
                    <a:pt x="5532" y="1"/>
                  </a:moveTo>
                  <a:lnTo>
                    <a:pt x="5532" y="1"/>
                  </a:lnTo>
                  <a:cubicBezTo>
                    <a:pt x="5541" y="19"/>
                    <a:pt x="5550" y="28"/>
                    <a:pt x="5559" y="46"/>
                  </a:cubicBezTo>
                  <a:cubicBezTo>
                    <a:pt x="5942" y="839"/>
                    <a:pt x="6058" y="1794"/>
                    <a:pt x="5862" y="2882"/>
                  </a:cubicBezTo>
                  <a:cubicBezTo>
                    <a:pt x="5746" y="3534"/>
                    <a:pt x="5514" y="4229"/>
                    <a:pt x="5157" y="4979"/>
                  </a:cubicBezTo>
                  <a:cubicBezTo>
                    <a:pt x="4684" y="5996"/>
                    <a:pt x="4042" y="6879"/>
                    <a:pt x="3382" y="7780"/>
                  </a:cubicBezTo>
                  <a:cubicBezTo>
                    <a:pt x="2900" y="8440"/>
                    <a:pt x="2410" y="9118"/>
                    <a:pt x="1999" y="9823"/>
                  </a:cubicBezTo>
                  <a:cubicBezTo>
                    <a:pt x="1946" y="9921"/>
                    <a:pt x="1856" y="10082"/>
                    <a:pt x="1758" y="10242"/>
                  </a:cubicBezTo>
                  <a:cubicBezTo>
                    <a:pt x="1268" y="11125"/>
                    <a:pt x="706" y="12098"/>
                    <a:pt x="1" y="12660"/>
                  </a:cubicBezTo>
                  <a:cubicBezTo>
                    <a:pt x="1134" y="12606"/>
                    <a:pt x="2026" y="11509"/>
                    <a:pt x="2802" y="10554"/>
                  </a:cubicBezTo>
                  <a:cubicBezTo>
                    <a:pt x="2909" y="10421"/>
                    <a:pt x="3007" y="10287"/>
                    <a:pt x="3070" y="10215"/>
                  </a:cubicBezTo>
                  <a:cubicBezTo>
                    <a:pt x="3543" y="9645"/>
                    <a:pt x="4087" y="9127"/>
                    <a:pt x="4622" y="8610"/>
                  </a:cubicBezTo>
                  <a:cubicBezTo>
                    <a:pt x="5345" y="7914"/>
                    <a:pt x="6058" y="7227"/>
                    <a:pt x="6620" y="6397"/>
                  </a:cubicBezTo>
                  <a:cubicBezTo>
                    <a:pt x="7031" y="5791"/>
                    <a:pt x="7325" y="5202"/>
                    <a:pt x="7503" y="4640"/>
                  </a:cubicBezTo>
                  <a:cubicBezTo>
                    <a:pt x="7789" y="3712"/>
                    <a:pt x="7771" y="2856"/>
                    <a:pt x="7459" y="2080"/>
                  </a:cubicBezTo>
                  <a:cubicBezTo>
                    <a:pt x="7147" y="1321"/>
                    <a:pt x="6558" y="652"/>
                    <a:pt x="5719" y="108"/>
                  </a:cubicBezTo>
                  <a:cubicBezTo>
                    <a:pt x="5657" y="72"/>
                    <a:pt x="5594" y="37"/>
                    <a:pt x="5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3" name="Google Shape;7343;p47"/>
            <p:cNvSpPr/>
            <p:nvPr/>
          </p:nvSpPr>
          <p:spPr>
            <a:xfrm>
              <a:off x="433520" y="936355"/>
              <a:ext cx="611181" cy="795344"/>
            </a:xfrm>
            <a:custGeom>
              <a:rect b="b" l="l" r="r" t="t"/>
              <a:pathLst>
                <a:path extrusionOk="0" h="14176" w="10894">
                  <a:moveTo>
                    <a:pt x="2008" y="13703"/>
                  </a:moveTo>
                  <a:cubicBezTo>
                    <a:pt x="3320" y="14176"/>
                    <a:pt x="4408" y="12597"/>
                    <a:pt x="5309" y="11517"/>
                  </a:cubicBezTo>
                  <a:cubicBezTo>
                    <a:pt x="6442" y="10143"/>
                    <a:pt x="7887" y="9117"/>
                    <a:pt x="8824" y="7735"/>
                  </a:cubicBezTo>
                  <a:cubicBezTo>
                    <a:pt x="10894" y="4692"/>
                    <a:pt x="9698" y="2337"/>
                    <a:pt x="6121" y="1213"/>
                  </a:cubicBezTo>
                  <a:cubicBezTo>
                    <a:pt x="2570" y="0"/>
                    <a:pt x="206" y="1187"/>
                    <a:pt x="63" y="4853"/>
                  </a:cubicBezTo>
                  <a:cubicBezTo>
                    <a:pt x="1" y="6521"/>
                    <a:pt x="554" y="8207"/>
                    <a:pt x="652" y="9992"/>
                  </a:cubicBezTo>
                  <a:cubicBezTo>
                    <a:pt x="733" y="11392"/>
                    <a:pt x="670" y="13301"/>
                    <a:pt x="2008" y="13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4" name="Google Shape;7344;p47"/>
            <p:cNvSpPr/>
            <p:nvPr/>
          </p:nvSpPr>
          <p:spPr>
            <a:xfrm>
              <a:off x="535124" y="1071454"/>
              <a:ext cx="333417" cy="337920"/>
            </a:xfrm>
            <a:custGeom>
              <a:rect b="b" l="l" r="r" t="t"/>
              <a:pathLst>
                <a:path extrusionOk="0" h="6023" w="5943">
                  <a:moveTo>
                    <a:pt x="3810" y="456"/>
                  </a:moveTo>
                  <a:cubicBezTo>
                    <a:pt x="2427" y="1"/>
                    <a:pt x="929" y="786"/>
                    <a:pt x="465" y="2186"/>
                  </a:cubicBezTo>
                  <a:cubicBezTo>
                    <a:pt x="1" y="3596"/>
                    <a:pt x="750" y="5112"/>
                    <a:pt x="2133" y="5567"/>
                  </a:cubicBezTo>
                  <a:cubicBezTo>
                    <a:pt x="3516" y="6022"/>
                    <a:pt x="5015" y="5246"/>
                    <a:pt x="5478" y="3837"/>
                  </a:cubicBezTo>
                  <a:cubicBezTo>
                    <a:pt x="5942" y="2427"/>
                    <a:pt x="5193" y="911"/>
                    <a:pt x="3810" y="4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5" name="Google Shape;7345;p47"/>
          <p:cNvGrpSpPr/>
          <p:nvPr/>
        </p:nvGrpSpPr>
        <p:grpSpPr>
          <a:xfrm rot="3372170">
            <a:off x="8363213" y="300666"/>
            <a:ext cx="633160" cy="566621"/>
            <a:chOff x="8028250" y="4422075"/>
            <a:chExt cx="656473" cy="587484"/>
          </a:xfrm>
        </p:grpSpPr>
        <p:sp>
          <p:nvSpPr>
            <p:cNvPr id="7346" name="Google Shape;7346;p47"/>
            <p:cNvSpPr/>
            <p:nvPr/>
          </p:nvSpPr>
          <p:spPr>
            <a:xfrm>
              <a:off x="8028250" y="4422075"/>
              <a:ext cx="656473" cy="587484"/>
            </a:xfrm>
            <a:custGeom>
              <a:rect b="b" l="l" r="r" t="t"/>
              <a:pathLst>
                <a:path extrusionOk="0" h="12535" w="14007">
                  <a:moveTo>
                    <a:pt x="1392" y="8957"/>
                  </a:moveTo>
                  <a:cubicBezTo>
                    <a:pt x="2186" y="10438"/>
                    <a:pt x="3381" y="11276"/>
                    <a:pt x="4693" y="11276"/>
                  </a:cubicBezTo>
                  <a:lnTo>
                    <a:pt x="4693" y="11276"/>
                  </a:lnTo>
                  <a:cubicBezTo>
                    <a:pt x="5183" y="11276"/>
                    <a:pt x="5656" y="11160"/>
                    <a:pt x="6058" y="10937"/>
                  </a:cubicBezTo>
                  <a:cubicBezTo>
                    <a:pt x="5951" y="11258"/>
                    <a:pt x="5977" y="11597"/>
                    <a:pt x="6147" y="11892"/>
                  </a:cubicBezTo>
                  <a:cubicBezTo>
                    <a:pt x="6397" y="12320"/>
                    <a:pt x="6896" y="12534"/>
                    <a:pt x="7610" y="12534"/>
                  </a:cubicBezTo>
                  <a:cubicBezTo>
                    <a:pt x="8288" y="12534"/>
                    <a:pt x="9153" y="12356"/>
                    <a:pt x="9822" y="12079"/>
                  </a:cubicBezTo>
                  <a:cubicBezTo>
                    <a:pt x="9849" y="12070"/>
                    <a:pt x="12401" y="10973"/>
                    <a:pt x="12320" y="9563"/>
                  </a:cubicBezTo>
                  <a:cubicBezTo>
                    <a:pt x="12293" y="9144"/>
                    <a:pt x="12053" y="8796"/>
                    <a:pt x="11669" y="8609"/>
                  </a:cubicBezTo>
                  <a:cubicBezTo>
                    <a:pt x="12258" y="8439"/>
                    <a:pt x="12793" y="8074"/>
                    <a:pt x="13177" y="7556"/>
                  </a:cubicBezTo>
                  <a:cubicBezTo>
                    <a:pt x="13864" y="6628"/>
                    <a:pt x="14006" y="5335"/>
                    <a:pt x="13578" y="3916"/>
                  </a:cubicBezTo>
                  <a:cubicBezTo>
                    <a:pt x="13551" y="3818"/>
                    <a:pt x="13516" y="3711"/>
                    <a:pt x="13480" y="3604"/>
                  </a:cubicBezTo>
                  <a:cubicBezTo>
                    <a:pt x="12668" y="1311"/>
                    <a:pt x="10804" y="0"/>
                    <a:pt x="8359" y="0"/>
                  </a:cubicBezTo>
                  <a:cubicBezTo>
                    <a:pt x="7324" y="0"/>
                    <a:pt x="6236" y="232"/>
                    <a:pt x="5112" y="696"/>
                  </a:cubicBezTo>
                  <a:cubicBezTo>
                    <a:pt x="1642" y="2132"/>
                    <a:pt x="0" y="4951"/>
                    <a:pt x="937" y="7877"/>
                  </a:cubicBezTo>
                  <a:cubicBezTo>
                    <a:pt x="1044" y="8234"/>
                    <a:pt x="1205" y="8600"/>
                    <a:pt x="1392" y="8957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7" name="Google Shape;7347;p47"/>
            <p:cNvSpPr/>
            <p:nvPr/>
          </p:nvSpPr>
          <p:spPr>
            <a:xfrm>
              <a:off x="8151606" y="4565865"/>
              <a:ext cx="464972" cy="310075"/>
            </a:xfrm>
            <a:custGeom>
              <a:rect b="b" l="l" r="r" t="t"/>
              <a:pathLst>
                <a:path extrusionOk="0" h="6616" w="9921">
                  <a:moveTo>
                    <a:pt x="4639" y="1"/>
                  </a:moveTo>
                  <a:lnTo>
                    <a:pt x="1347" y="1776"/>
                  </a:lnTo>
                  <a:lnTo>
                    <a:pt x="0" y="4890"/>
                  </a:lnTo>
                  <a:cubicBezTo>
                    <a:pt x="0" y="4890"/>
                    <a:pt x="1976" y="6616"/>
                    <a:pt x="3215" y="6616"/>
                  </a:cubicBezTo>
                  <a:cubicBezTo>
                    <a:pt x="3321" y="6616"/>
                    <a:pt x="3421" y="6603"/>
                    <a:pt x="3515" y="6576"/>
                  </a:cubicBezTo>
                  <a:cubicBezTo>
                    <a:pt x="4701" y="6228"/>
                    <a:pt x="4380" y="5309"/>
                    <a:pt x="5388" y="4649"/>
                  </a:cubicBezTo>
                  <a:cubicBezTo>
                    <a:pt x="5854" y="4345"/>
                    <a:pt x="6068" y="4208"/>
                    <a:pt x="6367" y="4208"/>
                  </a:cubicBezTo>
                  <a:cubicBezTo>
                    <a:pt x="6709" y="4208"/>
                    <a:pt x="7162" y="4388"/>
                    <a:pt x="8234" y="4702"/>
                  </a:cubicBezTo>
                  <a:cubicBezTo>
                    <a:pt x="9920" y="4328"/>
                    <a:pt x="8992" y="2802"/>
                    <a:pt x="8992" y="2802"/>
                  </a:cubicBezTo>
                  <a:lnTo>
                    <a:pt x="8529" y="1107"/>
                  </a:lnTo>
                  <a:lnTo>
                    <a:pt x="7271" y="144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8" name="Google Shape;7348;p47"/>
            <p:cNvSpPr/>
            <p:nvPr/>
          </p:nvSpPr>
          <p:spPr>
            <a:xfrm>
              <a:off x="8075914" y="4465990"/>
              <a:ext cx="580595" cy="499701"/>
            </a:xfrm>
            <a:custGeom>
              <a:rect b="b" l="l" r="r" t="t"/>
              <a:pathLst>
                <a:path extrusionOk="0" h="10662" w="12388">
                  <a:moveTo>
                    <a:pt x="7346" y="1"/>
                  </a:moveTo>
                  <a:cubicBezTo>
                    <a:pt x="6444" y="1"/>
                    <a:pt x="5463" y="212"/>
                    <a:pt x="4452" y="633"/>
                  </a:cubicBezTo>
                  <a:cubicBezTo>
                    <a:pt x="1517" y="1846"/>
                    <a:pt x="0" y="4121"/>
                    <a:pt x="812" y="6655"/>
                  </a:cubicBezTo>
                  <a:cubicBezTo>
                    <a:pt x="910" y="6958"/>
                    <a:pt x="1044" y="7270"/>
                    <a:pt x="1205" y="7583"/>
                  </a:cubicBezTo>
                  <a:cubicBezTo>
                    <a:pt x="1921" y="8916"/>
                    <a:pt x="2863" y="9405"/>
                    <a:pt x="3670" y="9405"/>
                  </a:cubicBezTo>
                  <a:cubicBezTo>
                    <a:pt x="4613" y="9405"/>
                    <a:pt x="5371" y="8739"/>
                    <a:pt x="5371" y="7975"/>
                  </a:cubicBezTo>
                  <a:cubicBezTo>
                    <a:pt x="5376" y="7103"/>
                    <a:pt x="4650" y="6753"/>
                    <a:pt x="4098" y="6753"/>
                  </a:cubicBezTo>
                  <a:cubicBezTo>
                    <a:pt x="3759" y="6753"/>
                    <a:pt x="3485" y="6885"/>
                    <a:pt x="3488" y="7110"/>
                  </a:cubicBezTo>
                  <a:cubicBezTo>
                    <a:pt x="3488" y="7364"/>
                    <a:pt x="3801" y="7379"/>
                    <a:pt x="4091" y="7379"/>
                  </a:cubicBezTo>
                  <a:cubicBezTo>
                    <a:pt x="4128" y="7379"/>
                    <a:pt x="4166" y="7378"/>
                    <a:pt x="4202" y="7378"/>
                  </a:cubicBezTo>
                  <a:cubicBezTo>
                    <a:pt x="4531" y="7378"/>
                    <a:pt x="4765" y="7399"/>
                    <a:pt x="4345" y="7815"/>
                  </a:cubicBezTo>
                  <a:cubicBezTo>
                    <a:pt x="4175" y="7983"/>
                    <a:pt x="3994" y="8054"/>
                    <a:pt x="3820" y="8054"/>
                  </a:cubicBezTo>
                  <a:cubicBezTo>
                    <a:pt x="3152" y="8054"/>
                    <a:pt x="2577" y="7008"/>
                    <a:pt x="3051" y="6343"/>
                  </a:cubicBezTo>
                  <a:cubicBezTo>
                    <a:pt x="3345" y="5935"/>
                    <a:pt x="3785" y="5691"/>
                    <a:pt x="4219" y="5691"/>
                  </a:cubicBezTo>
                  <a:cubicBezTo>
                    <a:pt x="4669" y="5691"/>
                    <a:pt x="5112" y="5953"/>
                    <a:pt x="5380" y="6566"/>
                  </a:cubicBezTo>
                  <a:cubicBezTo>
                    <a:pt x="5781" y="7484"/>
                    <a:pt x="6299" y="9634"/>
                    <a:pt x="5960" y="10241"/>
                  </a:cubicBezTo>
                  <a:cubicBezTo>
                    <a:pt x="5797" y="10536"/>
                    <a:pt x="6108" y="10661"/>
                    <a:pt x="6598" y="10661"/>
                  </a:cubicBezTo>
                  <a:cubicBezTo>
                    <a:pt x="7130" y="10661"/>
                    <a:pt x="7873" y="10514"/>
                    <a:pt x="8449" y="10277"/>
                  </a:cubicBezTo>
                  <a:cubicBezTo>
                    <a:pt x="9555" y="9813"/>
                    <a:pt x="10848" y="8689"/>
                    <a:pt x="10179" y="8493"/>
                  </a:cubicBezTo>
                  <a:cubicBezTo>
                    <a:pt x="9510" y="8296"/>
                    <a:pt x="8359" y="6414"/>
                    <a:pt x="7994" y="5477"/>
                  </a:cubicBezTo>
                  <a:cubicBezTo>
                    <a:pt x="7557" y="4379"/>
                    <a:pt x="8306" y="3660"/>
                    <a:pt x="9200" y="3660"/>
                  </a:cubicBezTo>
                  <a:cubicBezTo>
                    <a:pt x="9293" y="3660"/>
                    <a:pt x="9388" y="3668"/>
                    <a:pt x="9483" y="3684"/>
                  </a:cubicBezTo>
                  <a:cubicBezTo>
                    <a:pt x="10500" y="3854"/>
                    <a:pt x="10759" y="5629"/>
                    <a:pt x="9608" y="5638"/>
                  </a:cubicBezTo>
                  <a:cubicBezTo>
                    <a:pt x="9601" y="5638"/>
                    <a:pt x="9594" y="5638"/>
                    <a:pt x="9586" y="5638"/>
                  </a:cubicBezTo>
                  <a:cubicBezTo>
                    <a:pt x="8470" y="5638"/>
                    <a:pt x="10123" y="4948"/>
                    <a:pt x="9715" y="4532"/>
                  </a:cubicBezTo>
                  <a:cubicBezTo>
                    <a:pt x="9664" y="4478"/>
                    <a:pt x="9598" y="4454"/>
                    <a:pt x="9524" y="4454"/>
                  </a:cubicBezTo>
                  <a:cubicBezTo>
                    <a:pt x="9015" y="4454"/>
                    <a:pt x="8121" y="5604"/>
                    <a:pt x="8993" y="6476"/>
                  </a:cubicBezTo>
                  <a:cubicBezTo>
                    <a:pt x="9233" y="6717"/>
                    <a:pt x="9567" y="6837"/>
                    <a:pt x="9924" y="6837"/>
                  </a:cubicBezTo>
                  <a:cubicBezTo>
                    <a:pt x="11047" y="6837"/>
                    <a:pt x="12387" y="5641"/>
                    <a:pt x="11669" y="3256"/>
                  </a:cubicBezTo>
                  <a:cubicBezTo>
                    <a:pt x="11633" y="3158"/>
                    <a:pt x="11607" y="3069"/>
                    <a:pt x="11580" y="2988"/>
                  </a:cubicBezTo>
                  <a:cubicBezTo>
                    <a:pt x="10872" y="988"/>
                    <a:pt x="9294" y="1"/>
                    <a:pt x="7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9" name="Google Shape;7349;p47"/>
            <p:cNvSpPr/>
            <p:nvPr/>
          </p:nvSpPr>
          <p:spPr>
            <a:xfrm>
              <a:off x="8113971" y="4581800"/>
              <a:ext cx="542538" cy="383892"/>
            </a:xfrm>
            <a:custGeom>
              <a:rect b="b" l="l" r="r" t="t"/>
              <a:pathLst>
                <a:path extrusionOk="0" h="8191" w="11576">
                  <a:moveTo>
                    <a:pt x="8611" y="1"/>
                  </a:moveTo>
                  <a:cubicBezTo>
                    <a:pt x="7682" y="1"/>
                    <a:pt x="6839" y="801"/>
                    <a:pt x="6611" y="1722"/>
                  </a:cubicBezTo>
                  <a:cubicBezTo>
                    <a:pt x="6370" y="2694"/>
                    <a:pt x="6682" y="3729"/>
                    <a:pt x="7190" y="4594"/>
                  </a:cubicBezTo>
                  <a:cubicBezTo>
                    <a:pt x="7333" y="4835"/>
                    <a:pt x="7494" y="5067"/>
                    <a:pt x="7565" y="5335"/>
                  </a:cubicBezTo>
                  <a:cubicBezTo>
                    <a:pt x="7645" y="5602"/>
                    <a:pt x="7619" y="5923"/>
                    <a:pt x="7431" y="6120"/>
                  </a:cubicBezTo>
                  <a:cubicBezTo>
                    <a:pt x="7304" y="6257"/>
                    <a:pt x="7126" y="6319"/>
                    <a:pt x="6942" y="6319"/>
                  </a:cubicBezTo>
                  <a:cubicBezTo>
                    <a:pt x="6804" y="6319"/>
                    <a:pt x="6662" y="6283"/>
                    <a:pt x="6539" y="6218"/>
                  </a:cubicBezTo>
                  <a:cubicBezTo>
                    <a:pt x="6254" y="6066"/>
                    <a:pt x="6057" y="5790"/>
                    <a:pt x="5915" y="5504"/>
                  </a:cubicBezTo>
                  <a:cubicBezTo>
                    <a:pt x="5433" y="4532"/>
                    <a:pt x="5379" y="3238"/>
                    <a:pt x="4478" y="2640"/>
                  </a:cubicBezTo>
                  <a:cubicBezTo>
                    <a:pt x="4216" y="2464"/>
                    <a:pt x="3899" y="2374"/>
                    <a:pt x="3584" y="2374"/>
                  </a:cubicBezTo>
                  <a:cubicBezTo>
                    <a:pt x="3310" y="2374"/>
                    <a:pt x="3037" y="2441"/>
                    <a:pt x="2801" y="2578"/>
                  </a:cubicBezTo>
                  <a:cubicBezTo>
                    <a:pt x="2471" y="2765"/>
                    <a:pt x="1972" y="3069"/>
                    <a:pt x="1820" y="3426"/>
                  </a:cubicBezTo>
                  <a:cubicBezTo>
                    <a:pt x="1668" y="3747"/>
                    <a:pt x="1731" y="4193"/>
                    <a:pt x="1445" y="4407"/>
                  </a:cubicBezTo>
                  <a:cubicBezTo>
                    <a:pt x="1338" y="4487"/>
                    <a:pt x="1196" y="4514"/>
                    <a:pt x="1062" y="4523"/>
                  </a:cubicBezTo>
                  <a:cubicBezTo>
                    <a:pt x="1030" y="4525"/>
                    <a:pt x="998" y="4526"/>
                    <a:pt x="966" y="4526"/>
                  </a:cubicBezTo>
                  <a:cubicBezTo>
                    <a:pt x="623" y="4526"/>
                    <a:pt x="278" y="4396"/>
                    <a:pt x="0" y="4184"/>
                  </a:cubicBezTo>
                  <a:lnTo>
                    <a:pt x="0" y="4184"/>
                  </a:lnTo>
                  <a:cubicBezTo>
                    <a:pt x="98" y="4487"/>
                    <a:pt x="232" y="4799"/>
                    <a:pt x="393" y="5112"/>
                  </a:cubicBezTo>
                  <a:cubicBezTo>
                    <a:pt x="1109" y="6445"/>
                    <a:pt x="2051" y="6934"/>
                    <a:pt x="2858" y="6934"/>
                  </a:cubicBezTo>
                  <a:cubicBezTo>
                    <a:pt x="3801" y="6934"/>
                    <a:pt x="4559" y="6268"/>
                    <a:pt x="4559" y="5504"/>
                  </a:cubicBezTo>
                  <a:cubicBezTo>
                    <a:pt x="4564" y="4632"/>
                    <a:pt x="3838" y="4282"/>
                    <a:pt x="3286" y="4282"/>
                  </a:cubicBezTo>
                  <a:cubicBezTo>
                    <a:pt x="2947" y="4282"/>
                    <a:pt x="2673" y="4414"/>
                    <a:pt x="2676" y="4639"/>
                  </a:cubicBezTo>
                  <a:cubicBezTo>
                    <a:pt x="2676" y="4893"/>
                    <a:pt x="2989" y="4908"/>
                    <a:pt x="3279" y="4908"/>
                  </a:cubicBezTo>
                  <a:cubicBezTo>
                    <a:pt x="3316" y="4908"/>
                    <a:pt x="3354" y="4907"/>
                    <a:pt x="3390" y="4907"/>
                  </a:cubicBezTo>
                  <a:cubicBezTo>
                    <a:pt x="3719" y="4907"/>
                    <a:pt x="3953" y="4928"/>
                    <a:pt x="3533" y="5344"/>
                  </a:cubicBezTo>
                  <a:cubicBezTo>
                    <a:pt x="3363" y="5512"/>
                    <a:pt x="3182" y="5583"/>
                    <a:pt x="3008" y="5583"/>
                  </a:cubicBezTo>
                  <a:cubicBezTo>
                    <a:pt x="2340" y="5583"/>
                    <a:pt x="1765" y="4537"/>
                    <a:pt x="2239" y="3872"/>
                  </a:cubicBezTo>
                  <a:cubicBezTo>
                    <a:pt x="2533" y="3464"/>
                    <a:pt x="2973" y="3220"/>
                    <a:pt x="3407" y="3220"/>
                  </a:cubicBezTo>
                  <a:cubicBezTo>
                    <a:pt x="3857" y="3220"/>
                    <a:pt x="4300" y="3482"/>
                    <a:pt x="4568" y="4095"/>
                  </a:cubicBezTo>
                  <a:cubicBezTo>
                    <a:pt x="4969" y="5013"/>
                    <a:pt x="5487" y="7163"/>
                    <a:pt x="5148" y="7770"/>
                  </a:cubicBezTo>
                  <a:cubicBezTo>
                    <a:pt x="4985" y="8065"/>
                    <a:pt x="5296" y="8190"/>
                    <a:pt x="5786" y="8190"/>
                  </a:cubicBezTo>
                  <a:cubicBezTo>
                    <a:pt x="6318" y="8190"/>
                    <a:pt x="7061" y="8043"/>
                    <a:pt x="7637" y="7806"/>
                  </a:cubicBezTo>
                  <a:cubicBezTo>
                    <a:pt x="8743" y="7342"/>
                    <a:pt x="10036" y="6218"/>
                    <a:pt x="9367" y="6022"/>
                  </a:cubicBezTo>
                  <a:cubicBezTo>
                    <a:pt x="8698" y="5825"/>
                    <a:pt x="7547" y="3943"/>
                    <a:pt x="7182" y="3006"/>
                  </a:cubicBezTo>
                  <a:cubicBezTo>
                    <a:pt x="6745" y="1908"/>
                    <a:pt x="7494" y="1189"/>
                    <a:pt x="8388" y="1189"/>
                  </a:cubicBezTo>
                  <a:cubicBezTo>
                    <a:pt x="8481" y="1189"/>
                    <a:pt x="8576" y="1197"/>
                    <a:pt x="8671" y="1213"/>
                  </a:cubicBezTo>
                  <a:cubicBezTo>
                    <a:pt x="9688" y="1383"/>
                    <a:pt x="9947" y="3158"/>
                    <a:pt x="8796" y="3167"/>
                  </a:cubicBezTo>
                  <a:cubicBezTo>
                    <a:pt x="8789" y="3167"/>
                    <a:pt x="8782" y="3167"/>
                    <a:pt x="8774" y="3167"/>
                  </a:cubicBezTo>
                  <a:cubicBezTo>
                    <a:pt x="7658" y="3167"/>
                    <a:pt x="9311" y="2477"/>
                    <a:pt x="8903" y="2061"/>
                  </a:cubicBezTo>
                  <a:cubicBezTo>
                    <a:pt x="8852" y="2007"/>
                    <a:pt x="8786" y="1983"/>
                    <a:pt x="8712" y="1983"/>
                  </a:cubicBezTo>
                  <a:cubicBezTo>
                    <a:pt x="8203" y="1983"/>
                    <a:pt x="7309" y="3133"/>
                    <a:pt x="8181" y="4005"/>
                  </a:cubicBezTo>
                  <a:cubicBezTo>
                    <a:pt x="8421" y="4246"/>
                    <a:pt x="8755" y="4366"/>
                    <a:pt x="9112" y="4366"/>
                  </a:cubicBezTo>
                  <a:cubicBezTo>
                    <a:pt x="10235" y="4366"/>
                    <a:pt x="11575" y="3170"/>
                    <a:pt x="10857" y="785"/>
                  </a:cubicBezTo>
                  <a:cubicBezTo>
                    <a:pt x="10821" y="687"/>
                    <a:pt x="10795" y="598"/>
                    <a:pt x="10768" y="517"/>
                  </a:cubicBezTo>
                  <a:cubicBezTo>
                    <a:pt x="10663" y="839"/>
                    <a:pt x="10399" y="1552"/>
                    <a:pt x="10191" y="1552"/>
                  </a:cubicBezTo>
                  <a:cubicBezTo>
                    <a:pt x="10169" y="1552"/>
                    <a:pt x="10147" y="1544"/>
                    <a:pt x="10125" y="1525"/>
                  </a:cubicBezTo>
                  <a:cubicBezTo>
                    <a:pt x="9858" y="1284"/>
                    <a:pt x="9876" y="856"/>
                    <a:pt x="9697" y="544"/>
                  </a:cubicBezTo>
                  <a:cubicBezTo>
                    <a:pt x="9519" y="223"/>
                    <a:pt x="9144" y="44"/>
                    <a:pt x="8769" y="9"/>
                  </a:cubicBezTo>
                  <a:cubicBezTo>
                    <a:pt x="8716" y="4"/>
                    <a:pt x="8663" y="1"/>
                    <a:pt x="8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0" name="Google Shape;7350;p47"/>
          <p:cNvSpPr/>
          <p:nvPr/>
        </p:nvSpPr>
        <p:spPr>
          <a:xfrm rot="1860844">
            <a:off x="221296" y="4275862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1" name="Google Shape;7351;p47"/>
          <p:cNvSpPr/>
          <p:nvPr/>
        </p:nvSpPr>
        <p:spPr>
          <a:xfrm rot="-4078888">
            <a:off x="8707187" y="4469411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2" name="Google Shape;7352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5_1">
    <p:spTree>
      <p:nvGrpSpPr>
        <p:cNvPr id="7353" name="Shape 7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4" name="Google Shape;7354;p48"/>
          <p:cNvSpPr/>
          <p:nvPr/>
        </p:nvSpPr>
        <p:spPr>
          <a:xfrm>
            <a:off x="6323451" y="394676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5" name="Google Shape;7355;p48"/>
          <p:cNvGrpSpPr/>
          <p:nvPr/>
        </p:nvGrpSpPr>
        <p:grpSpPr>
          <a:xfrm rot="10800000">
            <a:off x="6427604" y="4083995"/>
            <a:ext cx="3836998" cy="2198307"/>
            <a:chOff x="-9376871" y="-61513"/>
            <a:chExt cx="3836998" cy="2198307"/>
          </a:xfrm>
        </p:grpSpPr>
        <p:sp>
          <p:nvSpPr>
            <p:cNvPr id="7356" name="Google Shape;7356;p48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7" name="Google Shape;7357;p48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8" name="Google Shape;7358;p48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9" name="Google Shape;7359;p48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0" name="Google Shape;7360;p48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1" name="Google Shape;7361;p48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2" name="Google Shape;7362;p48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3" name="Google Shape;7363;p48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4" name="Google Shape;7364;p48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5" name="Google Shape;7365;p48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6" name="Google Shape;7366;p48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7" name="Google Shape;7367;p48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8" name="Google Shape;7368;p48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9" name="Google Shape;7369;p48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0" name="Google Shape;7370;p48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1" name="Google Shape;7371;p48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2" name="Google Shape;7372;p48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3" name="Google Shape;7373;p48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4" name="Google Shape;7374;p48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5" name="Google Shape;7375;p48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6" name="Google Shape;7376;p48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7" name="Google Shape;7377;p48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8" name="Google Shape;7378;p48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9" name="Google Shape;7379;p48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0" name="Google Shape;7380;p48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1" name="Google Shape;7381;p48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2" name="Google Shape;7382;p48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3" name="Google Shape;7383;p48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4" name="Google Shape;7384;p48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5" name="Google Shape;7385;p48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6" name="Google Shape;7386;p48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7" name="Google Shape;7387;p48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8" name="Google Shape;7388;p48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9" name="Google Shape;7389;p48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0" name="Google Shape;7390;p48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1" name="Google Shape;7391;p48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2" name="Google Shape;7392;p48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3" name="Google Shape;7393;p48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4" name="Google Shape;7394;p48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5" name="Google Shape;7395;p48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6" name="Google Shape;7396;p48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7" name="Google Shape;7397;p48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8" name="Google Shape;7398;p48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9" name="Google Shape;7399;p48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0" name="Google Shape;7400;p48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1" name="Google Shape;7401;p48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2" name="Google Shape;7402;p48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3" name="Google Shape;7403;p48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4" name="Google Shape;7404;p48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5" name="Google Shape;7405;p48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6" name="Google Shape;7406;p48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7" name="Google Shape;7407;p48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8" name="Google Shape;7408;p48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9" name="Google Shape;7409;p48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0" name="Google Shape;7410;p48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1" name="Google Shape;7411;p48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2" name="Google Shape;7412;p48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3" name="Google Shape;7413;p48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4" name="Google Shape;7414;p48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5" name="Google Shape;7415;p48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6" name="Google Shape;7416;p48"/>
          <p:cNvSpPr/>
          <p:nvPr/>
        </p:nvSpPr>
        <p:spPr>
          <a:xfrm>
            <a:off x="-1251185" y="-72685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7" name="Google Shape;7417;p48"/>
          <p:cNvGrpSpPr/>
          <p:nvPr/>
        </p:nvGrpSpPr>
        <p:grpSpPr>
          <a:xfrm>
            <a:off x="-1251185" y="-886000"/>
            <a:ext cx="3704019" cy="2121973"/>
            <a:chOff x="-1389150" y="804800"/>
            <a:chExt cx="971750" cy="556700"/>
          </a:xfrm>
        </p:grpSpPr>
        <p:sp>
          <p:nvSpPr>
            <p:cNvPr id="7418" name="Google Shape;7418;p48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9" name="Google Shape;7419;p48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0" name="Google Shape;7420;p48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1" name="Google Shape;7421;p48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2" name="Google Shape;7422;p48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3" name="Google Shape;7423;p48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4" name="Google Shape;7424;p48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5" name="Google Shape;7425;p48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6" name="Google Shape;7426;p48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7" name="Google Shape;7427;p48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8" name="Google Shape;7428;p48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9" name="Google Shape;7429;p48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0" name="Google Shape;7430;p48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1" name="Google Shape;7431;p48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2" name="Google Shape;7432;p48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3" name="Google Shape;7433;p48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4" name="Google Shape;7434;p48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5" name="Google Shape;7435;p48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6" name="Google Shape;7436;p48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7" name="Google Shape;7437;p48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8" name="Google Shape;7438;p48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9" name="Google Shape;7439;p48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0" name="Google Shape;7440;p48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1" name="Google Shape;7441;p48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2" name="Google Shape;7442;p48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3" name="Google Shape;7443;p48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4" name="Google Shape;7444;p48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5" name="Google Shape;7445;p48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6" name="Google Shape;7446;p48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7" name="Google Shape;7447;p48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8" name="Google Shape;7448;p48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9" name="Google Shape;7449;p48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0" name="Google Shape;7450;p48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1" name="Google Shape;7451;p48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2" name="Google Shape;7452;p48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3" name="Google Shape;7453;p48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4" name="Google Shape;7454;p48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5" name="Google Shape;7455;p48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6" name="Google Shape;7456;p48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7" name="Google Shape;7457;p48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8" name="Google Shape;7458;p48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9" name="Google Shape;7459;p48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0" name="Google Shape;7460;p48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1" name="Google Shape;7461;p48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2" name="Google Shape;7462;p48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3" name="Google Shape;7463;p48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4" name="Google Shape;7464;p48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5" name="Google Shape;7465;p48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6" name="Google Shape;7466;p48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7" name="Google Shape;7467;p48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8" name="Google Shape;7468;p48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9" name="Google Shape;7469;p48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0" name="Google Shape;7470;p48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1" name="Google Shape;7471;p48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2" name="Google Shape;7472;p48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3" name="Google Shape;7473;p48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4" name="Google Shape;7474;p48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5" name="Google Shape;7475;p48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6" name="Google Shape;7476;p48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7" name="Google Shape;7477;p48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8" name="Google Shape;7478;p48"/>
          <p:cNvSpPr/>
          <p:nvPr/>
        </p:nvSpPr>
        <p:spPr>
          <a:xfrm rot="5904347">
            <a:off x="181815" y="2642934"/>
            <a:ext cx="254678" cy="269376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9" name="Google Shape;7479;p48"/>
          <p:cNvGrpSpPr/>
          <p:nvPr/>
        </p:nvGrpSpPr>
        <p:grpSpPr>
          <a:xfrm flipH="1" rot="4957369">
            <a:off x="-26153" y="5356"/>
            <a:ext cx="1133960" cy="1184664"/>
            <a:chOff x="4089572" y="4154721"/>
            <a:chExt cx="964885" cy="1007955"/>
          </a:xfrm>
        </p:grpSpPr>
        <p:sp>
          <p:nvSpPr>
            <p:cNvPr id="7480" name="Google Shape;7480;p48"/>
            <p:cNvSpPr/>
            <p:nvPr/>
          </p:nvSpPr>
          <p:spPr>
            <a:xfrm rot="1165722">
              <a:off x="4203031" y="4254437"/>
              <a:ext cx="737966" cy="808523"/>
            </a:xfrm>
            <a:custGeom>
              <a:rect b="b" l="l" r="r" t="t"/>
              <a:pathLst>
                <a:path extrusionOk="0" h="19217" w="17540">
                  <a:moveTo>
                    <a:pt x="14943" y="11160"/>
                  </a:moveTo>
                  <a:lnTo>
                    <a:pt x="14943" y="11160"/>
                  </a:lnTo>
                  <a:cubicBezTo>
                    <a:pt x="16130" y="11160"/>
                    <a:pt x="17236" y="10313"/>
                    <a:pt x="17423" y="9269"/>
                  </a:cubicBezTo>
                  <a:cubicBezTo>
                    <a:pt x="17539" y="8618"/>
                    <a:pt x="17281" y="7708"/>
                    <a:pt x="16148" y="7289"/>
                  </a:cubicBezTo>
                  <a:cubicBezTo>
                    <a:pt x="15809" y="7164"/>
                    <a:pt x="15407" y="7101"/>
                    <a:pt x="14970" y="7101"/>
                  </a:cubicBezTo>
                  <a:cubicBezTo>
                    <a:pt x="14310" y="7101"/>
                    <a:pt x="13534" y="7253"/>
                    <a:pt x="12722" y="7512"/>
                  </a:cubicBezTo>
                  <a:cubicBezTo>
                    <a:pt x="12758" y="7440"/>
                    <a:pt x="12784" y="7360"/>
                    <a:pt x="12811" y="7280"/>
                  </a:cubicBezTo>
                  <a:cubicBezTo>
                    <a:pt x="12892" y="7021"/>
                    <a:pt x="12936" y="6807"/>
                    <a:pt x="12972" y="6629"/>
                  </a:cubicBezTo>
                  <a:cubicBezTo>
                    <a:pt x="12990" y="6530"/>
                    <a:pt x="13016" y="6414"/>
                    <a:pt x="13034" y="6361"/>
                  </a:cubicBezTo>
                  <a:cubicBezTo>
                    <a:pt x="13079" y="6325"/>
                    <a:pt x="13284" y="6200"/>
                    <a:pt x="13998" y="6040"/>
                  </a:cubicBezTo>
                  <a:cubicBezTo>
                    <a:pt x="15675" y="5656"/>
                    <a:pt x="17075" y="4166"/>
                    <a:pt x="16933" y="2908"/>
                  </a:cubicBezTo>
                  <a:cubicBezTo>
                    <a:pt x="16861" y="2275"/>
                    <a:pt x="16344" y="1535"/>
                    <a:pt x="15131" y="1535"/>
                  </a:cubicBezTo>
                  <a:cubicBezTo>
                    <a:pt x="15086" y="1535"/>
                    <a:pt x="15033" y="1535"/>
                    <a:pt x="14979" y="1535"/>
                  </a:cubicBezTo>
                  <a:cubicBezTo>
                    <a:pt x="13641" y="1597"/>
                    <a:pt x="12205" y="3015"/>
                    <a:pt x="11018" y="4568"/>
                  </a:cubicBezTo>
                  <a:cubicBezTo>
                    <a:pt x="10929" y="2962"/>
                    <a:pt x="10429" y="1499"/>
                    <a:pt x="9350" y="651"/>
                  </a:cubicBezTo>
                  <a:cubicBezTo>
                    <a:pt x="8788" y="214"/>
                    <a:pt x="8297" y="0"/>
                    <a:pt x="7833" y="0"/>
                  </a:cubicBezTo>
                  <a:cubicBezTo>
                    <a:pt x="7227" y="0"/>
                    <a:pt x="6727" y="375"/>
                    <a:pt x="6513" y="964"/>
                  </a:cubicBezTo>
                  <a:cubicBezTo>
                    <a:pt x="6112" y="2097"/>
                    <a:pt x="6798" y="4140"/>
                    <a:pt x="7878" y="5014"/>
                  </a:cubicBezTo>
                  <a:cubicBezTo>
                    <a:pt x="7976" y="5094"/>
                    <a:pt x="8047" y="5165"/>
                    <a:pt x="8101" y="5210"/>
                  </a:cubicBezTo>
                  <a:cubicBezTo>
                    <a:pt x="8012" y="5317"/>
                    <a:pt x="7896" y="5442"/>
                    <a:pt x="7789" y="5585"/>
                  </a:cubicBezTo>
                  <a:cubicBezTo>
                    <a:pt x="7387" y="6147"/>
                    <a:pt x="7494" y="6646"/>
                    <a:pt x="7601" y="6896"/>
                  </a:cubicBezTo>
                  <a:cubicBezTo>
                    <a:pt x="7699" y="7146"/>
                    <a:pt x="7851" y="7324"/>
                    <a:pt x="7985" y="7458"/>
                  </a:cubicBezTo>
                  <a:cubicBezTo>
                    <a:pt x="7958" y="7512"/>
                    <a:pt x="7914" y="7583"/>
                    <a:pt x="7842" y="7708"/>
                  </a:cubicBezTo>
                  <a:lnTo>
                    <a:pt x="7780" y="7815"/>
                  </a:lnTo>
                  <a:cubicBezTo>
                    <a:pt x="7494" y="8315"/>
                    <a:pt x="7539" y="8698"/>
                    <a:pt x="7628" y="8993"/>
                  </a:cubicBezTo>
                  <a:cubicBezTo>
                    <a:pt x="7191" y="8778"/>
                    <a:pt x="6700" y="8662"/>
                    <a:pt x="6183" y="8662"/>
                  </a:cubicBezTo>
                  <a:cubicBezTo>
                    <a:pt x="5300" y="8662"/>
                    <a:pt x="4425" y="8993"/>
                    <a:pt x="3721" y="9599"/>
                  </a:cubicBezTo>
                  <a:cubicBezTo>
                    <a:pt x="3712" y="9608"/>
                    <a:pt x="3712" y="9617"/>
                    <a:pt x="3703" y="9617"/>
                  </a:cubicBezTo>
                  <a:cubicBezTo>
                    <a:pt x="3703" y="9617"/>
                    <a:pt x="3605" y="9706"/>
                    <a:pt x="3605" y="9715"/>
                  </a:cubicBezTo>
                  <a:cubicBezTo>
                    <a:pt x="3560" y="9751"/>
                    <a:pt x="3533" y="9778"/>
                    <a:pt x="3489" y="9822"/>
                  </a:cubicBezTo>
                  <a:lnTo>
                    <a:pt x="3471" y="9840"/>
                  </a:lnTo>
                  <a:cubicBezTo>
                    <a:pt x="3444" y="9867"/>
                    <a:pt x="3417" y="9894"/>
                    <a:pt x="3391" y="9929"/>
                  </a:cubicBezTo>
                  <a:lnTo>
                    <a:pt x="3364" y="9956"/>
                  </a:lnTo>
                  <a:cubicBezTo>
                    <a:pt x="3337" y="9983"/>
                    <a:pt x="3319" y="10010"/>
                    <a:pt x="3292" y="10036"/>
                  </a:cubicBezTo>
                  <a:lnTo>
                    <a:pt x="3257" y="10072"/>
                  </a:lnTo>
                  <a:cubicBezTo>
                    <a:pt x="3239" y="10099"/>
                    <a:pt x="3221" y="10126"/>
                    <a:pt x="3194" y="10161"/>
                  </a:cubicBezTo>
                  <a:lnTo>
                    <a:pt x="3168" y="10197"/>
                  </a:lnTo>
                  <a:cubicBezTo>
                    <a:pt x="3141" y="10224"/>
                    <a:pt x="3123" y="10250"/>
                    <a:pt x="3105" y="10277"/>
                  </a:cubicBezTo>
                  <a:lnTo>
                    <a:pt x="3069" y="10322"/>
                  </a:lnTo>
                  <a:cubicBezTo>
                    <a:pt x="3052" y="10349"/>
                    <a:pt x="3034" y="10375"/>
                    <a:pt x="3016" y="10411"/>
                  </a:cubicBezTo>
                  <a:lnTo>
                    <a:pt x="2989" y="10447"/>
                  </a:lnTo>
                  <a:cubicBezTo>
                    <a:pt x="2971" y="10482"/>
                    <a:pt x="2953" y="10509"/>
                    <a:pt x="2936" y="10536"/>
                  </a:cubicBezTo>
                  <a:lnTo>
                    <a:pt x="2909" y="10581"/>
                  </a:lnTo>
                  <a:cubicBezTo>
                    <a:pt x="2891" y="10616"/>
                    <a:pt x="2873" y="10643"/>
                    <a:pt x="2846" y="10688"/>
                  </a:cubicBezTo>
                  <a:cubicBezTo>
                    <a:pt x="2846" y="10696"/>
                    <a:pt x="2838" y="10705"/>
                    <a:pt x="2829" y="10723"/>
                  </a:cubicBezTo>
                  <a:cubicBezTo>
                    <a:pt x="2802" y="10768"/>
                    <a:pt x="2784" y="10812"/>
                    <a:pt x="2757" y="10857"/>
                  </a:cubicBezTo>
                  <a:cubicBezTo>
                    <a:pt x="2748" y="10875"/>
                    <a:pt x="2730" y="10911"/>
                    <a:pt x="2730" y="10911"/>
                  </a:cubicBezTo>
                  <a:cubicBezTo>
                    <a:pt x="2722" y="10937"/>
                    <a:pt x="2704" y="10973"/>
                    <a:pt x="2695" y="11000"/>
                  </a:cubicBezTo>
                  <a:cubicBezTo>
                    <a:pt x="2686" y="11018"/>
                    <a:pt x="2677" y="11044"/>
                    <a:pt x="2668" y="11062"/>
                  </a:cubicBezTo>
                  <a:lnTo>
                    <a:pt x="2659" y="11080"/>
                  </a:lnTo>
                  <a:cubicBezTo>
                    <a:pt x="2659" y="11080"/>
                    <a:pt x="2641" y="11125"/>
                    <a:pt x="2632" y="11143"/>
                  </a:cubicBezTo>
                  <a:cubicBezTo>
                    <a:pt x="2623" y="11169"/>
                    <a:pt x="2614" y="11196"/>
                    <a:pt x="2597" y="11232"/>
                  </a:cubicBezTo>
                  <a:cubicBezTo>
                    <a:pt x="2597" y="11232"/>
                    <a:pt x="2588" y="11267"/>
                    <a:pt x="2579" y="11285"/>
                  </a:cubicBezTo>
                  <a:cubicBezTo>
                    <a:pt x="2570" y="11321"/>
                    <a:pt x="2561" y="11357"/>
                    <a:pt x="2543" y="11383"/>
                  </a:cubicBezTo>
                  <a:lnTo>
                    <a:pt x="2534" y="11437"/>
                  </a:lnTo>
                  <a:cubicBezTo>
                    <a:pt x="2516" y="11473"/>
                    <a:pt x="2507" y="11508"/>
                    <a:pt x="2499" y="11544"/>
                  </a:cubicBezTo>
                  <a:lnTo>
                    <a:pt x="2490" y="11580"/>
                  </a:lnTo>
                  <a:cubicBezTo>
                    <a:pt x="2481" y="11624"/>
                    <a:pt x="2463" y="11660"/>
                    <a:pt x="2454" y="11705"/>
                  </a:cubicBezTo>
                  <a:lnTo>
                    <a:pt x="2454" y="11731"/>
                  </a:lnTo>
                  <a:cubicBezTo>
                    <a:pt x="2427" y="11821"/>
                    <a:pt x="2409" y="11910"/>
                    <a:pt x="2400" y="11999"/>
                  </a:cubicBezTo>
                  <a:cubicBezTo>
                    <a:pt x="2383" y="12106"/>
                    <a:pt x="2365" y="12222"/>
                    <a:pt x="2356" y="12329"/>
                  </a:cubicBezTo>
                  <a:lnTo>
                    <a:pt x="2356" y="12356"/>
                  </a:lnTo>
                  <a:cubicBezTo>
                    <a:pt x="2347" y="12400"/>
                    <a:pt x="2347" y="12445"/>
                    <a:pt x="2347" y="12499"/>
                  </a:cubicBezTo>
                  <a:lnTo>
                    <a:pt x="2338" y="12516"/>
                  </a:lnTo>
                  <a:cubicBezTo>
                    <a:pt x="2338" y="12561"/>
                    <a:pt x="2338" y="12606"/>
                    <a:pt x="2338" y="12659"/>
                  </a:cubicBezTo>
                  <a:lnTo>
                    <a:pt x="2338" y="12686"/>
                  </a:lnTo>
                  <a:cubicBezTo>
                    <a:pt x="2338" y="12730"/>
                    <a:pt x="2338" y="12775"/>
                    <a:pt x="2338" y="12820"/>
                  </a:cubicBezTo>
                  <a:lnTo>
                    <a:pt x="2338" y="12846"/>
                  </a:lnTo>
                  <a:cubicBezTo>
                    <a:pt x="2338" y="12953"/>
                    <a:pt x="2347" y="13069"/>
                    <a:pt x="2356" y="13177"/>
                  </a:cubicBezTo>
                  <a:lnTo>
                    <a:pt x="2356" y="13203"/>
                  </a:lnTo>
                  <a:cubicBezTo>
                    <a:pt x="2365" y="13248"/>
                    <a:pt x="2365" y="13292"/>
                    <a:pt x="2374" y="13337"/>
                  </a:cubicBezTo>
                  <a:lnTo>
                    <a:pt x="2374" y="13391"/>
                  </a:lnTo>
                  <a:cubicBezTo>
                    <a:pt x="2383" y="13435"/>
                    <a:pt x="2383" y="13471"/>
                    <a:pt x="2391" y="13507"/>
                  </a:cubicBezTo>
                  <a:lnTo>
                    <a:pt x="2400" y="13569"/>
                  </a:lnTo>
                  <a:cubicBezTo>
                    <a:pt x="2409" y="13605"/>
                    <a:pt x="2409" y="13640"/>
                    <a:pt x="2418" y="13676"/>
                  </a:cubicBezTo>
                  <a:lnTo>
                    <a:pt x="2436" y="13739"/>
                  </a:lnTo>
                  <a:cubicBezTo>
                    <a:pt x="2436" y="13774"/>
                    <a:pt x="2445" y="13810"/>
                    <a:pt x="2454" y="13846"/>
                  </a:cubicBezTo>
                  <a:cubicBezTo>
                    <a:pt x="2454" y="13872"/>
                    <a:pt x="2463" y="13890"/>
                    <a:pt x="2463" y="13908"/>
                  </a:cubicBezTo>
                  <a:cubicBezTo>
                    <a:pt x="2472" y="13953"/>
                    <a:pt x="2481" y="13988"/>
                    <a:pt x="2490" y="14024"/>
                  </a:cubicBezTo>
                  <a:lnTo>
                    <a:pt x="2507" y="14086"/>
                  </a:lnTo>
                  <a:cubicBezTo>
                    <a:pt x="2516" y="14122"/>
                    <a:pt x="2525" y="14167"/>
                    <a:pt x="2543" y="14211"/>
                  </a:cubicBezTo>
                  <a:lnTo>
                    <a:pt x="2552" y="14256"/>
                  </a:lnTo>
                  <a:cubicBezTo>
                    <a:pt x="2570" y="14318"/>
                    <a:pt x="2588" y="14372"/>
                    <a:pt x="2606" y="14434"/>
                  </a:cubicBezTo>
                  <a:cubicBezTo>
                    <a:pt x="2864" y="15237"/>
                    <a:pt x="2838" y="15888"/>
                    <a:pt x="2552" y="16352"/>
                  </a:cubicBezTo>
                  <a:cubicBezTo>
                    <a:pt x="2052" y="17146"/>
                    <a:pt x="893" y="17343"/>
                    <a:pt x="848" y="17343"/>
                  </a:cubicBezTo>
                  <a:cubicBezTo>
                    <a:pt x="349" y="17423"/>
                    <a:pt x="1" y="17878"/>
                    <a:pt x="54" y="18386"/>
                  </a:cubicBezTo>
                  <a:cubicBezTo>
                    <a:pt x="108" y="18859"/>
                    <a:pt x="518" y="19216"/>
                    <a:pt x="991" y="19216"/>
                  </a:cubicBezTo>
                  <a:cubicBezTo>
                    <a:pt x="1009" y="19216"/>
                    <a:pt x="1035" y="19216"/>
                    <a:pt x="1062" y="19216"/>
                  </a:cubicBezTo>
                  <a:cubicBezTo>
                    <a:pt x="1285" y="19198"/>
                    <a:pt x="3292" y="19020"/>
                    <a:pt x="4729" y="17824"/>
                  </a:cubicBezTo>
                  <a:cubicBezTo>
                    <a:pt x="5068" y="17539"/>
                    <a:pt x="5139" y="17485"/>
                    <a:pt x="6629" y="17485"/>
                  </a:cubicBezTo>
                  <a:cubicBezTo>
                    <a:pt x="6745" y="17485"/>
                    <a:pt x="6879" y="17485"/>
                    <a:pt x="7004" y="17485"/>
                  </a:cubicBezTo>
                  <a:lnTo>
                    <a:pt x="7021" y="17485"/>
                  </a:lnTo>
                  <a:cubicBezTo>
                    <a:pt x="8146" y="17485"/>
                    <a:pt x="10206" y="16754"/>
                    <a:pt x="11045" y="15184"/>
                  </a:cubicBezTo>
                  <a:cubicBezTo>
                    <a:pt x="11063" y="15157"/>
                    <a:pt x="11081" y="15121"/>
                    <a:pt x="11089" y="15086"/>
                  </a:cubicBezTo>
                  <a:cubicBezTo>
                    <a:pt x="11295" y="14684"/>
                    <a:pt x="11393" y="14265"/>
                    <a:pt x="11402" y="13828"/>
                  </a:cubicBezTo>
                  <a:cubicBezTo>
                    <a:pt x="11411" y="13096"/>
                    <a:pt x="11161" y="12356"/>
                    <a:pt x="10643" y="11615"/>
                  </a:cubicBezTo>
                  <a:cubicBezTo>
                    <a:pt x="10679" y="11562"/>
                    <a:pt x="10715" y="11508"/>
                    <a:pt x="10742" y="11446"/>
                  </a:cubicBezTo>
                  <a:cubicBezTo>
                    <a:pt x="10759" y="11455"/>
                    <a:pt x="10768" y="11455"/>
                    <a:pt x="10786" y="11455"/>
                  </a:cubicBezTo>
                  <a:cubicBezTo>
                    <a:pt x="10911" y="11482"/>
                    <a:pt x="11018" y="11499"/>
                    <a:pt x="11161" y="11499"/>
                  </a:cubicBezTo>
                  <a:cubicBezTo>
                    <a:pt x="11857" y="11499"/>
                    <a:pt x="12133" y="10991"/>
                    <a:pt x="12338" y="10616"/>
                  </a:cubicBezTo>
                  <a:cubicBezTo>
                    <a:pt x="12383" y="10536"/>
                    <a:pt x="12437" y="10447"/>
                    <a:pt x="12490" y="10340"/>
                  </a:cubicBezTo>
                  <a:cubicBezTo>
                    <a:pt x="12776" y="10402"/>
                    <a:pt x="13382" y="10688"/>
                    <a:pt x="13882" y="10920"/>
                  </a:cubicBezTo>
                  <a:cubicBezTo>
                    <a:pt x="14221" y="11080"/>
                    <a:pt x="14578" y="11160"/>
                    <a:pt x="14943" y="1116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1" name="Google Shape;7481;p48"/>
            <p:cNvSpPr/>
            <p:nvPr/>
          </p:nvSpPr>
          <p:spPr>
            <a:xfrm rot="1165722">
              <a:off x="4191323" y="4605538"/>
              <a:ext cx="399402" cy="365154"/>
            </a:xfrm>
            <a:custGeom>
              <a:rect b="b" l="l" r="r" t="t"/>
              <a:pathLst>
                <a:path extrusionOk="0" h="8679" w="9493">
                  <a:moveTo>
                    <a:pt x="5193" y="0"/>
                  </a:moveTo>
                  <a:cubicBezTo>
                    <a:pt x="4546" y="0"/>
                    <a:pt x="3878" y="250"/>
                    <a:pt x="3346" y="712"/>
                  </a:cubicBezTo>
                  <a:lnTo>
                    <a:pt x="3257" y="801"/>
                  </a:lnTo>
                  <a:cubicBezTo>
                    <a:pt x="2802" y="1220"/>
                    <a:pt x="2454" y="1818"/>
                    <a:pt x="2338" y="2550"/>
                  </a:cubicBezTo>
                  <a:cubicBezTo>
                    <a:pt x="2240" y="3129"/>
                    <a:pt x="2276" y="3807"/>
                    <a:pt x="2517" y="4548"/>
                  </a:cubicBezTo>
                  <a:cubicBezTo>
                    <a:pt x="3614" y="8063"/>
                    <a:pt x="242" y="8634"/>
                    <a:pt x="1" y="8678"/>
                  </a:cubicBezTo>
                  <a:cubicBezTo>
                    <a:pt x="170" y="8660"/>
                    <a:pt x="1937" y="8500"/>
                    <a:pt x="3132" y="7501"/>
                  </a:cubicBezTo>
                  <a:cubicBezTo>
                    <a:pt x="3792" y="6957"/>
                    <a:pt x="4158" y="6939"/>
                    <a:pt x="6023" y="6939"/>
                  </a:cubicBezTo>
                  <a:cubicBezTo>
                    <a:pt x="6029" y="6939"/>
                    <a:pt x="6035" y="6939"/>
                    <a:pt x="6042" y="6939"/>
                  </a:cubicBezTo>
                  <a:cubicBezTo>
                    <a:pt x="6990" y="6939"/>
                    <a:pt x="8614" y="6289"/>
                    <a:pt x="9225" y="5137"/>
                  </a:cubicBezTo>
                  <a:cubicBezTo>
                    <a:pt x="9234" y="5119"/>
                    <a:pt x="9252" y="5092"/>
                    <a:pt x="9261" y="5074"/>
                  </a:cubicBezTo>
                  <a:cubicBezTo>
                    <a:pt x="9386" y="4816"/>
                    <a:pt x="9466" y="4521"/>
                    <a:pt x="9475" y="4209"/>
                  </a:cubicBezTo>
                  <a:cubicBezTo>
                    <a:pt x="9493" y="3192"/>
                    <a:pt x="8752" y="1925"/>
                    <a:pt x="6594" y="471"/>
                  </a:cubicBezTo>
                  <a:cubicBezTo>
                    <a:pt x="6188" y="151"/>
                    <a:pt x="5697" y="0"/>
                    <a:pt x="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2" name="Google Shape;7482;p48"/>
            <p:cNvSpPr/>
            <p:nvPr/>
          </p:nvSpPr>
          <p:spPr>
            <a:xfrm rot="1165722">
              <a:off x="4186037" y="4636409"/>
              <a:ext cx="388168" cy="331454"/>
            </a:xfrm>
            <a:custGeom>
              <a:rect b="b" l="l" r="r" t="t"/>
              <a:pathLst>
                <a:path extrusionOk="0" h="7878" w="9226">
                  <a:moveTo>
                    <a:pt x="3257" y="0"/>
                  </a:moveTo>
                  <a:lnTo>
                    <a:pt x="3257" y="0"/>
                  </a:lnTo>
                  <a:cubicBezTo>
                    <a:pt x="2436" y="767"/>
                    <a:pt x="1981" y="2061"/>
                    <a:pt x="2517" y="3747"/>
                  </a:cubicBezTo>
                  <a:cubicBezTo>
                    <a:pt x="3614" y="7262"/>
                    <a:pt x="242" y="7833"/>
                    <a:pt x="1" y="7877"/>
                  </a:cubicBezTo>
                  <a:cubicBezTo>
                    <a:pt x="170" y="7859"/>
                    <a:pt x="1937" y="7699"/>
                    <a:pt x="3132" y="6700"/>
                  </a:cubicBezTo>
                  <a:cubicBezTo>
                    <a:pt x="3792" y="6156"/>
                    <a:pt x="4158" y="6138"/>
                    <a:pt x="6023" y="6138"/>
                  </a:cubicBezTo>
                  <a:cubicBezTo>
                    <a:pt x="6029" y="6138"/>
                    <a:pt x="6035" y="6138"/>
                    <a:pt x="6042" y="6138"/>
                  </a:cubicBezTo>
                  <a:cubicBezTo>
                    <a:pt x="6990" y="6138"/>
                    <a:pt x="8614" y="5488"/>
                    <a:pt x="9225" y="4336"/>
                  </a:cubicBezTo>
                  <a:lnTo>
                    <a:pt x="9225" y="4336"/>
                  </a:lnTo>
                  <a:cubicBezTo>
                    <a:pt x="8824" y="4523"/>
                    <a:pt x="8369" y="5032"/>
                    <a:pt x="8039" y="5156"/>
                  </a:cubicBezTo>
                  <a:cubicBezTo>
                    <a:pt x="7626" y="5318"/>
                    <a:pt x="7181" y="5376"/>
                    <a:pt x="6737" y="5376"/>
                  </a:cubicBezTo>
                  <a:cubicBezTo>
                    <a:pt x="6567" y="5376"/>
                    <a:pt x="6396" y="5368"/>
                    <a:pt x="6228" y="5353"/>
                  </a:cubicBezTo>
                  <a:cubicBezTo>
                    <a:pt x="5086" y="5246"/>
                    <a:pt x="3917" y="4791"/>
                    <a:pt x="3275" y="3845"/>
                  </a:cubicBezTo>
                  <a:cubicBezTo>
                    <a:pt x="2740" y="3051"/>
                    <a:pt x="2659" y="2016"/>
                    <a:pt x="2873" y="1080"/>
                  </a:cubicBezTo>
                  <a:cubicBezTo>
                    <a:pt x="2963" y="705"/>
                    <a:pt x="3096" y="348"/>
                    <a:pt x="3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3" name="Google Shape;7483;p48"/>
            <p:cNvSpPr/>
            <p:nvPr/>
          </p:nvSpPr>
          <p:spPr>
            <a:xfrm rot="1165722">
              <a:off x="4483471" y="4684374"/>
              <a:ext cx="91594" cy="62311"/>
            </a:xfrm>
            <a:custGeom>
              <a:rect b="b" l="l" r="r" t="t"/>
              <a:pathLst>
                <a:path extrusionOk="0" h="1481" w="2177">
                  <a:moveTo>
                    <a:pt x="196" y="1"/>
                  </a:moveTo>
                  <a:cubicBezTo>
                    <a:pt x="121" y="1"/>
                    <a:pt x="52" y="23"/>
                    <a:pt x="0" y="83"/>
                  </a:cubicBezTo>
                  <a:cubicBezTo>
                    <a:pt x="250" y="297"/>
                    <a:pt x="500" y="511"/>
                    <a:pt x="750" y="725"/>
                  </a:cubicBezTo>
                  <a:cubicBezTo>
                    <a:pt x="1071" y="1002"/>
                    <a:pt x="1392" y="1287"/>
                    <a:pt x="1784" y="1448"/>
                  </a:cubicBezTo>
                  <a:cubicBezTo>
                    <a:pt x="1837" y="1466"/>
                    <a:pt x="1900" y="1480"/>
                    <a:pt x="1960" y="1480"/>
                  </a:cubicBezTo>
                  <a:cubicBezTo>
                    <a:pt x="2042" y="1480"/>
                    <a:pt x="2115" y="1454"/>
                    <a:pt x="2141" y="1376"/>
                  </a:cubicBezTo>
                  <a:cubicBezTo>
                    <a:pt x="2177" y="1287"/>
                    <a:pt x="2106" y="1189"/>
                    <a:pt x="2034" y="1117"/>
                  </a:cubicBezTo>
                  <a:cubicBezTo>
                    <a:pt x="1677" y="770"/>
                    <a:pt x="1294" y="457"/>
                    <a:pt x="883" y="181"/>
                  </a:cubicBezTo>
                  <a:lnTo>
                    <a:pt x="883" y="181"/>
                  </a:lnTo>
                  <a:lnTo>
                    <a:pt x="1151" y="386"/>
                  </a:lnTo>
                  <a:lnTo>
                    <a:pt x="1151" y="386"/>
                  </a:lnTo>
                  <a:lnTo>
                    <a:pt x="518" y="92"/>
                  </a:lnTo>
                  <a:cubicBezTo>
                    <a:pt x="419" y="45"/>
                    <a:pt x="301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4" name="Google Shape;7484;p48"/>
            <p:cNvSpPr/>
            <p:nvPr/>
          </p:nvSpPr>
          <p:spPr>
            <a:xfrm rot="1165722">
              <a:off x="4538615" y="4303875"/>
              <a:ext cx="171112" cy="444589"/>
            </a:xfrm>
            <a:custGeom>
              <a:rect b="b" l="l" r="r" t="t"/>
              <a:pathLst>
                <a:path extrusionOk="0" h="10567" w="4067">
                  <a:moveTo>
                    <a:pt x="977" y="0"/>
                  </a:moveTo>
                  <a:cubicBezTo>
                    <a:pt x="0" y="0"/>
                    <a:pt x="588" y="2513"/>
                    <a:pt x="1618" y="3340"/>
                  </a:cubicBezTo>
                  <a:cubicBezTo>
                    <a:pt x="2875" y="4366"/>
                    <a:pt x="2090" y="4634"/>
                    <a:pt x="1689" y="5196"/>
                  </a:cubicBezTo>
                  <a:cubicBezTo>
                    <a:pt x="1288" y="5749"/>
                    <a:pt x="2171" y="5945"/>
                    <a:pt x="2117" y="6373"/>
                  </a:cubicBezTo>
                  <a:cubicBezTo>
                    <a:pt x="2064" y="6802"/>
                    <a:pt x="1992" y="6900"/>
                    <a:pt x="1743" y="7337"/>
                  </a:cubicBezTo>
                  <a:cubicBezTo>
                    <a:pt x="1493" y="7774"/>
                    <a:pt x="1805" y="7774"/>
                    <a:pt x="1725" y="8184"/>
                  </a:cubicBezTo>
                  <a:cubicBezTo>
                    <a:pt x="1654" y="8592"/>
                    <a:pt x="1979" y="9608"/>
                    <a:pt x="1283" y="10549"/>
                  </a:cubicBezTo>
                  <a:lnTo>
                    <a:pt x="1283" y="10549"/>
                  </a:lnTo>
                  <a:cubicBezTo>
                    <a:pt x="3440" y="7654"/>
                    <a:pt x="4067" y="2141"/>
                    <a:pt x="1912" y="450"/>
                  </a:cubicBezTo>
                  <a:cubicBezTo>
                    <a:pt x="1508" y="133"/>
                    <a:pt x="1201" y="0"/>
                    <a:pt x="977" y="0"/>
                  </a:cubicBezTo>
                  <a:close/>
                  <a:moveTo>
                    <a:pt x="1283" y="10549"/>
                  </a:moveTo>
                  <a:lnTo>
                    <a:pt x="1283" y="10549"/>
                  </a:lnTo>
                  <a:cubicBezTo>
                    <a:pt x="1278" y="10555"/>
                    <a:pt x="1274" y="10560"/>
                    <a:pt x="1270" y="10566"/>
                  </a:cubicBezTo>
                  <a:cubicBezTo>
                    <a:pt x="1274" y="10560"/>
                    <a:pt x="1278" y="10555"/>
                    <a:pt x="1283" y="105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5" name="Google Shape;7485;p48"/>
            <p:cNvSpPr/>
            <p:nvPr/>
          </p:nvSpPr>
          <p:spPr>
            <a:xfrm rot="1165722">
              <a:off x="4575145" y="4417460"/>
              <a:ext cx="367006" cy="380764"/>
            </a:xfrm>
            <a:custGeom>
              <a:rect b="b" l="l" r="r" t="t"/>
              <a:pathLst>
                <a:path extrusionOk="0" h="9050" w="8723">
                  <a:moveTo>
                    <a:pt x="6941" y="1"/>
                  </a:moveTo>
                  <a:cubicBezTo>
                    <a:pt x="6906" y="1"/>
                    <a:pt x="6871" y="2"/>
                    <a:pt x="6834" y="3"/>
                  </a:cubicBezTo>
                  <a:cubicBezTo>
                    <a:pt x="4889" y="93"/>
                    <a:pt x="1561" y="5106"/>
                    <a:pt x="0" y="9049"/>
                  </a:cubicBezTo>
                  <a:cubicBezTo>
                    <a:pt x="0" y="9049"/>
                    <a:pt x="1017" y="8121"/>
                    <a:pt x="1142" y="7461"/>
                  </a:cubicBezTo>
                  <a:cubicBezTo>
                    <a:pt x="1202" y="7164"/>
                    <a:pt x="1272" y="7107"/>
                    <a:pt x="1382" y="7107"/>
                  </a:cubicBezTo>
                  <a:cubicBezTo>
                    <a:pt x="1450" y="7107"/>
                    <a:pt x="1532" y="7128"/>
                    <a:pt x="1637" y="7128"/>
                  </a:cubicBezTo>
                  <a:cubicBezTo>
                    <a:pt x="1742" y="7128"/>
                    <a:pt x="1869" y="7107"/>
                    <a:pt x="2025" y="7024"/>
                  </a:cubicBezTo>
                  <a:cubicBezTo>
                    <a:pt x="2605" y="6712"/>
                    <a:pt x="1981" y="6275"/>
                    <a:pt x="2427" y="5481"/>
                  </a:cubicBezTo>
                  <a:cubicBezTo>
                    <a:pt x="2864" y="4687"/>
                    <a:pt x="3399" y="5561"/>
                    <a:pt x="3720" y="4535"/>
                  </a:cubicBezTo>
                  <a:cubicBezTo>
                    <a:pt x="4050" y="3500"/>
                    <a:pt x="3658" y="3099"/>
                    <a:pt x="5603" y="2653"/>
                  </a:cubicBezTo>
                  <a:cubicBezTo>
                    <a:pt x="7502" y="2215"/>
                    <a:pt x="8722" y="1"/>
                    <a:pt x="6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6" name="Google Shape;7486;p48"/>
            <p:cNvSpPr/>
            <p:nvPr/>
          </p:nvSpPr>
          <p:spPr>
            <a:xfrm rot="1165722">
              <a:off x="4529055" y="4646422"/>
              <a:ext cx="387579" cy="149234"/>
            </a:xfrm>
            <a:custGeom>
              <a:rect b="b" l="l" r="r" t="t"/>
              <a:pathLst>
                <a:path extrusionOk="0" h="3547" w="9212">
                  <a:moveTo>
                    <a:pt x="6932" y="1"/>
                  </a:moveTo>
                  <a:cubicBezTo>
                    <a:pt x="5013" y="1"/>
                    <a:pt x="1870" y="1471"/>
                    <a:pt x="0" y="3379"/>
                  </a:cubicBezTo>
                  <a:cubicBezTo>
                    <a:pt x="0" y="3379"/>
                    <a:pt x="136" y="3547"/>
                    <a:pt x="310" y="3547"/>
                  </a:cubicBezTo>
                  <a:cubicBezTo>
                    <a:pt x="425" y="3547"/>
                    <a:pt x="558" y="3473"/>
                    <a:pt x="678" y="3227"/>
                  </a:cubicBezTo>
                  <a:cubicBezTo>
                    <a:pt x="787" y="3013"/>
                    <a:pt x="848" y="2937"/>
                    <a:pt x="887" y="2937"/>
                  </a:cubicBezTo>
                  <a:cubicBezTo>
                    <a:pt x="961" y="2937"/>
                    <a:pt x="964" y="3200"/>
                    <a:pt x="1080" y="3317"/>
                  </a:cubicBezTo>
                  <a:cubicBezTo>
                    <a:pt x="1120" y="3354"/>
                    <a:pt x="1176" y="3371"/>
                    <a:pt x="1242" y="3371"/>
                  </a:cubicBezTo>
                  <a:cubicBezTo>
                    <a:pt x="1471" y="3371"/>
                    <a:pt x="1804" y="3168"/>
                    <a:pt x="1874" y="2960"/>
                  </a:cubicBezTo>
                  <a:cubicBezTo>
                    <a:pt x="1953" y="2729"/>
                    <a:pt x="2210" y="2456"/>
                    <a:pt x="2637" y="2456"/>
                  </a:cubicBezTo>
                  <a:cubicBezTo>
                    <a:pt x="2689" y="2456"/>
                    <a:pt x="2744" y="2460"/>
                    <a:pt x="2802" y="2469"/>
                  </a:cubicBezTo>
                  <a:cubicBezTo>
                    <a:pt x="2952" y="2495"/>
                    <a:pt x="3048" y="2516"/>
                    <a:pt x="3120" y="2516"/>
                  </a:cubicBezTo>
                  <a:cubicBezTo>
                    <a:pt x="3300" y="2516"/>
                    <a:pt x="3324" y="2379"/>
                    <a:pt x="3649" y="1818"/>
                  </a:cubicBezTo>
                  <a:cubicBezTo>
                    <a:pt x="3836" y="1490"/>
                    <a:pt x="4056" y="1350"/>
                    <a:pt x="4360" y="1350"/>
                  </a:cubicBezTo>
                  <a:cubicBezTo>
                    <a:pt x="4783" y="1350"/>
                    <a:pt x="5367" y="1622"/>
                    <a:pt x="6245" y="2032"/>
                  </a:cubicBezTo>
                  <a:cubicBezTo>
                    <a:pt x="6466" y="2136"/>
                    <a:pt x="6691" y="2181"/>
                    <a:pt x="6909" y="2181"/>
                  </a:cubicBezTo>
                  <a:cubicBezTo>
                    <a:pt x="8175" y="2181"/>
                    <a:pt x="9211" y="657"/>
                    <a:pt x="7789" y="132"/>
                  </a:cubicBezTo>
                  <a:cubicBezTo>
                    <a:pt x="7546" y="43"/>
                    <a:pt x="7257" y="1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7" name="Google Shape;7487;p48"/>
          <p:cNvSpPr/>
          <p:nvPr/>
        </p:nvSpPr>
        <p:spPr>
          <a:xfrm rot="-7737997">
            <a:off x="355562" y="4780151"/>
            <a:ext cx="254684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8" name="Google Shape;7488;p48"/>
          <p:cNvSpPr/>
          <p:nvPr/>
        </p:nvSpPr>
        <p:spPr>
          <a:xfrm rot="-2487433">
            <a:off x="8670312" y="644503"/>
            <a:ext cx="254683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9" name="Google Shape;7489;p48"/>
          <p:cNvSpPr/>
          <p:nvPr/>
        </p:nvSpPr>
        <p:spPr>
          <a:xfrm rot="5904347">
            <a:off x="8707515" y="2582734"/>
            <a:ext cx="254678" cy="269376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0" name="Google Shape;7490;p48"/>
          <p:cNvGrpSpPr/>
          <p:nvPr/>
        </p:nvGrpSpPr>
        <p:grpSpPr>
          <a:xfrm rot="-591136">
            <a:off x="8258033" y="4240867"/>
            <a:ext cx="829911" cy="726482"/>
            <a:chOff x="310900" y="491024"/>
            <a:chExt cx="683044" cy="624466"/>
          </a:xfrm>
        </p:grpSpPr>
        <p:sp>
          <p:nvSpPr>
            <p:cNvPr id="7491" name="Google Shape;7491;p48"/>
            <p:cNvSpPr/>
            <p:nvPr/>
          </p:nvSpPr>
          <p:spPr>
            <a:xfrm>
              <a:off x="315285" y="491024"/>
              <a:ext cx="678659" cy="624466"/>
            </a:xfrm>
            <a:custGeom>
              <a:rect b="b" l="l" r="r" t="t"/>
              <a:pathLst>
                <a:path extrusionOk="0" h="14382" w="15631">
                  <a:moveTo>
                    <a:pt x="13846" y="1"/>
                  </a:moveTo>
                  <a:cubicBezTo>
                    <a:pt x="13793" y="1"/>
                    <a:pt x="13739" y="10"/>
                    <a:pt x="13677" y="19"/>
                  </a:cubicBezTo>
                  <a:cubicBezTo>
                    <a:pt x="13374" y="54"/>
                    <a:pt x="12794" y="277"/>
                    <a:pt x="11429" y="795"/>
                  </a:cubicBezTo>
                  <a:cubicBezTo>
                    <a:pt x="10840" y="1027"/>
                    <a:pt x="10233" y="1259"/>
                    <a:pt x="9894" y="1375"/>
                  </a:cubicBezTo>
                  <a:cubicBezTo>
                    <a:pt x="7120" y="2294"/>
                    <a:pt x="5809" y="5023"/>
                    <a:pt x="4649" y="7441"/>
                  </a:cubicBezTo>
                  <a:cubicBezTo>
                    <a:pt x="3828" y="9145"/>
                    <a:pt x="3052" y="10760"/>
                    <a:pt x="2062" y="10947"/>
                  </a:cubicBezTo>
                  <a:cubicBezTo>
                    <a:pt x="1500" y="11063"/>
                    <a:pt x="1063" y="11206"/>
                    <a:pt x="741" y="11411"/>
                  </a:cubicBezTo>
                  <a:cubicBezTo>
                    <a:pt x="28" y="11857"/>
                    <a:pt x="1" y="12463"/>
                    <a:pt x="28" y="12704"/>
                  </a:cubicBezTo>
                  <a:cubicBezTo>
                    <a:pt x="144" y="13944"/>
                    <a:pt x="1848" y="14381"/>
                    <a:pt x="3266" y="14381"/>
                  </a:cubicBezTo>
                  <a:cubicBezTo>
                    <a:pt x="4194" y="14381"/>
                    <a:pt x="5157" y="14203"/>
                    <a:pt x="6049" y="13873"/>
                  </a:cubicBezTo>
                  <a:cubicBezTo>
                    <a:pt x="9377" y="12642"/>
                    <a:pt x="11607" y="9716"/>
                    <a:pt x="12330" y="5648"/>
                  </a:cubicBezTo>
                  <a:cubicBezTo>
                    <a:pt x="12473" y="4863"/>
                    <a:pt x="12562" y="4265"/>
                    <a:pt x="12624" y="3837"/>
                  </a:cubicBezTo>
                  <a:cubicBezTo>
                    <a:pt x="12633" y="3774"/>
                    <a:pt x="12642" y="3712"/>
                    <a:pt x="12651" y="3658"/>
                  </a:cubicBezTo>
                  <a:cubicBezTo>
                    <a:pt x="12919" y="3712"/>
                    <a:pt x="13177" y="3748"/>
                    <a:pt x="13427" y="3748"/>
                  </a:cubicBezTo>
                  <a:lnTo>
                    <a:pt x="13427" y="3748"/>
                  </a:lnTo>
                  <a:cubicBezTo>
                    <a:pt x="14292" y="3748"/>
                    <a:pt x="14997" y="3382"/>
                    <a:pt x="15345" y="2740"/>
                  </a:cubicBezTo>
                  <a:cubicBezTo>
                    <a:pt x="15631" y="2213"/>
                    <a:pt x="15586" y="1526"/>
                    <a:pt x="15220" y="911"/>
                  </a:cubicBezTo>
                  <a:cubicBezTo>
                    <a:pt x="14881" y="340"/>
                    <a:pt x="14364" y="1"/>
                    <a:pt x="1384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2" name="Google Shape;7492;p48"/>
            <p:cNvSpPr/>
            <p:nvPr/>
          </p:nvSpPr>
          <p:spPr>
            <a:xfrm>
              <a:off x="392524" y="627183"/>
              <a:ext cx="404000" cy="416181"/>
            </a:xfrm>
            <a:custGeom>
              <a:rect b="b" l="l" r="r" t="t"/>
              <a:pathLst>
                <a:path extrusionOk="0" h="9585" w="9305">
                  <a:moveTo>
                    <a:pt x="8564" y="1"/>
                  </a:moveTo>
                  <a:cubicBezTo>
                    <a:pt x="8460" y="1"/>
                    <a:pt x="8352" y="27"/>
                    <a:pt x="8249" y="85"/>
                  </a:cubicBezTo>
                  <a:cubicBezTo>
                    <a:pt x="6652" y="986"/>
                    <a:pt x="5591" y="2110"/>
                    <a:pt x="4913" y="3966"/>
                  </a:cubicBezTo>
                  <a:cubicBezTo>
                    <a:pt x="4074" y="6241"/>
                    <a:pt x="3030" y="8364"/>
                    <a:pt x="1282" y="8881"/>
                  </a:cubicBezTo>
                  <a:cubicBezTo>
                    <a:pt x="0" y="9269"/>
                    <a:pt x="123" y="9584"/>
                    <a:pt x="1007" y="9584"/>
                  </a:cubicBezTo>
                  <a:cubicBezTo>
                    <a:pt x="1323" y="9584"/>
                    <a:pt x="1737" y="9544"/>
                    <a:pt x="2219" y="9452"/>
                  </a:cubicBezTo>
                  <a:cubicBezTo>
                    <a:pt x="4056" y="9113"/>
                    <a:pt x="5867" y="8302"/>
                    <a:pt x="7544" y="5286"/>
                  </a:cubicBezTo>
                  <a:cubicBezTo>
                    <a:pt x="8508" y="3556"/>
                    <a:pt x="8981" y="1905"/>
                    <a:pt x="9213" y="808"/>
                  </a:cubicBezTo>
                  <a:cubicBezTo>
                    <a:pt x="9304" y="371"/>
                    <a:pt x="8956" y="1"/>
                    <a:pt x="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3" name="Google Shape;7493;p48"/>
            <p:cNvSpPr/>
            <p:nvPr/>
          </p:nvSpPr>
          <p:spPr>
            <a:xfrm>
              <a:off x="674343" y="652408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03" y="1"/>
                  </a:moveTo>
                  <a:cubicBezTo>
                    <a:pt x="729" y="1"/>
                    <a:pt x="220" y="418"/>
                    <a:pt x="117" y="1003"/>
                  </a:cubicBezTo>
                  <a:cubicBezTo>
                    <a:pt x="1" y="1663"/>
                    <a:pt x="438" y="2297"/>
                    <a:pt x="1098" y="2413"/>
                  </a:cubicBezTo>
                  <a:cubicBezTo>
                    <a:pt x="1170" y="2425"/>
                    <a:pt x="1241" y="2431"/>
                    <a:pt x="1311" y="2431"/>
                  </a:cubicBezTo>
                  <a:cubicBezTo>
                    <a:pt x="1889" y="2431"/>
                    <a:pt x="2404" y="2020"/>
                    <a:pt x="2508" y="1431"/>
                  </a:cubicBezTo>
                  <a:cubicBezTo>
                    <a:pt x="2624" y="771"/>
                    <a:pt x="2186" y="138"/>
                    <a:pt x="1526" y="22"/>
                  </a:cubicBezTo>
                  <a:cubicBezTo>
                    <a:pt x="1451" y="8"/>
                    <a:pt x="1377" y="1"/>
                    <a:pt x="1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4" name="Google Shape;7494;p48"/>
            <p:cNvSpPr/>
            <p:nvPr/>
          </p:nvSpPr>
          <p:spPr>
            <a:xfrm>
              <a:off x="675906" y="678893"/>
              <a:ext cx="109673" cy="79111"/>
            </a:xfrm>
            <a:custGeom>
              <a:rect b="b" l="l" r="r" t="t"/>
              <a:pathLst>
                <a:path extrusionOk="0" h="1822" w="2526">
                  <a:moveTo>
                    <a:pt x="2329" y="1"/>
                  </a:moveTo>
                  <a:cubicBezTo>
                    <a:pt x="2329" y="36"/>
                    <a:pt x="2329" y="63"/>
                    <a:pt x="2320" y="90"/>
                  </a:cubicBezTo>
                  <a:cubicBezTo>
                    <a:pt x="2216" y="678"/>
                    <a:pt x="1702" y="1090"/>
                    <a:pt x="1123" y="1090"/>
                  </a:cubicBezTo>
                  <a:cubicBezTo>
                    <a:pt x="1053" y="1090"/>
                    <a:pt x="982" y="1084"/>
                    <a:pt x="910" y="1071"/>
                  </a:cubicBezTo>
                  <a:cubicBezTo>
                    <a:pt x="545" y="1000"/>
                    <a:pt x="241" y="777"/>
                    <a:pt x="72" y="473"/>
                  </a:cubicBezTo>
                  <a:lnTo>
                    <a:pt x="72" y="473"/>
                  </a:lnTo>
                  <a:cubicBezTo>
                    <a:pt x="0" y="1107"/>
                    <a:pt x="429" y="1687"/>
                    <a:pt x="1062" y="1803"/>
                  </a:cubicBezTo>
                  <a:cubicBezTo>
                    <a:pt x="1134" y="1815"/>
                    <a:pt x="1205" y="1821"/>
                    <a:pt x="1275" y="1821"/>
                  </a:cubicBezTo>
                  <a:cubicBezTo>
                    <a:pt x="1853" y="1821"/>
                    <a:pt x="2368" y="1410"/>
                    <a:pt x="2472" y="821"/>
                  </a:cubicBezTo>
                  <a:cubicBezTo>
                    <a:pt x="2525" y="527"/>
                    <a:pt x="2472" y="241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5" name="Google Shape;7495;p48"/>
            <p:cNvSpPr/>
            <p:nvPr/>
          </p:nvSpPr>
          <p:spPr>
            <a:xfrm>
              <a:off x="625152" y="735423"/>
              <a:ext cx="113928" cy="105467"/>
            </a:xfrm>
            <a:custGeom>
              <a:rect b="b" l="l" r="r" t="t"/>
              <a:pathLst>
                <a:path extrusionOk="0" h="2429" w="2624">
                  <a:moveTo>
                    <a:pt x="1313" y="0"/>
                  </a:moveTo>
                  <a:cubicBezTo>
                    <a:pt x="735" y="0"/>
                    <a:pt x="220" y="411"/>
                    <a:pt x="117" y="1000"/>
                  </a:cubicBezTo>
                  <a:cubicBezTo>
                    <a:pt x="1" y="1660"/>
                    <a:pt x="438" y="2294"/>
                    <a:pt x="1098" y="2410"/>
                  </a:cubicBezTo>
                  <a:cubicBezTo>
                    <a:pt x="1170" y="2422"/>
                    <a:pt x="1241" y="2428"/>
                    <a:pt x="1311" y="2428"/>
                  </a:cubicBezTo>
                  <a:cubicBezTo>
                    <a:pt x="1889" y="2428"/>
                    <a:pt x="2404" y="2017"/>
                    <a:pt x="2508" y="1428"/>
                  </a:cubicBezTo>
                  <a:cubicBezTo>
                    <a:pt x="2624" y="768"/>
                    <a:pt x="2186" y="135"/>
                    <a:pt x="1526" y="19"/>
                  </a:cubicBezTo>
                  <a:cubicBezTo>
                    <a:pt x="1455" y="6"/>
                    <a:pt x="1384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6" name="Google Shape;7496;p48"/>
            <p:cNvSpPr/>
            <p:nvPr/>
          </p:nvSpPr>
          <p:spPr>
            <a:xfrm>
              <a:off x="626715" y="762169"/>
              <a:ext cx="109673" cy="78720"/>
            </a:xfrm>
            <a:custGeom>
              <a:rect b="b" l="l" r="r" t="t"/>
              <a:pathLst>
                <a:path extrusionOk="0" h="1813" w="2526">
                  <a:moveTo>
                    <a:pt x="2329" y="1"/>
                  </a:moveTo>
                  <a:cubicBezTo>
                    <a:pt x="2329" y="27"/>
                    <a:pt x="2329" y="54"/>
                    <a:pt x="2320" y="81"/>
                  </a:cubicBezTo>
                  <a:cubicBezTo>
                    <a:pt x="2217" y="669"/>
                    <a:pt x="1702" y="1081"/>
                    <a:pt x="1123" y="1081"/>
                  </a:cubicBezTo>
                  <a:cubicBezTo>
                    <a:pt x="1053" y="1081"/>
                    <a:pt x="982" y="1075"/>
                    <a:pt x="910" y="1062"/>
                  </a:cubicBezTo>
                  <a:cubicBezTo>
                    <a:pt x="545" y="1000"/>
                    <a:pt x="241" y="768"/>
                    <a:pt x="72" y="464"/>
                  </a:cubicBezTo>
                  <a:lnTo>
                    <a:pt x="72" y="464"/>
                  </a:lnTo>
                  <a:cubicBezTo>
                    <a:pt x="0" y="1098"/>
                    <a:pt x="429" y="1678"/>
                    <a:pt x="1062" y="1794"/>
                  </a:cubicBezTo>
                  <a:cubicBezTo>
                    <a:pt x="1134" y="1806"/>
                    <a:pt x="1205" y="1812"/>
                    <a:pt x="1275" y="1812"/>
                  </a:cubicBezTo>
                  <a:cubicBezTo>
                    <a:pt x="1853" y="1812"/>
                    <a:pt x="2368" y="1401"/>
                    <a:pt x="2472" y="812"/>
                  </a:cubicBezTo>
                  <a:cubicBezTo>
                    <a:pt x="2525" y="518"/>
                    <a:pt x="2472" y="232"/>
                    <a:pt x="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7" name="Google Shape;7497;p48"/>
            <p:cNvSpPr/>
            <p:nvPr/>
          </p:nvSpPr>
          <p:spPr>
            <a:xfrm>
              <a:off x="572097" y="824864"/>
              <a:ext cx="113928" cy="105597"/>
            </a:xfrm>
            <a:custGeom>
              <a:rect b="b" l="l" r="r" t="t"/>
              <a:pathLst>
                <a:path extrusionOk="0" h="2432" w="2624">
                  <a:moveTo>
                    <a:pt x="1313" y="1"/>
                  </a:moveTo>
                  <a:cubicBezTo>
                    <a:pt x="735" y="1"/>
                    <a:pt x="220" y="412"/>
                    <a:pt x="117" y="1001"/>
                  </a:cubicBezTo>
                  <a:cubicBezTo>
                    <a:pt x="1" y="1661"/>
                    <a:pt x="438" y="2294"/>
                    <a:pt x="1098" y="2410"/>
                  </a:cubicBezTo>
                  <a:cubicBezTo>
                    <a:pt x="1173" y="2425"/>
                    <a:pt x="1247" y="2431"/>
                    <a:pt x="1321" y="2431"/>
                  </a:cubicBezTo>
                  <a:cubicBezTo>
                    <a:pt x="1895" y="2431"/>
                    <a:pt x="2405" y="2014"/>
                    <a:pt x="2507" y="1429"/>
                  </a:cubicBezTo>
                  <a:cubicBezTo>
                    <a:pt x="2623" y="769"/>
                    <a:pt x="2186" y="136"/>
                    <a:pt x="1526" y="20"/>
                  </a:cubicBezTo>
                  <a:cubicBezTo>
                    <a:pt x="1455" y="7"/>
                    <a:pt x="1383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8" name="Google Shape;7498;p48"/>
            <p:cNvSpPr/>
            <p:nvPr/>
          </p:nvSpPr>
          <p:spPr>
            <a:xfrm>
              <a:off x="573660" y="851653"/>
              <a:ext cx="109629" cy="78807"/>
            </a:xfrm>
            <a:custGeom>
              <a:rect b="b" l="l" r="r" t="t"/>
              <a:pathLst>
                <a:path extrusionOk="0" h="1815" w="2525">
                  <a:moveTo>
                    <a:pt x="2329" y="0"/>
                  </a:moveTo>
                  <a:cubicBezTo>
                    <a:pt x="2329" y="27"/>
                    <a:pt x="2320" y="54"/>
                    <a:pt x="2320" y="81"/>
                  </a:cubicBezTo>
                  <a:cubicBezTo>
                    <a:pt x="2217" y="666"/>
                    <a:pt x="1707" y="1083"/>
                    <a:pt x="1133" y="1083"/>
                  </a:cubicBezTo>
                  <a:cubicBezTo>
                    <a:pt x="1060" y="1083"/>
                    <a:pt x="985" y="1076"/>
                    <a:pt x="910" y="1062"/>
                  </a:cubicBezTo>
                  <a:cubicBezTo>
                    <a:pt x="536" y="999"/>
                    <a:pt x="241" y="776"/>
                    <a:pt x="72" y="473"/>
                  </a:cubicBezTo>
                  <a:lnTo>
                    <a:pt x="72" y="473"/>
                  </a:lnTo>
                  <a:cubicBezTo>
                    <a:pt x="0" y="1098"/>
                    <a:pt x="428" y="1686"/>
                    <a:pt x="1062" y="1793"/>
                  </a:cubicBezTo>
                  <a:cubicBezTo>
                    <a:pt x="1137" y="1808"/>
                    <a:pt x="1211" y="1814"/>
                    <a:pt x="1285" y="1814"/>
                  </a:cubicBezTo>
                  <a:cubicBezTo>
                    <a:pt x="1859" y="1814"/>
                    <a:pt x="2369" y="1397"/>
                    <a:pt x="2471" y="812"/>
                  </a:cubicBezTo>
                  <a:cubicBezTo>
                    <a:pt x="2525" y="527"/>
                    <a:pt x="2462" y="241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9" name="Google Shape;7499;p48"/>
            <p:cNvSpPr/>
            <p:nvPr/>
          </p:nvSpPr>
          <p:spPr>
            <a:xfrm>
              <a:off x="522905" y="921730"/>
              <a:ext cx="96126" cy="88664"/>
            </a:xfrm>
            <a:custGeom>
              <a:rect b="b" l="l" r="r" t="t"/>
              <a:pathLst>
                <a:path extrusionOk="0" h="2042" w="2214">
                  <a:moveTo>
                    <a:pt x="1096" y="1"/>
                  </a:moveTo>
                  <a:cubicBezTo>
                    <a:pt x="616" y="1"/>
                    <a:pt x="193" y="350"/>
                    <a:pt x="99" y="840"/>
                  </a:cubicBezTo>
                  <a:cubicBezTo>
                    <a:pt x="1" y="1393"/>
                    <a:pt x="375" y="1928"/>
                    <a:pt x="928" y="2026"/>
                  </a:cubicBezTo>
                  <a:cubicBezTo>
                    <a:pt x="989" y="2037"/>
                    <a:pt x="1049" y="2042"/>
                    <a:pt x="1108" y="2042"/>
                  </a:cubicBezTo>
                  <a:cubicBezTo>
                    <a:pt x="1593" y="2042"/>
                    <a:pt x="2027" y="1697"/>
                    <a:pt x="2115" y="1196"/>
                  </a:cubicBezTo>
                  <a:cubicBezTo>
                    <a:pt x="2213" y="643"/>
                    <a:pt x="1838" y="117"/>
                    <a:pt x="1285" y="19"/>
                  </a:cubicBezTo>
                  <a:cubicBezTo>
                    <a:pt x="1221" y="6"/>
                    <a:pt x="1158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0" name="Google Shape;7500;p48"/>
            <p:cNvSpPr/>
            <p:nvPr/>
          </p:nvSpPr>
          <p:spPr>
            <a:xfrm>
              <a:off x="524468" y="944220"/>
              <a:ext cx="92219" cy="66172"/>
            </a:xfrm>
            <a:custGeom>
              <a:rect b="b" l="l" r="r" t="t"/>
              <a:pathLst>
                <a:path extrusionOk="0" h="1524" w="2124">
                  <a:moveTo>
                    <a:pt x="1963" y="0"/>
                  </a:moveTo>
                  <a:cubicBezTo>
                    <a:pt x="1954" y="18"/>
                    <a:pt x="1954" y="45"/>
                    <a:pt x="1945" y="63"/>
                  </a:cubicBezTo>
                  <a:cubicBezTo>
                    <a:pt x="1858" y="563"/>
                    <a:pt x="1430" y="908"/>
                    <a:pt x="947" y="908"/>
                  </a:cubicBezTo>
                  <a:cubicBezTo>
                    <a:pt x="888" y="908"/>
                    <a:pt x="828" y="903"/>
                    <a:pt x="768" y="892"/>
                  </a:cubicBezTo>
                  <a:cubicBezTo>
                    <a:pt x="455" y="839"/>
                    <a:pt x="205" y="643"/>
                    <a:pt x="54" y="393"/>
                  </a:cubicBezTo>
                  <a:lnTo>
                    <a:pt x="54" y="393"/>
                  </a:lnTo>
                  <a:cubicBezTo>
                    <a:pt x="0" y="919"/>
                    <a:pt x="366" y="1410"/>
                    <a:pt x="892" y="1508"/>
                  </a:cubicBezTo>
                  <a:cubicBezTo>
                    <a:pt x="953" y="1519"/>
                    <a:pt x="1013" y="1524"/>
                    <a:pt x="1072" y="1524"/>
                  </a:cubicBezTo>
                  <a:cubicBezTo>
                    <a:pt x="1557" y="1524"/>
                    <a:pt x="1991" y="1179"/>
                    <a:pt x="2079" y="678"/>
                  </a:cubicBezTo>
                  <a:cubicBezTo>
                    <a:pt x="2124" y="438"/>
                    <a:pt x="2070" y="197"/>
                    <a:pt x="1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1" name="Google Shape;7501;p48"/>
            <p:cNvSpPr/>
            <p:nvPr/>
          </p:nvSpPr>
          <p:spPr>
            <a:xfrm>
              <a:off x="460558" y="976176"/>
              <a:ext cx="75546" cy="69733"/>
            </a:xfrm>
            <a:custGeom>
              <a:rect b="b" l="l" r="r" t="t"/>
              <a:pathLst>
                <a:path extrusionOk="0" h="1606" w="1740">
                  <a:moveTo>
                    <a:pt x="864" y="1"/>
                  </a:moveTo>
                  <a:cubicBezTo>
                    <a:pt x="482" y="1"/>
                    <a:pt x="143" y="276"/>
                    <a:pt x="72" y="665"/>
                  </a:cubicBezTo>
                  <a:cubicBezTo>
                    <a:pt x="0" y="1102"/>
                    <a:pt x="286" y="1521"/>
                    <a:pt x="723" y="1593"/>
                  </a:cubicBezTo>
                  <a:cubicBezTo>
                    <a:pt x="771" y="1602"/>
                    <a:pt x="820" y="1606"/>
                    <a:pt x="867" y="1606"/>
                  </a:cubicBezTo>
                  <a:cubicBezTo>
                    <a:pt x="1249" y="1606"/>
                    <a:pt x="1588" y="1330"/>
                    <a:pt x="1660" y="942"/>
                  </a:cubicBezTo>
                  <a:cubicBezTo>
                    <a:pt x="1740" y="504"/>
                    <a:pt x="1446" y="94"/>
                    <a:pt x="1008" y="14"/>
                  </a:cubicBezTo>
                  <a:cubicBezTo>
                    <a:pt x="960" y="5"/>
                    <a:pt x="912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2" name="Google Shape;7502;p48"/>
            <p:cNvSpPr/>
            <p:nvPr/>
          </p:nvSpPr>
          <p:spPr>
            <a:xfrm>
              <a:off x="461731" y="993803"/>
              <a:ext cx="72464" cy="52147"/>
            </a:xfrm>
            <a:custGeom>
              <a:rect b="b" l="l" r="r" t="t"/>
              <a:pathLst>
                <a:path extrusionOk="0" h="1201" w="1669">
                  <a:moveTo>
                    <a:pt x="1543" y="0"/>
                  </a:moveTo>
                  <a:cubicBezTo>
                    <a:pt x="1535" y="18"/>
                    <a:pt x="1535" y="36"/>
                    <a:pt x="1535" y="54"/>
                  </a:cubicBezTo>
                  <a:cubicBezTo>
                    <a:pt x="1463" y="442"/>
                    <a:pt x="1124" y="718"/>
                    <a:pt x="742" y="718"/>
                  </a:cubicBezTo>
                  <a:cubicBezTo>
                    <a:pt x="695" y="718"/>
                    <a:pt x="646" y="714"/>
                    <a:pt x="598" y="705"/>
                  </a:cubicBezTo>
                  <a:cubicBezTo>
                    <a:pt x="357" y="660"/>
                    <a:pt x="152" y="509"/>
                    <a:pt x="45" y="313"/>
                  </a:cubicBezTo>
                  <a:lnTo>
                    <a:pt x="45" y="313"/>
                  </a:lnTo>
                  <a:cubicBezTo>
                    <a:pt x="0" y="732"/>
                    <a:pt x="286" y="1115"/>
                    <a:pt x="696" y="1187"/>
                  </a:cubicBezTo>
                  <a:cubicBezTo>
                    <a:pt x="745" y="1196"/>
                    <a:pt x="795" y="1200"/>
                    <a:pt x="843" y="1200"/>
                  </a:cubicBezTo>
                  <a:cubicBezTo>
                    <a:pt x="1224" y="1200"/>
                    <a:pt x="1561" y="931"/>
                    <a:pt x="1633" y="536"/>
                  </a:cubicBezTo>
                  <a:cubicBezTo>
                    <a:pt x="1668" y="348"/>
                    <a:pt x="1633" y="161"/>
                    <a:pt x="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3" name="Google Shape;7503;p48"/>
            <p:cNvSpPr/>
            <p:nvPr/>
          </p:nvSpPr>
          <p:spPr>
            <a:xfrm>
              <a:off x="310900" y="532010"/>
              <a:ext cx="646269" cy="542663"/>
            </a:xfrm>
            <a:custGeom>
              <a:rect b="b" l="l" r="r" t="t"/>
              <a:pathLst>
                <a:path extrusionOk="0" h="12498" w="14885">
                  <a:moveTo>
                    <a:pt x="10444" y="2193"/>
                  </a:moveTo>
                  <a:cubicBezTo>
                    <a:pt x="10836" y="2193"/>
                    <a:pt x="11184" y="2563"/>
                    <a:pt x="11093" y="3000"/>
                  </a:cubicBezTo>
                  <a:cubicBezTo>
                    <a:pt x="10861" y="4097"/>
                    <a:pt x="10388" y="5748"/>
                    <a:pt x="9424" y="7478"/>
                  </a:cubicBezTo>
                  <a:cubicBezTo>
                    <a:pt x="7747" y="10494"/>
                    <a:pt x="5936" y="11305"/>
                    <a:pt x="4099" y="11644"/>
                  </a:cubicBezTo>
                  <a:cubicBezTo>
                    <a:pt x="3617" y="11736"/>
                    <a:pt x="3203" y="11776"/>
                    <a:pt x="2887" y="11776"/>
                  </a:cubicBezTo>
                  <a:cubicBezTo>
                    <a:pt x="2003" y="11776"/>
                    <a:pt x="1880" y="11461"/>
                    <a:pt x="3162" y="11073"/>
                  </a:cubicBezTo>
                  <a:cubicBezTo>
                    <a:pt x="4910" y="10556"/>
                    <a:pt x="5954" y="8433"/>
                    <a:pt x="6793" y="6158"/>
                  </a:cubicBezTo>
                  <a:cubicBezTo>
                    <a:pt x="7471" y="4302"/>
                    <a:pt x="8532" y="3178"/>
                    <a:pt x="10129" y="2277"/>
                  </a:cubicBezTo>
                  <a:cubicBezTo>
                    <a:pt x="10232" y="2219"/>
                    <a:pt x="10340" y="2193"/>
                    <a:pt x="10444" y="2193"/>
                  </a:cubicBezTo>
                  <a:close/>
                  <a:moveTo>
                    <a:pt x="13947" y="0"/>
                  </a:moveTo>
                  <a:cubicBezTo>
                    <a:pt x="13935" y="0"/>
                    <a:pt x="13923" y="1"/>
                    <a:pt x="13912" y="2"/>
                  </a:cubicBezTo>
                  <a:cubicBezTo>
                    <a:pt x="13528" y="56"/>
                    <a:pt x="11173" y="1019"/>
                    <a:pt x="10290" y="1314"/>
                  </a:cubicBezTo>
                  <a:cubicBezTo>
                    <a:pt x="5811" y="2813"/>
                    <a:pt x="5472" y="10324"/>
                    <a:pt x="2341" y="10931"/>
                  </a:cubicBezTo>
                  <a:cubicBezTo>
                    <a:pt x="0" y="11378"/>
                    <a:pt x="1184" y="12498"/>
                    <a:pt x="3367" y="12498"/>
                  </a:cubicBezTo>
                  <a:cubicBezTo>
                    <a:pt x="4103" y="12498"/>
                    <a:pt x="4954" y="12370"/>
                    <a:pt x="5820" y="12046"/>
                  </a:cubicBezTo>
                  <a:cubicBezTo>
                    <a:pt x="9264" y="10770"/>
                    <a:pt x="10941" y="7719"/>
                    <a:pt x="11512" y="4534"/>
                  </a:cubicBezTo>
                  <a:cubicBezTo>
                    <a:pt x="11936" y="2129"/>
                    <a:pt x="11867" y="1576"/>
                    <a:pt x="12192" y="1576"/>
                  </a:cubicBezTo>
                  <a:cubicBezTo>
                    <a:pt x="12298" y="1576"/>
                    <a:pt x="12444" y="1634"/>
                    <a:pt x="12663" y="1706"/>
                  </a:cubicBezTo>
                  <a:cubicBezTo>
                    <a:pt x="12972" y="1811"/>
                    <a:pt x="13267" y="1862"/>
                    <a:pt x="13532" y="1862"/>
                  </a:cubicBezTo>
                  <a:cubicBezTo>
                    <a:pt x="14034" y="1862"/>
                    <a:pt x="14430" y="1682"/>
                    <a:pt x="14616" y="1350"/>
                  </a:cubicBezTo>
                  <a:cubicBezTo>
                    <a:pt x="14885" y="847"/>
                    <a:pt x="14338" y="0"/>
                    <a:pt x="13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4" name="Google Shape;750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5_1_1">
    <p:spTree>
      <p:nvGrpSpPr>
        <p:cNvPr id="7505" name="Shape 7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" name="Google Shape;7506;p49"/>
          <p:cNvSpPr/>
          <p:nvPr/>
        </p:nvSpPr>
        <p:spPr>
          <a:xfrm rot="10800000">
            <a:off x="-1266535" y="-99277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7" name="Google Shape;7507;p49"/>
          <p:cNvSpPr/>
          <p:nvPr/>
        </p:nvSpPr>
        <p:spPr>
          <a:xfrm flipH="1">
            <a:off x="7139386" y="-833475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8" name="Google Shape;7508;p49"/>
          <p:cNvGrpSpPr/>
          <p:nvPr/>
        </p:nvGrpSpPr>
        <p:grpSpPr>
          <a:xfrm>
            <a:off x="-1130807" y="-992788"/>
            <a:ext cx="3836998" cy="2198307"/>
            <a:chOff x="-9376871" y="-61513"/>
            <a:chExt cx="3836998" cy="2198307"/>
          </a:xfrm>
        </p:grpSpPr>
        <p:sp>
          <p:nvSpPr>
            <p:cNvPr id="7509" name="Google Shape;7509;p49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0" name="Google Shape;7510;p49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1" name="Google Shape;7511;p49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2" name="Google Shape;7512;p49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3" name="Google Shape;7513;p49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4" name="Google Shape;7514;p49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5" name="Google Shape;7515;p49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6" name="Google Shape;7516;p49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7" name="Google Shape;7517;p49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8" name="Google Shape;7518;p49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9" name="Google Shape;7519;p49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0" name="Google Shape;7520;p49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1" name="Google Shape;7521;p49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2" name="Google Shape;7522;p49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3" name="Google Shape;7523;p49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4" name="Google Shape;7524;p49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5" name="Google Shape;7525;p49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6" name="Google Shape;7526;p49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7" name="Google Shape;7527;p49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8" name="Google Shape;7528;p49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9" name="Google Shape;7529;p49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0" name="Google Shape;7530;p49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1" name="Google Shape;7531;p49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2" name="Google Shape;7532;p49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3" name="Google Shape;7533;p49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4" name="Google Shape;7534;p49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5" name="Google Shape;7535;p49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6" name="Google Shape;7536;p49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7" name="Google Shape;7537;p49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8" name="Google Shape;7538;p49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9" name="Google Shape;7539;p49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0" name="Google Shape;7540;p49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1" name="Google Shape;7541;p49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2" name="Google Shape;7542;p49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3" name="Google Shape;7543;p49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4" name="Google Shape;7544;p49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5" name="Google Shape;7545;p49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6" name="Google Shape;7546;p49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7" name="Google Shape;7547;p49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8" name="Google Shape;7548;p49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9" name="Google Shape;7549;p49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0" name="Google Shape;7550;p49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1" name="Google Shape;7551;p49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2" name="Google Shape;7552;p49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3" name="Google Shape;7553;p49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4" name="Google Shape;7554;p49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5" name="Google Shape;7555;p49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6" name="Google Shape;7556;p49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7" name="Google Shape;7557;p49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8" name="Google Shape;7558;p49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9" name="Google Shape;7559;p49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0" name="Google Shape;7560;p49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1" name="Google Shape;7561;p49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2" name="Google Shape;7562;p49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3" name="Google Shape;7563;p49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4" name="Google Shape;7564;p49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5" name="Google Shape;7565;p49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6" name="Google Shape;7566;p49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7" name="Google Shape;7567;p49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8" name="Google Shape;7568;p49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9" name="Google Shape;7569;p49"/>
          <p:cNvGrpSpPr/>
          <p:nvPr/>
        </p:nvGrpSpPr>
        <p:grpSpPr>
          <a:xfrm flipH="1">
            <a:off x="7139386" y="-992625"/>
            <a:ext cx="3704019" cy="2121973"/>
            <a:chOff x="-1389150" y="804800"/>
            <a:chExt cx="971750" cy="556700"/>
          </a:xfrm>
        </p:grpSpPr>
        <p:sp>
          <p:nvSpPr>
            <p:cNvPr id="7570" name="Google Shape;7570;p49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1" name="Google Shape;7571;p49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2" name="Google Shape;7572;p49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3" name="Google Shape;7573;p49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4" name="Google Shape;7574;p49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5" name="Google Shape;7575;p49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6" name="Google Shape;7576;p49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7" name="Google Shape;7577;p49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8" name="Google Shape;7578;p49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9" name="Google Shape;7579;p49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0" name="Google Shape;7580;p49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1" name="Google Shape;7581;p49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2" name="Google Shape;7582;p49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3" name="Google Shape;7583;p49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4" name="Google Shape;7584;p49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5" name="Google Shape;7585;p49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6" name="Google Shape;7586;p49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7" name="Google Shape;7587;p49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8" name="Google Shape;7588;p49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9" name="Google Shape;7589;p49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0" name="Google Shape;7590;p49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1" name="Google Shape;7591;p49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2" name="Google Shape;7592;p49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3" name="Google Shape;7593;p49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4" name="Google Shape;7594;p49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5" name="Google Shape;7595;p49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6" name="Google Shape;7596;p49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7" name="Google Shape;7597;p49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8" name="Google Shape;7598;p49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9" name="Google Shape;7599;p49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0" name="Google Shape;7600;p49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1" name="Google Shape;7601;p49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2" name="Google Shape;7602;p49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3" name="Google Shape;7603;p49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4" name="Google Shape;7604;p49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5" name="Google Shape;7605;p49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6" name="Google Shape;7606;p49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7" name="Google Shape;7607;p49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8" name="Google Shape;7608;p49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9" name="Google Shape;7609;p49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0" name="Google Shape;7610;p49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1" name="Google Shape;7611;p49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2" name="Google Shape;7612;p49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3" name="Google Shape;7613;p49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4" name="Google Shape;7614;p49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5" name="Google Shape;7615;p49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6" name="Google Shape;7616;p49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7" name="Google Shape;7617;p49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8" name="Google Shape;7618;p49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9" name="Google Shape;7619;p49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0" name="Google Shape;7620;p49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1" name="Google Shape;7621;p49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2" name="Google Shape;7622;p49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3" name="Google Shape;7623;p49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4" name="Google Shape;7624;p49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5" name="Google Shape;7625;p49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6" name="Google Shape;7626;p49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7" name="Google Shape;7627;p49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8" name="Google Shape;7628;p49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9" name="Google Shape;7629;p49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0" name="Google Shape;7630;p49"/>
          <p:cNvSpPr/>
          <p:nvPr/>
        </p:nvSpPr>
        <p:spPr>
          <a:xfrm flipH="1" rot="-734346">
            <a:off x="8764751" y="1997985"/>
            <a:ext cx="254678" cy="269376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1" name="Google Shape;7631;p49"/>
          <p:cNvSpPr/>
          <p:nvPr/>
        </p:nvSpPr>
        <p:spPr>
          <a:xfrm flipH="1" rot="3552372">
            <a:off x="175055" y="3574061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2" name="Google Shape;7632;p49"/>
          <p:cNvSpPr/>
          <p:nvPr/>
        </p:nvSpPr>
        <p:spPr>
          <a:xfrm flipH="1" rot="2316004">
            <a:off x="8655778" y="4011533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3" name="Google Shape;7633;p49"/>
          <p:cNvSpPr/>
          <p:nvPr/>
        </p:nvSpPr>
        <p:spPr>
          <a:xfrm flipH="1" rot="704092">
            <a:off x="175053" y="1754085"/>
            <a:ext cx="254677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4" name="Google Shape;7634;p49"/>
          <p:cNvGrpSpPr/>
          <p:nvPr/>
        </p:nvGrpSpPr>
        <p:grpSpPr>
          <a:xfrm rot="-7750716">
            <a:off x="9863" y="269591"/>
            <a:ext cx="796653" cy="717473"/>
            <a:chOff x="406033" y="4079411"/>
            <a:chExt cx="920069" cy="828622"/>
          </a:xfrm>
        </p:grpSpPr>
        <p:sp>
          <p:nvSpPr>
            <p:cNvPr id="7635" name="Google Shape;7635;p49"/>
            <p:cNvSpPr/>
            <p:nvPr/>
          </p:nvSpPr>
          <p:spPr>
            <a:xfrm>
              <a:off x="406033" y="4079411"/>
              <a:ext cx="920069" cy="828622"/>
            </a:xfrm>
            <a:custGeom>
              <a:rect b="b" l="l" r="r" t="t"/>
              <a:pathLst>
                <a:path extrusionOk="0" h="19074" w="21179">
                  <a:moveTo>
                    <a:pt x="9278" y="1"/>
                  </a:moveTo>
                  <a:cubicBezTo>
                    <a:pt x="7512" y="1"/>
                    <a:pt x="5692" y="464"/>
                    <a:pt x="4157" y="1303"/>
                  </a:cubicBezTo>
                  <a:cubicBezTo>
                    <a:pt x="4157" y="1312"/>
                    <a:pt x="4149" y="1312"/>
                    <a:pt x="4149" y="1312"/>
                  </a:cubicBezTo>
                  <a:cubicBezTo>
                    <a:pt x="4059" y="1366"/>
                    <a:pt x="3970" y="1410"/>
                    <a:pt x="3881" y="1464"/>
                  </a:cubicBezTo>
                  <a:cubicBezTo>
                    <a:pt x="3783" y="1526"/>
                    <a:pt x="3685" y="1580"/>
                    <a:pt x="3587" y="1651"/>
                  </a:cubicBezTo>
                  <a:cubicBezTo>
                    <a:pt x="2248" y="2507"/>
                    <a:pt x="1187" y="3828"/>
                    <a:pt x="580" y="5371"/>
                  </a:cubicBezTo>
                  <a:cubicBezTo>
                    <a:pt x="366" y="5906"/>
                    <a:pt x="214" y="6468"/>
                    <a:pt x="116" y="7030"/>
                  </a:cubicBezTo>
                  <a:cubicBezTo>
                    <a:pt x="36" y="7494"/>
                    <a:pt x="0" y="7967"/>
                    <a:pt x="0" y="8431"/>
                  </a:cubicBezTo>
                  <a:cubicBezTo>
                    <a:pt x="9" y="8547"/>
                    <a:pt x="9" y="8663"/>
                    <a:pt x="18" y="8779"/>
                  </a:cubicBezTo>
                  <a:cubicBezTo>
                    <a:pt x="63" y="9760"/>
                    <a:pt x="295" y="10706"/>
                    <a:pt x="696" y="11589"/>
                  </a:cubicBezTo>
                  <a:cubicBezTo>
                    <a:pt x="1017" y="12303"/>
                    <a:pt x="1410" y="12891"/>
                    <a:pt x="1883" y="13373"/>
                  </a:cubicBezTo>
                  <a:cubicBezTo>
                    <a:pt x="2079" y="13569"/>
                    <a:pt x="2293" y="13748"/>
                    <a:pt x="2516" y="13908"/>
                  </a:cubicBezTo>
                  <a:cubicBezTo>
                    <a:pt x="2587" y="13953"/>
                    <a:pt x="2659" y="14007"/>
                    <a:pt x="2730" y="14051"/>
                  </a:cubicBezTo>
                  <a:cubicBezTo>
                    <a:pt x="3453" y="14515"/>
                    <a:pt x="4202" y="14747"/>
                    <a:pt x="4934" y="14979"/>
                  </a:cubicBezTo>
                  <a:cubicBezTo>
                    <a:pt x="5549" y="15166"/>
                    <a:pt x="6138" y="15345"/>
                    <a:pt x="6727" y="15675"/>
                  </a:cubicBezTo>
                  <a:cubicBezTo>
                    <a:pt x="7244" y="15960"/>
                    <a:pt x="7735" y="16397"/>
                    <a:pt x="8261" y="16852"/>
                  </a:cubicBezTo>
                  <a:cubicBezTo>
                    <a:pt x="8903" y="17423"/>
                    <a:pt x="9564" y="18012"/>
                    <a:pt x="10402" y="18449"/>
                  </a:cubicBezTo>
                  <a:cubicBezTo>
                    <a:pt x="10714" y="18610"/>
                    <a:pt x="11036" y="18744"/>
                    <a:pt x="11348" y="18833"/>
                  </a:cubicBezTo>
                  <a:cubicBezTo>
                    <a:pt x="11517" y="18886"/>
                    <a:pt x="11696" y="18931"/>
                    <a:pt x="11874" y="18967"/>
                  </a:cubicBezTo>
                  <a:cubicBezTo>
                    <a:pt x="12062" y="19002"/>
                    <a:pt x="12249" y="19029"/>
                    <a:pt x="12436" y="19047"/>
                  </a:cubicBezTo>
                  <a:cubicBezTo>
                    <a:pt x="12561" y="19065"/>
                    <a:pt x="12704" y="19065"/>
                    <a:pt x="12838" y="19074"/>
                  </a:cubicBezTo>
                  <a:lnTo>
                    <a:pt x="12900" y="19074"/>
                  </a:lnTo>
                  <a:cubicBezTo>
                    <a:pt x="13730" y="19074"/>
                    <a:pt x="14604" y="18877"/>
                    <a:pt x="15496" y="18503"/>
                  </a:cubicBezTo>
                  <a:cubicBezTo>
                    <a:pt x="15603" y="18458"/>
                    <a:pt x="15728" y="18405"/>
                    <a:pt x="15871" y="18333"/>
                  </a:cubicBezTo>
                  <a:lnTo>
                    <a:pt x="15933" y="18306"/>
                  </a:lnTo>
                  <a:cubicBezTo>
                    <a:pt x="16058" y="18244"/>
                    <a:pt x="16183" y="18182"/>
                    <a:pt x="16299" y="18119"/>
                  </a:cubicBezTo>
                  <a:cubicBezTo>
                    <a:pt x="16308" y="18110"/>
                    <a:pt x="16317" y="18110"/>
                    <a:pt x="16326" y="18101"/>
                  </a:cubicBezTo>
                  <a:cubicBezTo>
                    <a:pt x="16442" y="18039"/>
                    <a:pt x="16558" y="17967"/>
                    <a:pt x="16683" y="17896"/>
                  </a:cubicBezTo>
                  <a:cubicBezTo>
                    <a:pt x="16683" y="17896"/>
                    <a:pt x="16692" y="17887"/>
                    <a:pt x="16692" y="17887"/>
                  </a:cubicBezTo>
                  <a:cubicBezTo>
                    <a:pt x="16816" y="17807"/>
                    <a:pt x="16941" y="17736"/>
                    <a:pt x="17066" y="17646"/>
                  </a:cubicBezTo>
                  <a:cubicBezTo>
                    <a:pt x="17066" y="17646"/>
                    <a:pt x="17075" y="17646"/>
                    <a:pt x="17075" y="17637"/>
                  </a:cubicBezTo>
                  <a:cubicBezTo>
                    <a:pt x="17798" y="17156"/>
                    <a:pt x="18467" y="16567"/>
                    <a:pt x="19002" y="15951"/>
                  </a:cubicBezTo>
                  <a:cubicBezTo>
                    <a:pt x="20626" y="14069"/>
                    <a:pt x="21179" y="11303"/>
                    <a:pt x="20519" y="8351"/>
                  </a:cubicBezTo>
                  <a:cubicBezTo>
                    <a:pt x="20198" y="6897"/>
                    <a:pt x="19644" y="5639"/>
                    <a:pt x="18886" y="4604"/>
                  </a:cubicBezTo>
                  <a:cubicBezTo>
                    <a:pt x="16968" y="1972"/>
                    <a:pt x="13623" y="259"/>
                    <a:pt x="9920" y="18"/>
                  </a:cubicBezTo>
                  <a:cubicBezTo>
                    <a:pt x="9715" y="1"/>
                    <a:pt x="9501" y="1"/>
                    <a:pt x="92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6" name="Google Shape;7636;p49"/>
            <p:cNvSpPr/>
            <p:nvPr/>
          </p:nvSpPr>
          <p:spPr>
            <a:xfrm>
              <a:off x="433533" y="4140318"/>
              <a:ext cx="825538" cy="706375"/>
            </a:xfrm>
            <a:custGeom>
              <a:rect b="b" l="l" r="r" t="t"/>
              <a:pathLst>
                <a:path extrusionOk="0" h="16260" w="19003">
                  <a:moveTo>
                    <a:pt x="8670" y="1"/>
                  </a:moveTo>
                  <a:cubicBezTo>
                    <a:pt x="6954" y="1"/>
                    <a:pt x="5135" y="505"/>
                    <a:pt x="3712" y="1427"/>
                  </a:cubicBezTo>
                  <a:cubicBezTo>
                    <a:pt x="1152" y="3086"/>
                    <a:pt x="1" y="6636"/>
                    <a:pt x="1339" y="9607"/>
                  </a:cubicBezTo>
                  <a:cubicBezTo>
                    <a:pt x="2570" y="12328"/>
                    <a:pt x="4559" y="11820"/>
                    <a:pt x="6772" y="13042"/>
                  </a:cubicBezTo>
                  <a:cubicBezTo>
                    <a:pt x="8574" y="14032"/>
                    <a:pt x="9662" y="16039"/>
                    <a:pt x="11928" y="16244"/>
                  </a:cubicBezTo>
                  <a:cubicBezTo>
                    <a:pt x="12042" y="16255"/>
                    <a:pt x="12158" y="16260"/>
                    <a:pt x="12274" y="16260"/>
                  </a:cubicBezTo>
                  <a:cubicBezTo>
                    <a:pt x="12947" y="16260"/>
                    <a:pt x="13648" y="16089"/>
                    <a:pt x="14310" y="15807"/>
                  </a:cubicBezTo>
                  <a:cubicBezTo>
                    <a:pt x="15488" y="15317"/>
                    <a:pt x="16567" y="14478"/>
                    <a:pt x="17299" y="13630"/>
                  </a:cubicBezTo>
                  <a:cubicBezTo>
                    <a:pt x="18771" y="11935"/>
                    <a:pt x="19003" y="9447"/>
                    <a:pt x="18512" y="7252"/>
                  </a:cubicBezTo>
                  <a:cubicBezTo>
                    <a:pt x="18253" y="6101"/>
                    <a:pt x="17816" y="4977"/>
                    <a:pt x="17120" y="4031"/>
                  </a:cubicBezTo>
                  <a:cubicBezTo>
                    <a:pt x="15336" y="1578"/>
                    <a:pt x="12223" y="222"/>
                    <a:pt x="9198" y="17"/>
                  </a:cubicBezTo>
                  <a:cubicBezTo>
                    <a:pt x="9024" y="6"/>
                    <a:pt x="8847" y="1"/>
                    <a:pt x="8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7" name="Google Shape;7637;p49"/>
            <p:cNvSpPr/>
            <p:nvPr/>
          </p:nvSpPr>
          <p:spPr>
            <a:xfrm>
              <a:off x="856361" y="4379384"/>
              <a:ext cx="301578" cy="301534"/>
            </a:xfrm>
            <a:custGeom>
              <a:rect b="b" l="l" r="r" t="t"/>
              <a:pathLst>
                <a:path extrusionOk="0" h="6941" w="6942">
                  <a:moveTo>
                    <a:pt x="3471" y="0"/>
                  </a:moveTo>
                  <a:cubicBezTo>
                    <a:pt x="1553" y="0"/>
                    <a:pt x="1" y="1553"/>
                    <a:pt x="1" y="3471"/>
                  </a:cubicBezTo>
                  <a:cubicBezTo>
                    <a:pt x="1" y="5389"/>
                    <a:pt x="1553" y="6941"/>
                    <a:pt x="3471" y="6941"/>
                  </a:cubicBezTo>
                  <a:cubicBezTo>
                    <a:pt x="5389" y="6941"/>
                    <a:pt x="6941" y="5389"/>
                    <a:pt x="6941" y="3471"/>
                  </a:cubicBezTo>
                  <a:cubicBezTo>
                    <a:pt x="6941" y="1553"/>
                    <a:pt x="5389" y="0"/>
                    <a:pt x="3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8" name="Google Shape;7638;p49"/>
            <p:cNvSpPr/>
            <p:nvPr/>
          </p:nvSpPr>
          <p:spPr>
            <a:xfrm>
              <a:off x="856361" y="4397195"/>
              <a:ext cx="260872" cy="283723"/>
            </a:xfrm>
            <a:custGeom>
              <a:rect b="b" l="l" r="r" t="t"/>
              <a:pathLst>
                <a:path extrusionOk="0" h="6531" w="6005">
                  <a:moveTo>
                    <a:pt x="1838" y="1"/>
                  </a:moveTo>
                  <a:lnTo>
                    <a:pt x="1838" y="1"/>
                  </a:lnTo>
                  <a:cubicBezTo>
                    <a:pt x="741" y="590"/>
                    <a:pt x="1" y="1740"/>
                    <a:pt x="1" y="3061"/>
                  </a:cubicBezTo>
                  <a:cubicBezTo>
                    <a:pt x="1" y="4979"/>
                    <a:pt x="1553" y="6531"/>
                    <a:pt x="3471" y="6531"/>
                  </a:cubicBezTo>
                  <a:cubicBezTo>
                    <a:pt x="4470" y="6531"/>
                    <a:pt x="5371" y="6112"/>
                    <a:pt x="6004" y="5434"/>
                  </a:cubicBezTo>
                  <a:lnTo>
                    <a:pt x="6004" y="5434"/>
                  </a:lnTo>
                  <a:cubicBezTo>
                    <a:pt x="5514" y="5701"/>
                    <a:pt x="4961" y="5844"/>
                    <a:pt x="4363" y="5844"/>
                  </a:cubicBezTo>
                  <a:cubicBezTo>
                    <a:pt x="2445" y="5844"/>
                    <a:pt x="893" y="4292"/>
                    <a:pt x="893" y="2374"/>
                  </a:cubicBezTo>
                  <a:cubicBezTo>
                    <a:pt x="893" y="1455"/>
                    <a:pt x="1249" y="625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9" name="Google Shape;7639;p49"/>
          <p:cNvGrpSpPr/>
          <p:nvPr/>
        </p:nvGrpSpPr>
        <p:grpSpPr>
          <a:xfrm flipH="1" rot="2700000">
            <a:off x="8423353" y="171480"/>
            <a:ext cx="719507" cy="735840"/>
            <a:chOff x="71200" y="203713"/>
            <a:chExt cx="656476" cy="671378"/>
          </a:xfrm>
        </p:grpSpPr>
        <p:sp>
          <p:nvSpPr>
            <p:cNvPr id="7640" name="Google Shape;7640;p49"/>
            <p:cNvSpPr/>
            <p:nvPr/>
          </p:nvSpPr>
          <p:spPr>
            <a:xfrm>
              <a:off x="71200" y="203713"/>
              <a:ext cx="656476" cy="671378"/>
            </a:xfrm>
            <a:custGeom>
              <a:rect b="b" l="l" r="r" t="t"/>
              <a:pathLst>
                <a:path extrusionOk="0" h="18066" w="17665">
                  <a:moveTo>
                    <a:pt x="14818" y="8217"/>
                  </a:moveTo>
                  <a:cubicBezTo>
                    <a:pt x="14836" y="8217"/>
                    <a:pt x="14845" y="8225"/>
                    <a:pt x="14854" y="8225"/>
                  </a:cubicBezTo>
                  <a:lnTo>
                    <a:pt x="14810" y="8225"/>
                  </a:lnTo>
                  <a:cubicBezTo>
                    <a:pt x="14810" y="8225"/>
                    <a:pt x="14810" y="8217"/>
                    <a:pt x="14810" y="8217"/>
                  </a:cubicBezTo>
                  <a:close/>
                  <a:moveTo>
                    <a:pt x="13275" y="0"/>
                  </a:moveTo>
                  <a:cubicBezTo>
                    <a:pt x="13025" y="0"/>
                    <a:pt x="12776" y="81"/>
                    <a:pt x="12561" y="232"/>
                  </a:cubicBezTo>
                  <a:lnTo>
                    <a:pt x="10608" y="1660"/>
                  </a:lnTo>
                  <a:cubicBezTo>
                    <a:pt x="10188" y="1963"/>
                    <a:pt x="10019" y="2507"/>
                    <a:pt x="10179" y="3007"/>
                  </a:cubicBezTo>
                  <a:cubicBezTo>
                    <a:pt x="10179" y="3016"/>
                    <a:pt x="10188" y="3042"/>
                    <a:pt x="10171" y="3060"/>
                  </a:cubicBezTo>
                  <a:cubicBezTo>
                    <a:pt x="10162" y="3069"/>
                    <a:pt x="10153" y="3087"/>
                    <a:pt x="10117" y="3087"/>
                  </a:cubicBezTo>
                  <a:cubicBezTo>
                    <a:pt x="10099" y="3087"/>
                    <a:pt x="10090" y="3078"/>
                    <a:pt x="10081" y="3078"/>
                  </a:cubicBezTo>
                  <a:cubicBezTo>
                    <a:pt x="9876" y="2917"/>
                    <a:pt x="9626" y="2846"/>
                    <a:pt x="9377" y="2846"/>
                  </a:cubicBezTo>
                  <a:cubicBezTo>
                    <a:pt x="9127" y="2846"/>
                    <a:pt x="8877" y="2917"/>
                    <a:pt x="8663" y="3078"/>
                  </a:cubicBezTo>
                  <a:lnTo>
                    <a:pt x="3524" y="6825"/>
                  </a:lnTo>
                  <a:cubicBezTo>
                    <a:pt x="3275" y="7003"/>
                    <a:pt x="3114" y="7262"/>
                    <a:pt x="3052" y="7556"/>
                  </a:cubicBezTo>
                  <a:cubicBezTo>
                    <a:pt x="3007" y="7547"/>
                    <a:pt x="2962" y="7547"/>
                    <a:pt x="2927" y="7547"/>
                  </a:cubicBezTo>
                  <a:cubicBezTo>
                    <a:pt x="2677" y="7547"/>
                    <a:pt x="2427" y="7628"/>
                    <a:pt x="2213" y="7779"/>
                  </a:cubicBezTo>
                  <a:lnTo>
                    <a:pt x="518" y="9011"/>
                  </a:lnTo>
                  <a:cubicBezTo>
                    <a:pt x="233" y="9216"/>
                    <a:pt x="54" y="9537"/>
                    <a:pt x="27" y="9885"/>
                  </a:cubicBezTo>
                  <a:cubicBezTo>
                    <a:pt x="1" y="10224"/>
                    <a:pt x="117" y="10572"/>
                    <a:pt x="357" y="10821"/>
                  </a:cubicBezTo>
                  <a:lnTo>
                    <a:pt x="4408" y="15041"/>
                  </a:lnTo>
                  <a:cubicBezTo>
                    <a:pt x="4541" y="15184"/>
                    <a:pt x="4711" y="15282"/>
                    <a:pt x="4889" y="15344"/>
                  </a:cubicBezTo>
                  <a:lnTo>
                    <a:pt x="7860" y="16370"/>
                  </a:lnTo>
                  <a:cubicBezTo>
                    <a:pt x="7994" y="16415"/>
                    <a:pt x="8119" y="16442"/>
                    <a:pt x="8253" y="16442"/>
                  </a:cubicBezTo>
                  <a:cubicBezTo>
                    <a:pt x="8458" y="16442"/>
                    <a:pt x="8663" y="16388"/>
                    <a:pt x="8850" y="16281"/>
                  </a:cubicBezTo>
                  <a:cubicBezTo>
                    <a:pt x="9154" y="16112"/>
                    <a:pt x="9359" y="15817"/>
                    <a:pt x="9430" y="15478"/>
                  </a:cubicBezTo>
                  <a:cubicBezTo>
                    <a:pt x="9439" y="15460"/>
                    <a:pt x="9439" y="15451"/>
                    <a:pt x="9439" y="15451"/>
                  </a:cubicBezTo>
                  <a:cubicBezTo>
                    <a:pt x="9457" y="15434"/>
                    <a:pt x="9475" y="15425"/>
                    <a:pt x="9493" y="15425"/>
                  </a:cubicBezTo>
                  <a:cubicBezTo>
                    <a:pt x="9510" y="15425"/>
                    <a:pt x="9519" y="15434"/>
                    <a:pt x="9528" y="15443"/>
                  </a:cubicBezTo>
                  <a:cubicBezTo>
                    <a:pt x="9555" y="15460"/>
                    <a:pt x="9555" y="15496"/>
                    <a:pt x="9546" y="15514"/>
                  </a:cubicBezTo>
                  <a:cubicBezTo>
                    <a:pt x="9394" y="15826"/>
                    <a:pt x="9377" y="16183"/>
                    <a:pt x="9510" y="16504"/>
                  </a:cubicBezTo>
                  <a:cubicBezTo>
                    <a:pt x="9644" y="16825"/>
                    <a:pt x="9903" y="17075"/>
                    <a:pt x="10233" y="17191"/>
                  </a:cubicBezTo>
                  <a:lnTo>
                    <a:pt x="12570" y="17994"/>
                  </a:lnTo>
                  <a:cubicBezTo>
                    <a:pt x="12704" y="18039"/>
                    <a:pt x="12829" y="18065"/>
                    <a:pt x="12963" y="18065"/>
                  </a:cubicBezTo>
                  <a:cubicBezTo>
                    <a:pt x="13159" y="18065"/>
                    <a:pt x="13364" y="18012"/>
                    <a:pt x="13534" y="17914"/>
                  </a:cubicBezTo>
                  <a:cubicBezTo>
                    <a:pt x="13837" y="17753"/>
                    <a:pt x="14051" y="17477"/>
                    <a:pt x="14132" y="17146"/>
                  </a:cubicBezTo>
                  <a:lnTo>
                    <a:pt x="15987" y="9724"/>
                  </a:lnTo>
                  <a:cubicBezTo>
                    <a:pt x="16076" y="9358"/>
                    <a:pt x="15996" y="8984"/>
                    <a:pt x="15764" y="8689"/>
                  </a:cubicBezTo>
                  <a:cubicBezTo>
                    <a:pt x="15657" y="8547"/>
                    <a:pt x="15514" y="8431"/>
                    <a:pt x="15354" y="8359"/>
                  </a:cubicBezTo>
                  <a:lnTo>
                    <a:pt x="15389" y="8359"/>
                  </a:lnTo>
                  <a:cubicBezTo>
                    <a:pt x="15559" y="8359"/>
                    <a:pt x="15719" y="8324"/>
                    <a:pt x="15880" y="8252"/>
                  </a:cubicBezTo>
                  <a:cubicBezTo>
                    <a:pt x="16219" y="8101"/>
                    <a:pt x="16469" y="7806"/>
                    <a:pt x="16558" y="7449"/>
                  </a:cubicBezTo>
                  <a:lnTo>
                    <a:pt x="17539" y="3515"/>
                  </a:lnTo>
                  <a:cubicBezTo>
                    <a:pt x="17664" y="3016"/>
                    <a:pt x="17459" y="2498"/>
                    <a:pt x="17031" y="2213"/>
                  </a:cubicBezTo>
                  <a:lnTo>
                    <a:pt x="13926" y="197"/>
                  </a:lnTo>
                  <a:cubicBezTo>
                    <a:pt x="13730" y="72"/>
                    <a:pt x="13498" y="0"/>
                    <a:pt x="1327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1" name="Google Shape;7641;p49"/>
            <p:cNvSpPr/>
            <p:nvPr/>
          </p:nvSpPr>
          <p:spPr>
            <a:xfrm>
              <a:off x="116614" y="248458"/>
              <a:ext cx="562975" cy="581853"/>
            </a:xfrm>
            <a:custGeom>
              <a:rect b="b" l="l" r="r" t="t"/>
              <a:pathLst>
                <a:path extrusionOk="0" h="15657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7031" y="14033"/>
                  </a:lnTo>
                  <a:cubicBezTo>
                    <a:pt x="7066" y="13846"/>
                    <a:pt x="7147" y="13668"/>
                    <a:pt x="7271" y="13507"/>
                  </a:cubicBezTo>
                  <a:cubicBezTo>
                    <a:pt x="7520" y="13186"/>
                    <a:pt x="7893" y="13018"/>
                    <a:pt x="8270" y="13018"/>
                  </a:cubicBezTo>
                  <a:cubicBezTo>
                    <a:pt x="8541" y="13018"/>
                    <a:pt x="8815" y="13105"/>
                    <a:pt x="9047" y="13284"/>
                  </a:cubicBezTo>
                  <a:cubicBezTo>
                    <a:pt x="9528" y="13668"/>
                    <a:pt x="9662" y="14319"/>
                    <a:pt x="9404" y="14845"/>
                  </a:cubicBezTo>
                  <a:lnTo>
                    <a:pt x="11741" y="15657"/>
                  </a:lnTo>
                  <a:lnTo>
                    <a:pt x="13596" y="8226"/>
                  </a:lnTo>
                  <a:cubicBezTo>
                    <a:pt x="13338" y="8226"/>
                    <a:pt x="13070" y="8146"/>
                    <a:pt x="12856" y="7976"/>
                  </a:cubicBezTo>
                  <a:cubicBezTo>
                    <a:pt x="12321" y="7566"/>
                    <a:pt x="12232" y="6798"/>
                    <a:pt x="12642" y="6272"/>
                  </a:cubicBezTo>
                  <a:cubicBezTo>
                    <a:pt x="12879" y="5966"/>
                    <a:pt x="13235" y="5806"/>
                    <a:pt x="13595" y="5806"/>
                  </a:cubicBezTo>
                  <a:cubicBezTo>
                    <a:pt x="13791" y="5806"/>
                    <a:pt x="13988" y="5853"/>
                    <a:pt x="14167" y="5951"/>
                  </a:cubicBez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2" name="Google Shape;7642;p49"/>
            <p:cNvSpPr/>
            <p:nvPr/>
          </p:nvSpPr>
          <p:spPr>
            <a:xfrm>
              <a:off x="116614" y="248458"/>
              <a:ext cx="562975" cy="483410"/>
            </a:xfrm>
            <a:custGeom>
              <a:rect b="b" l="l" r="r" t="t"/>
              <a:pathLst>
                <a:path extrusionOk="0" h="13008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3" name="Google Shape;7643;p49"/>
            <p:cNvSpPr/>
            <p:nvPr/>
          </p:nvSpPr>
          <p:spPr>
            <a:xfrm>
              <a:off x="351340" y="456240"/>
              <a:ext cx="68676" cy="61244"/>
            </a:xfrm>
            <a:custGeom>
              <a:rect b="b" l="l" r="r" t="t"/>
              <a:pathLst>
                <a:path extrusionOk="0" h="1648" w="1848">
                  <a:moveTo>
                    <a:pt x="924" y="0"/>
                  </a:moveTo>
                  <a:cubicBezTo>
                    <a:pt x="680" y="0"/>
                    <a:pt x="438" y="108"/>
                    <a:pt x="277" y="315"/>
                  </a:cubicBezTo>
                  <a:cubicBezTo>
                    <a:pt x="1" y="681"/>
                    <a:pt x="63" y="1190"/>
                    <a:pt x="420" y="1475"/>
                  </a:cubicBezTo>
                  <a:cubicBezTo>
                    <a:pt x="570" y="1591"/>
                    <a:pt x="748" y="1647"/>
                    <a:pt x="924" y="1647"/>
                  </a:cubicBezTo>
                  <a:cubicBezTo>
                    <a:pt x="1169" y="1647"/>
                    <a:pt x="1410" y="1540"/>
                    <a:pt x="1571" y="1332"/>
                  </a:cubicBezTo>
                  <a:cubicBezTo>
                    <a:pt x="1848" y="967"/>
                    <a:pt x="1785" y="458"/>
                    <a:pt x="1428" y="173"/>
                  </a:cubicBezTo>
                  <a:cubicBezTo>
                    <a:pt x="1279" y="57"/>
                    <a:pt x="1101" y="0"/>
                    <a:pt x="924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4" name="Google Shape;7644;p49"/>
            <p:cNvSpPr/>
            <p:nvPr/>
          </p:nvSpPr>
          <p:spPr>
            <a:xfrm>
              <a:off x="571833" y="313420"/>
              <a:ext cx="44446" cy="39541"/>
            </a:xfrm>
            <a:custGeom>
              <a:rect b="b" l="l" r="r" t="t"/>
              <a:pathLst>
                <a:path extrusionOk="0" h="1064" w="1196">
                  <a:moveTo>
                    <a:pt x="598" y="1"/>
                  </a:moveTo>
                  <a:cubicBezTo>
                    <a:pt x="439" y="1"/>
                    <a:pt x="282" y="72"/>
                    <a:pt x="179" y="206"/>
                  </a:cubicBezTo>
                  <a:cubicBezTo>
                    <a:pt x="0" y="438"/>
                    <a:pt x="45" y="768"/>
                    <a:pt x="268" y="947"/>
                  </a:cubicBezTo>
                  <a:cubicBezTo>
                    <a:pt x="366" y="1026"/>
                    <a:pt x="482" y="1063"/>
                    <a:pt x="598" y="1063"/>
                  </a:cubicBezTo>
                  <a:cubicBezTo>
                    <a:pt x="757" y="1063"/>
                    <a:pt x="914" y="992"/>
                    <a:pt x="1017" y="858"/>
                  </a:cubicBezTo>
                  <a:cubicBezTo>
                    <a:pt x="1196" y="626"/>
                    <a:pt x="1151" y="296"/>
                    <a:pt x="928" y="117"/>
                  </a:cubicBezTo>
                  <a:cubicBezTo>
                    <a:pt x="831" y="38"/>
                    <a:pt x="714" y="1"/>
                    <a:pt x="598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5" name="Google Shape;7645;p49"/>
            <p:cNvSpPr/>
            <p:nvPr/>
          </p:nvSpPr>
          <p:spPr>
            <a:xfrm>
              <a:off x="262184" y="587614"/>
              <a:ext cx="75626" cy="67041"/>
            </a:xfrm>
            <a:custGeom>
              <a:rect b="b" l="l" r="r" t="t"/>
              <a:pathLst>
                <a:path extrusionOk="0" h="1804" w="2035">
                  <a:moveTo>
                    <a:pt x="1018" y="0"/>
                  </a:moveTo>
                  <a:cubicBezTo>
                    <a:pt x="748" y="0"/>
                    <a:pt x="480" y="120"/>
                    <a:pt x="303" y="349"/>
                  </a:cubicBezTo>
                  <a:cubicBezTo>
                    <a:pt x="0" y="741"/>
                    <a:pt x="71" y="1303"/>
                    <a:pt x="464" y="1616"/>
                  </a:cubicBezTo>
                  <a:cubicBezTo>
                    <a:pt x="628" y="1742"/>
                    <a:pt x="821" y="1803"/>
                    <a:pt x="1013" y="1803"/>
                  </a:cubicBezTo>
                  <a:cubicBezTo>
                    <a:pt x="1280" y="1803"/>
                    <a:pt x="1545" y="1684"/>
                    <a:pt x="1722" y="1455"/>
                  </a:cubicBezTo>
                  <a:cubicBezTo>
                    <a:pt x="2034" y="1062"/>
                    <a:pt x="1963" y="500"/>
                    <a:pt x="1570" y="188"/>
                  </a:cubicBezTo>
                  <a:cubicBezTo>
                    <a:pt x="1406" y="62"/>
                    <a:pt x="1212" y="0"/>
                    <a:pt x="101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6" name="Google Shape;7646;p49"/>
            <p:cNvSpPr/>
            <p:nvPr/>
          </p:nvSpPr>
          <p:spPr>
            <a:xfrm>
              <a:off x="483309" y="634477"/>
              <a:ext cx="64700" cy="57230"/>
            </a:xfrm>
            <a:custGeom>
              <a:rect b="b" l="l" r="r" t="t"/>
              <a:pathLst>
                <a:path extrusionOk="0" h="1540" w="1741">
                  <a:moveTo>
                    <a:pt x="872" y="1"/>
                  </a:moveTo>
                  <a:cubicBezTo>
                    <a:pt x="643" y="1"/>
                    <a:pt x="418" y="104"/>
                    <a:pt x="268" y="301"/>
                  </a:cubicBezTo>
                  <a:cubicBezTo>
                    <a:pt x="0" y="631"/>
                    <a:pt x="63" y="1113"/>
                    <a:pt x="402" y="1380"/>
                  </a:cubicBezTo>
                  <a:cubicBezTo>
                    <a:pt x="539" y="1488"/>
                    <a:pt x="702" y="1540"/>
                    <a:pt x="865" y="1540"/>
                  </a:cubicBezTo>
                  <a:cubicBezTo>
                    <a:pt x="1095" y="1540"/>
                    <a:pt x="1325" y="1436"/>
                    <a:pt x="1481" y="1238"/>
                  </a:cubicBezTo>
                  <a:cubicBezTo>
                    <a:pt x="1740" y="908"/>
                    <a:pt x="1678" y="426"/>
                    <a:pt x="1348" y="167"/>
                  </a:cubicBezTo>
                  <a:cubicBezTo>
                    <a:pt x="1205" y="55"/>
                    <a:pt x="1038" y="1"/>
                    <a:pt x="87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7" name="Google Shape;764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7648" name="Shape 7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" name="Google Shape;7649;p50"/>
          <p:cNvSpPr/>
          <p:nvPr/>
        </p:nvSpPr>
        <p:spPr>
          <a:xfrm flipH="1" rot="10800000">
            <a:off x="3357051" y="-820938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50" name="Google Shape;7650;p50"/>
          <p:cNvGrpSpPr/>
          <p:nvPr/>
        </p:nvGrpSpPr>
        <p:grpSpPr>
          <a:xfrm flipH="1" rot="10800000">
            <a:off x="3496294" y="-777135"/>
            <a:ext cx="5830099" cy="3340185"/>
            <a:chOff x="-5991144" y="1964591"/>
            <a:chExt cx="5830099" cy="3340185"/>
          </a:xfrm>
        </p:grpSpPr>
        <p:sp>
          <p:nvSpPr>
            <p:cNvPr id="7651" name="Google Shape;7651;p50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2" name="Google Shape;7652;p50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3" name="Google Shape;7653;p50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4" name="Google Shape;7654;p50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5" name="Google Shape;7655;p50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6" name="Google Shape;7656;p50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7" name="Google Shape;7657;p50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8" name="Google Shape;7658;p50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9" name="Google Shape;7659;p50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0" name="Google Shape;7660;p50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1" name="Google Shape;7661;p50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2" name="Google Shape;7662;p50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3" name="Google Shape;7663;p50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4" name="Google Shape;7664;p50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5" name="Google Shape;7665;p50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6" name="Google Shape;7666;p50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7" name="Google Shape;7667;p50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8" name="Google Shape;7668;p50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9" name="Google Shape;7669;p50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0" name="Google Shape;7670;p50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1" name="Google Shape;7671;p50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2" name="Google Shape;7672;p50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3" name="Google Shape;7673;p50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4" name="Google Shape;7674;p50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5" name="Google Shape;7675;p50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6" name="Google Shape;7676;p50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7" name="Google Shape;7677;p50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8" name="Google Shape;7678;p50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9" name="Google Shape;7679;p50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0" name="Google Shape;7680;p50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1" name="Google Shape;7681;p50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2" name="Google Shape;7682;p50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3" name="Google Shape;7683;p50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4" name="Google Shape;7684;p50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5" name="Google Shape;7685;p50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6" name="Google Shape;7686;p50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7" name="Google Shape;7687;p50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8" name="Google Shape;7688;p50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9" name="Google Shape;7689;p50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0" name="Google Shape;7690;p50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1" name="Google Shape;7691;p50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2" name="Google Shape;7692;p50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3" name="Google Shape;7693;p50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4" name="Google Shape;7694;p50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5" name="Google Shape;7695;p50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6" name="Google Shape;7696;p50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7" name="Google Shape;7697;p50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8" name="Google Shape;7698;p50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9" name="Google Shape;7699;p50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0" name="Google Shape;7700;p50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1" name="Google Shape;7701;p50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2" name="Google Shape;7702;p50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3" name="Google Shape;7703;p50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4" name="Google Shape;7704;p50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5" name="Google Shape;7705;p50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6" name="Google Shape;7706;p50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7" name="Google Shape;7707;p50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8" name="Google Shape;7708;p50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9" name="Google Shape;7709;p50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0" name="Google Shape;7710;p50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1" name="Google Shape;7711;p50"/>
          <p:cNvSpPr/>
          <p:nvPr/>
        </p:nvSpPr>
        <p:spPr>
          <a:xfrm flipH="1">
            <a:off x="-1077687" y="3880839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2" name="Google Shape;7712;p50"/>
          <p:cNvGrpSpPr/>
          <p:nvPr/>
        </p:nvGrpSpPr>
        <p:grpSpPr>
          <a:xfrm flipH="1" rot="10800000">
            <a:off x="-941959" y="4018072"/>
            <a:ext cx="3836998" cy="2198307"/>
            <a:chOff x="-9376871" y="-61513"/>
            <a:chExt cx="3836998" cy="2198307"/>
          </a:xfrm>
        </p:grpSpPr>
        <p:sp>
          <p:nvSpPr>
            <p:cNvPr id="7713" name="Google Shape;7713;p50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4" name="Google Shape;7714;p50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5" name="Google Shape;7715;p50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6" name="Google Shape;7716;p50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7" name="Google Shape;7717;p50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8" name="Google Shape;7718;p50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9" name="Google Shape;7719;p50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0" name="Google Shape;7720;p50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1" name="Google Shape;7721;p50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2" name="Google Shape;7722;p50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3" name="Google Shape;7723;p50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4" name="Google Shape;7724;p50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5" name="Google Shape;7725;p50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6" name="Google Shape;7726;p50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7" name="Google Shape;7727;p50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8" name="Google Shape;7728;p50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9" name="Google Shape;7729;p50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0" name="Google Shape;7730;p50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1" name="Google Shape;7731;p50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2" name="Google Shape;7732;p50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3" name="Google Shape;7733;p50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4" name="Google Shape;7734;p50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5" name="Google Shape;7735;p50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6" name="Google Shape;7736;p50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7" name="Google Shape;7737;p50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8" name="Google Shape;7738;p50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9" name="Google Shape;7739;p50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0" name="Google Shape;7740;p50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1" name="Google Shape;7741;p50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2" name="Google Shape;7742;p50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3" name="Google Shape;7743;p50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4" name="Google Shape;7744;p50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5" name="Google Shape;7745;p50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6" name="Google Shape;7746;p50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7" name="Google Shape;7747;p50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8" name="Google Shape;7748;p50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9" name="Google Shape;7749;p50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0" name="Google Shape;7750;p50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1" name="Google Shape;7751;p50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2" name="Google Shape;7752;p50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3" name="Google Shape;7753;p50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4" name="Google Shape;7754;p50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5" name="Google Shape;7755;p50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6" name="Google Shape;7756;p50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7" name="Google Shape;7757;p50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8" name="Google Shape;7758;p50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9" name="Google Shape;7759;p50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0" name="Google Shape;7760;p50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1" name="Google Shape;7761;p50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2" name="Google Shape;7762;p50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3" name="Google Shape;7763;p50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4" name="Google Shape;7764;p50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5" name="Google Shape;7765;p50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6" name="Google Shape;7766;p50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7" name="Google Shape;7767;p50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8" name="Google Shape;7768;p50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9" name="Google Shape;7769;p50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0" name="Google Shape;7770;p50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1" name="Google Shape;7771;p50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2" name="Google Shape;7772;p50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3" name="Google Shape;7773;p50"/>
          <p:cNvGrpSpPr/>
          <p:nvPr/>
        </p:nvGrpSpPr>
        <p:grpSpPr>
          <a:xfrm>
            <a:off x="4644250" y="3932578"/>
            <a:ext cx="1293853" cy="1156822"/>
            <a:chOff x="4846596" y="3983288"/>
            <a:chExt cx="926630" cy="828491"/>
          </a:xfrm>
        </p:grpSpPr>
        <p:sp>
          <p:nvSpPr>
            <p:cNvPr id="7774" name="Google Shape;7774;p50"/>
            <p:cNvSpPr/>
            <p:nvPr/>
          </p:nvSpPr>
          <p:spPr>
            <a:xfrm rot="7466164">
              <a:off x="5088926" y="3987290"/>
              <a:ext cx="441969" cy="820487"/>
            </a:xfrm>
            <a:custGeom>
              <a:rect b="b" l="l" r="r" t="t"/>
              <a:pathLst>
                <a:path extrusionOk="0" h="16513" w="8895">
                  <a:moveTo>
                    <a:pt x="5085" y="901"/>
                  </a:moveTo>
                  <a:cubicBezTo>
                    <a:pt x="5023" y="839"/>
                    <a:pt x="4952" y="776"/>
                    <a:pt x="4889" y="714"/>
                  </a:cubicBezTo>
                  <a:cubicBezTo>
                    <a:pt x="4862" y="687"/>
                    <a:pt x="4836" y="669"/>
                    <a:pt x="4809" y="651"/>
                  </a:cubicBezTo>
                  <a:cubicBezTo>
                    <a:pt x="4773" y="625"/>
                    <a:pt x="4729" y="580"/>
                    <a:pt x="4666" y="544"/>
                  </a:cubicBezTo>
                  <a:cubicBezTo>
                    <a:pt x="4639" y="527"/>
                    <a:pt x="4613" y="509"/>
                    <a:pt x="4586" y="491"/>
                  </a:cubicBezTo>
                  <a:cubicBezTo>
                    <a:pt x="4586" y="491"/>
                    <a:pt x="4568" y="473"/>
                    <a:pt x="4568" y="473"/>
                  </a:cubicBezTo>
                  <a:cubicBezTo>
                    <a:pt x="4523" y="446"/>
                    <a:pt x="4488" y="419"/>
                    <a:pt x="4443" y="402"/>
                  </a:cubicBezTo>
                  <a:cubicBezTo>
                    <a:pt x="4407" y="375"/>
                    <a:pt x="4381" y="357"/>
                    <a:pt x="4345" y="348"/>
                  </a:cubicBezTo>
                  <a:lnTo>
                    <a:pt x="4336" y="339"/>
                  </a:lnTo>
                  <a:cubicBezTo>
                    <a:pt x="4291" y="312"/>
                    <a:pt x="4247" y="295"/>
                    <a:pt x="4202" y="277"/>
                  </a:cubicBezTo>
                  <a:cubicBezTo>
                    <a:pt x="4167" y="259"/>
                    <a:pt x="4122" y="241"/>
                    <a:pt x="4086" y="223"/>
                  </a:cubicBezTo>
                  <a:cubicBezTo>
                    <a:pt x="4042" y="205"/>
                    <a:pt x="4006" y="196"/>
                    <a:pt x="3961" y="179"/>
                  </a:cubicBezTo>
                  <a:cubicBezTo>
                    <a:pt x="3917" y="161"/>
                    <a:pt x="3872" y="152"/>
                    <a:pt x="3828" y="134"/>
                  </a:cubicBezTo>
                  <a:cubicBezTo>
                    <a:pt x="3792" y="125"/>
                    <a:pt x="3756" y="116"/>
                    <a:pt x="3720" y="107"/>
                  </a:cubicBezTo>
                  <a:cubicBezTo>
                    <a:pt x="3667" y="89"/>
                    <a:pt x="3622" y="80"/>
                    <a:pt x="3569" y="72"/>
                  </a:cubicBezTo>
                  <a:cubicBezTo>
                    <a:pt x="3533" y="63"/>
                    <a:pt x="3506" y="63"/>
                    <a:pt x="3471" y="54"/>
                  </a:cubicBezTo>
                  <a:cubicBezTo>
                    <a:pt x="3417" y="45"/>
                    <a:pt x="3364" y="36"/>
                    <a:pt x="3310" y="36"/>
                  </a:cubicBezTo>
                  <a:cubicBezTo>
                    <a:pt x="3283" y="27"/>
                    <a:pt x="3266" y="27"/>
                    <a:pt x="3239" y="27"/>
                  </a:cubicBezTo>
                  <a:lnTo>
                    <a:pt x="3239" y="27"/>
                  </a:lnTo>
                  <a:cubicBezTo>
                    <a:pt x="3185" y="27"/>
                    <a:pt x="3123" y="18"/>
                    <a:pt x="3051" y="18"/>
                  </a:cubicBezTo>
                  <a:cubicBezTo>
                    <a:pt x="3042" y="18"/>
                    <a:pt x="3016" y="18"/>
                    <a:pt x="3007" y="18"/>
                  </a:cubicBezTo>
                  <a:cubicBezTo>
                    <a:pt x="2659" y="18"/>
                    <a:pt x="2329" y="89"/>
                    <a:pt x="2017" y="205"/>
                  </a:cubicBezTo>
                  <a:lnTo>
                    <a:pt x="1990" y="188"/>
                  </a:lnTo>
                  <a:cubicBezTo>
                    <a:pt x="1820" y="63"/>
                    <a:pt x="1624" y="0"/>
                    <a:pt x="1428" y="0"/>
                  </a:cubicBezTo>
                  <a:cubicBezTo>
                    <a:pt x="1142" y="0"/>
                    <a:pt x="857" y="125"/>
                    <a:pt x="678" y="375"/>
                  </a:cubicBezTo>
                  <a:lnTo>
                    <a:pt x="322" y="839"/>
                  </a:lnTo>
                  <a:cubicBezTo>
                    <a:pt x="179" y="1035"/>
                    <a:pt x="107" y="1285"/>
                    <a:pt x="143" y="1535"/>
                  </a:cubicBezTo>
                  <a:cubicBezTo>
                    <a:pt x="170" y="1686"/>
                    <a:pt x="232" y="1838"/>
                    <a:pt x="322" y="1963"/>
                  </a:cubicBezTo>
                  <a:cubicBezTo>
                    <a:pt x="0" y="2944"/>
                    <a:pt x="215" y="4041"/>
                    <a:pt x="964" y="4826"/>
                  </a:cubicBezTo>
                  <a:cubicBezTo>
                    <a:pt x="2061" y="5986"/>
                    <a:pt x="2695" y="7137"/>
                    <a:pt x="2882" y="8341"/>
                  </a:cubicBezTo>
                  <a:cubicBezTo>
                    <a:pt x="3078" y="9563"/>
                    <a:pt x="2819" y="10946"/>
                    <a:pt x="2106" y="12445"/>
                  </a:cubicBezTo>
                  <a:cubicBezTo>
                    <a:pt x="1428" y="13854"/>
                    <a:pt x="2025" y="15558"/>
                    <a:pt x="3435" y="16236"/>
                  </a:cubicBezTo>
                  <a:cubicBezTo>
                    <a:pt x="3828" y="16424"/>
                    <a:pt x="4238" y="16513"/>
                    <a:pt x="4666" y="16513"/>
                  </a:cubicBezTo>
                  <a:lnTo>
                    <a:pt x="4666" y="16513"/>
                  </a:lnTo>
                  <a:cubicBezTo>
                    <a:pt x="5210" y="16513"/>
                    <a:pt x="5737" y="16361"/>
                    <a:pt x="6201" y="16067"/>
                  </a:cubicBezTo>
                  <a:cubicBezTo>
                    <a:pt x="6201" y="16067"/>
                    <a:pt x="6201" y="16067"/>
                    <a:pt x="6209" y="16058"/>
                  </a:cubicBezTo>
                  <a:cubicBezTo>
                    <a:pt x="6272" y="16022"/>
                    <a:pt x="6343" y="15969"/>
                    <a:pt x="6406" y="15924"/>
                  </a:cubicBezTo>
                  <a:cubicBezTo>
                    <a:pt x="6406" y="15915"/>
                    <a:pt x="6415" y="15915"/>
                    <a:pt x="6424" y="15906"/>
                  </a:cubicBezTo>
                  <a:cubicBezTo>
                    <a:pt x="6477" y="15862"/>
                    <a:pt x="6540" y="15808"/>
                    <a:pt x="6593" y="15755"/>
                  </a:cubicBezTo>
                  <a:lnTo>
                    <a:pt x="6620" y="15737"/>
                  </a:lnTo>
                  <a:cubicBezTo>
                    <a:pt x="6673" y="15683"/>
                    <a:pt x="6727" y="15630"/>
                    <a:pt x="6780" y="15576"/>
                  </a:cubicBezTo>
                  <a:cubicBezTo>
                    <a:pt x="6780" y="15576"/>
                    <a:pt x="6807" y="15549"/>
                    <a:pt x="6807" y="15549"/>
                  </a:cubicBezTo>
                  <a:cubicBezTo>
                    <a:pt x="6852" y="15487"/>
                    <a:pt x="6905" y="15425"/>
                    <a:pt x="6950" y="15371"/>
                  </a:cubicBezTo>
                  <a:cubicBezTo>
                    <a:pt x="6959" y="15362"/>
                    <a:pt x="6959" y="15353"/>
                    <a:pt x="6968" y="15344"/>
                  </a:cubicBezTo>
                  <a:cubicBezTo>
                    <a:pt x="7012" y="15273"/>
                    <a:pt x="7057" y="15210"/>
                    <a:pt x="7102" y="15139"/>
                  </a:cubicBezTo>
                  <a:cubicBezTo>
                    <a:pt x="7110" y="15130"/>
                    <a:pt x="7110" y="15121"/>
                    <a:pt x="7119" y="15112"/>
                  </a:cubicBezTo>
                  <a:cubicBezTo>
                    <a:pt x="7164" y="15041"/>
                    <a:pt x="7200" y="14970"/>
                    <a:pt x="7235" y="14898"/>
                  </a:cubicBezTo>
                  <a:cubicBezTo>
                    <a:pt x="8466" y="12320"/>
                    <a:pt x="8895" y="9813"/>
                    <a:pt x="8511" y="7431"/>
                  </a:cubicBezTo>
                  <a:cubicBezTo>
                    <a:pt x="8136" y="5103"/>
                    <a:pt x="6986" y="2908"/>
                    <a:pt x="5085" y="90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5" name="Google Shape;7775;p50"/>
            <p:cNvSpPr/>
            <p:nvPr/>
          </p:nvSpPr>
          <p:spPr>
            <a:xfrm rot="7466164">
              <a:off x="5136677" y="4033612"/>
              <a:ext cx="346718" cy="727472"/>
            </a:xfrm>
            <a:custGeom>
              <a:rect b="b" l="l" r="r" t="t"/>
              <a:pathLst>
                <a:path extrusionOk="0" h="14641" w="6978">
                  <a:moveTo>
                    <a:pt x="474" y="1"/>
                  </a:moveTo>
                  <a:lnTo>
                    <a:pt x="117" y="465"/>
                  </a:lnTo>
                  <a:lnTo>
                    <a:pt x="545" y="786"/>
                  </a:lnTo>
                  <a:cubicBezTo>
                    <a:pt x="1" y="1517"/>
                    <a:pt x="37" y="2561"/>
                    <a:pt x="688" y="3239"/>
                  </a:cubicBezTo>
                  <a:cubicBezTo>
                    <a:pt x="1901" y="4515"/>
                    <a:pt x="2633" y="5853"/>
                    <a:pt x="2856" y="7254"/>
                  </a:cubicBezTo>
                  <a:cubicBezTo>
                    <a:pt x="3088" y="8663"/>
                    <a:pt x="2811" y="10207"/>
                    <a:pt x="1999" y="11910"/>
                  </a:cubicBezTo>
                  <a:cubicBezTo>
                    <a:pt x="1544" y="12856"/>
                    <a:pt x="1946" y="13998"/>
                    <a:pt x="2891" y="14453"/>
                  </a:cubicBezTo>
                  <a:cubicBezTo>
                    <a:pt x="3156" y="14580"/>
                    <a:pt x="3436" y="14641"/>
                    <a:pt x="3712" y="14641"/>
                  </a:cubicBezTo>
                  <a:cubicBezTo>
                    <a:pt x="4422" y="14641"/>
                    <a:pt x="5106" y="14242"/>
                    <a:pt x="5434" y="13561"/>
                  </a:cubicBezTo>
                  <a:cubicBezTo>
                    <a:pt x="6603" y="11116"/>
                    <a:pt x="6977" y="8824"/>
                    <a:pt x="6629" y="6647"/>
                  </a:cubicBezTo>
                  <a:cubicBezTo>
                    <a:pt x="6281" y="4461"/>
                    <a:pt x="5202" y="2463"/>
                    <a:pt x="3453" y="616"/>
                  </a:cubicBezTo>
                  <a:cubicBezTo>
                    <a:pt x="3079" y="222"/>
                    <a:pt x="2574" y="23"/>
                    <a:pt x="2068" y="23"/>
                  </a:cubicBezTo>
                  <a:cubicBezTo>
                    <a:pt x="1681" y="23"/>
                    <a:pt x="1293" y="140"/>
                    <a:pt x="964" y="376"/>
                  </a:cubicBez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6" name="Google Shape;7776;p50"/>
            <p:cNvSpPr/>
            <p:nvPr/>
          </p:nvSpPr>
          <p:spPr>
            <a:xfrm rot="7466164">
              <a:off x="5142995" y="4047499"/>
              <a:ext cx="314769" cy="726280"/>
            </a:xfrm>
            <a:custGeom>
              <a:rect b="b" l="l" r="r" t="t"/>
              <a:pathLst>
                <a:path extrusionOk="0" h="14617" w="6335">
                  <a:moveTo>
                    <a:pt x="1416" y="0"/>
                  </a:moveTo>
                  <a:cubicBezTo>
                    <a:pt x="945" y="0"/>
                    <a:pt x="474" y="175"/>
                    <a:pt x="107" y="524"/>
                  </a:cubicBezTo>
                  <a:cubicBezTo>
                    <a:pt x="72" y="560"/>
                    <a:pt x="36" y="595"/>
                    <a:pt x="0" y="631"/>
                  </a:cubicBezTo>
                  <a:cubicBezTo>
                    <a:pt x="286" y="729"/>
                    <a:pt x="544" y="890"/>
                    <a:pt x="767" y="1122"/>
                  </a:cubicBezTo>
                  <a:cubicBezTo>
                    <a:pt x="2516" y="2977"/>
                    <a:pt x="3595" y="4976"/>
                    <a:pt x="3952" y="7152"/>
                  </a:cubicBezTo>
                  <a:cubicBezTo>
                    <a:pt x="4300" y="9329"/>
                    <a:pt x="3917" y="11622"/>
                    <a:pt x="2748" y="14066"/>
                  </a:cubicBezTo>
                  <a:cubicBezTo>
                    <a:pt x="2668" y="14236"/>
                    <a:pt x="2561" y="14387"/>
                    <a:pt x="2445" y="14512"/>
                  </a:cubicBezTo>
                  <a:cubicBezTo>
                    <a:pt x="2647" y="14582"/>
                    <a:pt x="2855" y="14616"/>
                    <a:pt x="3061" y="14616"/>
                  </a:cubicBezTo>
                  <a:cubicBezTo>
                    <a:pt x="3769" y="14616"/>
                    <a:pt x="4450" y="14216"/>
                    <a:pt x="4782" y="13531"/>
                  </a:cubicBezTo>
                  <a:cubicBezTo>
                    <a:pt x="5951" y="11095"/>
                    <a:pt x="6334" y="8803"/>
                    <a:pt x="5977" y="6626"/>
                  </a:cubicBezTo>
                  <a:cubicBezTo>
                    <a:pt x="5629" y="4440"/>
                    <a:pt x="4550" y="2442"/>
                    <a:pt x="2801" y="595"/>
                  </a:cubicBezTo>
                  <a:cubicBezTo>
                    <a:pt x="2424" y="199"/>
                    <a:pt x="1920" y="0"/>
                    <a:pt x="1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7" name="Google Shape;7777;p50"/>
            <p:cNvSpPr/>
            <p:nvPr/>
          </p:nvSpPr>
          <p:spPr>
            <a:xfrm rot="7466164">
              <a:off x="5340739" y="4516411"/>
              <a:ext cx="24844" cy="24148"/>
            </a:xfrm>
            <a:custGeom>
              <a:rect b="b" l="l" r="r" t="t"/>
              <a:pathLst>
                <a:path extrusionOk="0" h="486" w="500">
                  <a:moveTo>
                    <a:pt x="264" y="1"/>
                  </a:moveTo>
                  <a:cubicBezTo>
                    <a:pt x="253" y="1"/>
                    <a:pt x="243" y="1"/>
                    <a:pt x="232" y="3"/>
                  </a:cubicBezTo>
                  <a:cubicBezTo>
                    <a:pt x="99" y="12"/>
                    <a:pt x="0" y="128"/>
                    <a:pt x="9" y="261"/>
                  </a:cubicBezTo>
                  <a:cubicBezTo>
                    <a:pt x="18" y="390"/>
                    <a:pt x="133" y="485"/>
                    <a:pt x="252" y="485"/>
                  </a:cubicBezTo>
                  <a:cubicBezTo>
                    <a:pt x="257" y="485"/>
                    <a:pt x="263" y="485"/>
                    <a:pt x="268" y="484"/>
                  </a:cubicBezTo>
                  <a:cubicBezTo>
                    <a:pt x="402" y="467"/>
                    <a:pt x="500" y="351"/>
                    <a:pt x="491" y="217"/>
                  </a:cubicBezTo>
                  <a:cubicBezTo>
                    <a:pt x="483" y="94"/>
                    <a:pt x="384" y="1"/>
                    <a:pt x="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8" name="Google Shape;7778;p50"/>
            <p:cNvSpPr/>
            <p:nvPr/>
          </p:nvSpPr>
          <p:spPr>
            <a:xfrm rot="7466164">
              <a:off x="5226295" y="4344393"/>
              <a:ext cx="25291" cy="23999"/>
            </a:xfrm>
            <a:custGeom>
              <a:rect b="b" l="l" r="r" t="t"/>
              <a:pathLst>
                <a:path extrusionOk="0" h="483" w="509">
                  <a:moveTo>
                    <a:pt x="249" y="0"/>
                  </a:moveTo>
                  <a:cubicBezTo>
                    <a:pt x="243" y="0"/>
                    <a:pt x="238" y="0"/>
                    <a:pt x="232" y="1"/>
                  </a:cubicBezTo>
                  <a:cubicBezTo>
                    <a:pt x="98" y="10"/>
                    <a:pt x="0" y="126"/>
                    <a:pt x="18" y="259"/>
                  </a:cubicBezTo>
                  <a:cubicBezTo>
                    <a:pt x="27" y="387"/>
                    <a:pt x="133" y="483"/>
                    <a:pt x="260" y="483"/>
                  </a:cubicBezTo>
                  <a:cubicBezTo>
                    <a:pt x="265" y="483"/>
                    <a:pt x="271" y="483"/>
                    <a:pt x="277" y="482"/>
                  </a:cubicBezTo>
                  <a:cubicBezTo>
                    <a:pt x="411" y="473"/>
                    <a:pt x="509" y="357"/>
                    <a:pt x="491" y="224"/>
                  </a:cubicBezTo>
                  <a:cubicBezTo>
                    <a:pt x="482" y="95"/>
                    <a:pt x="376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9" name="Google Shape;7779;p50"/>
            <p:cNvSpPr/>
            <p:nvPr/>
          </p:nvSpPr>
          <p:spPr>
            <a:xfrm rot="7466164">
              <a:off x="5145845" y="4429083"/>
              <a:ext cx="24893" cy="24049"/>
            </a:xfrm>
            <a:custGeom>
              <a:rect b="b" l="l" r="r" t="t"/>
              <a:pathLst>
                <a:path extrusionOk="0" h="484" w="501">
                  <a:moveTo>
                    <a:pt x="248" y="1"/>
                  </a:moveTo>
                  <a:cubicBezTo>
                    <a:pt x="243" y="1"/>
                    <a:pt x="238" y="1"/>
                    <a:pt x="233" y="1"/>
                  </a:cubicBezTo>
                  <a:cubicBezTo>
                    <a:pt x="99" y="10"/>
                    <a:pt x="1" y="126"/>
                    <a:pt x="10" y="260"/>
                  </a:cubicBezTo>
                  <a:cubicBezTo>
                    <a:pt x="18" y="388"/>
                    <a:pt x="125" y="484"/>
                    <a:pt x="251" y="484"/>
                  </a:cubicBezTo>
                  <a:cubicBezTo>
                    <a:pt x="257" y="484"/>
                    <a:pt x="263" y="483"/>
                    <a:pt x="268" y="483"/>
                  </a:cubicBezTo>
                  <a:cubicBezTo>
                    <a:pt x="402" y="474"/>
                    <a:pt x="500" y="358"/>
                    <a:pt x="491" y="224"/>
                  </a:cubicBezTo>
                  <a:cubicBezTo>
                    <a:pt x="483" y="96"/>
                    <a:pt x="368" y="1"/>
                    <a:pt x="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0" name="Google Shape;7780;p50"/>
            <p:cNvSpPr/>
            <p:nvPr/>
          </p:nvSpPr>
          <p:spPr>
            <a:xfrm rot="7466164">
              <a:off x="5078721" y="4340615"/>
              <a:ext cx="25341" cy="23751"/>
            </a:xfrm>
            <a:custGeom>
              <a:rect b="b" l="l" r="r" t="t"/>
              <a:pathLst>
                <a:path extrusionOk="0" h="478" w="510">
                  <a:moveTo>
                    <a:pt x="264" y="0"/>
                  </a:moveTo>
                  <a:cubicBezTo>
                    <a:pt x="254" y="0"/>
                    <a:pt x="243" y="1"/>
                    <a:pt x="233" y="3"/>
                  </a:cubicBezTo>
                  <a:cubicBezTo>
                    <a:pt x="99" y="11"/>
                    <a:pt x="1" y="127"/>
                    <a:pt x="19" y="261"/>
                  </a:cubicBezTo>
                  <a:cubicBezTo>
                    <a:pt x="27" y="384"/>
                    <a:pt x="126" y="477"/>
                    <a:pt x="246" y="477"/>
                  </a:cubicBezTo>
                  <a:cubicBezTo>
                    <a:pt x="256" y="477"/>
                    <a:pt x="267" y="477"/>
                    <a:pt x="277" y="475"/>
                  </a:cubicBezTo>
                  <a:cubicBezTo>
                    <a:pt x="411" y="466"/>
                    <a:pt x="509" y="350"/>
                    <a:pt x="492" y="217"/>
                  </a:cubicBezTo>
                  <a:cubicBezTo>
                    <a:pt x="483" y="93"/>
                    <a:pt x="38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1" name="Google Shape;7781;p50"/>
            <p:cNvSpPr/>
            <p:nvPr/>
          </p:nvSpPr>
          <p:spPr>
            <a:xfrm rot="7466164">
              <a:off x="5151634" y="4280375"/>
              <a:ext cx="24844" cy="24098"/>
            </a:xfrm>
            <a:custGeom>
              <a:rect b="b" l="l" r="r" t="t"/>
              <a:pathLst>
                <a:path extrusionOk="0" h="485" w="500">
                  <a:moveTo>
                    <a:pt x="263" y="0"/>
                  </a:moveTo>
                  <a:cubicBezTo>
                    <a:pt x="253" y="0"/>
                    <a:pt x="243" y="1"/>
                    <a:pt x="232" y="2"/>
                  </a:cubicBezTo>
                  <a:cubicBezTo>
                    <a:pt x="98" y="11"/>
                    <a:pt x="0" y="127"/>
                    <a:pt x="9" y="261"/>
                  </a:cubicBezTo>
                  <a:cubicBezTo>
                    <a:pt x="17" y="389"/>
                    <a:pt x="124" y="484"/>
                    <a:pt x="251" y="484"/>
                  </a:cubicBezTo>
                  <a:cubicBezTo>
                    <a:pt x="256" y="484"/>
                    <a:pt x="262" y="484"/>
                    <a:pt x="268" y="484"/>
                  </a:cubicBezTo>
                  <a:cubicBezTo>
                    <a:pt x="401" y="466"/>
                    <a:pt x="500" y="350"/>
                    <a:pt x="491" y="216"/>
                  </a:cubicBezTo>
                  <a:cubicBezTo>
                    <a:pt x="482" y="93"/>
                    <a:pt x="38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2" name="Google Shape;7782;p50"/>
            <p:cNvSpPr/>
            <p:nvPr/>
          </p:nvSpPr>
          <p:spPr>
            <a:xfrm rot="7466164">
              <a:off x="5109344" y="4210587"/>
              <a:ext cx="25291" cy="23751"/>
            </a:xfrm>
            <a:custGeom>
              <a:rect b="b" l="l" r="r" t="t"/>
              <a:pathLst>
                <a:path extrusionOk="0" h="478" w="509">
                  <a:moveTo>
                    <a:pt x="263" y="1"/>
                  </a:moveTo>
                  <a:cubicBezTo>
                    <a:pt x="253" y="1"/>
                    <a:pt x="243" y="1"/>
                    <a:pt x="232" y="3"/>
                  </a:cubicBezTo>
                  <a:cubicBezTo>
                    <a:pt x="98" y="12"/>
                    <a:pt x="0" y="128"/>
                    <a:pt x="9" y="262"/>
                  </a:cubicBezTo>
                  <a:cubicBezTo>
                    <a:pt x="25" y="385"/>
                    <a:pt x="125" y="478"/>
                    <a:pt x="245" y="478"/>
                  </a:cubicBezTo>
                  <a:cubicBezTo>
                    <a:pt x="256" y="478"/>
                    <a:pt x="266" y="477"/>
                    <a:pt x="277" y="476"/>
                  </a:cubicBezTo>
                  <a:cubicBezTo>
                    <a:pt x="410" y="467"/>
                    <a:pt x="509" y="351"/>
                    <a:pt x="491" y="217"/>
                  </a:cubicBezTo>
                  <a:cubicBezTo>
                    <a:pt x="483" y="94"/>
                    <a:pt x="384" y="1"/>
                    <a:pt x="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3" name="Google Shape;7783;p50"/>
            <p:cNvSpPr/>
            <p:nvPr/>
          </p:nvSpPr>
          <p:spPr>
            <a:xfrm rot="7466164">
              <a:off x="5017784" y="4238496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50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26"/>
                    <a:pt x="19" y="260"/>
                  </a:cubicBezTo>
                  <a:cubicBezTo>
                    <a:pt x="27" y="388"/>
                    <a:pt x="134" y="484"/>
                    <a:pt x="260" y="484"/>
                  </a:cubicBezTo>
                  <a:cubicBezTo>
                    <a:pt x="266" y="484"/>
                    <a:pt x="272" y="483"/>
                    <a:pt x="277" y="483"/>
                  </a:cubicBezTo>
                  <a:cubicBezTo>
                    <a:pt x="411" y="474"/>
                    <a:pt x="509" y="358"/>
                    <a:pt x="491" y="224"/>
                  </a:cubicBezTo>
                  <a:cubicBezTo>
                    <a:pt x="483" y="96"/>
                    <a:pt x="376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4" name="Google Shape;7784;p50"/>
            <p:cNvSpPr/>
            <p:nvPr/>
          </p:nvSpPr>
          <p:spPr>
            <a:xfrm rot="7466164">
              <a:off x="5436547" y="4540152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49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35"/>
                    <a:pt x="18" y="260"/>
                  </a:cubicBezTo>
                  <a:cubicBezTo>
                    <a:pt x="27" y="388"/>
                    <a:pt x="134" y="484"/>
                    <a:pt x="260" y="484"/>
                  </a:cubicBezTo>
                  <a:cubicBezTo>
                    <a:pt x="266" y="484"/>
                    <a:pt x="272" y="483"/>
                    <a:pt x="277" y="483"/>
                  </a:cubicBezTo>
                  <a:cubicBezTo>
                    <a:pt x="411" y="474"/>
                    <a:pt x="509" y="358"/>
                    <a:pt x="491" y="224"/>
                  </a:cubicBezTo>
                  <a:cubicBezTo>
                    <a:pt x="483" y="96"/>
                    <a:pt x="376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5" name="Google Shape;7785;p50"/>
            <p:cNvSpPr/>
            <p:nvPr/>
          </p:nvSpPr>
          <p:spPr>
            <a:xfrm rot="7466164">
              <a:off x="5570450" y="4436958"/>
              <a:ext cx="24844" cy="24049"/>
            </a:xfrm>
            <a:custGeom>
              <a:rect b="b" l="l" r="r" t="t"/>
              <a:pathLst>
                <a:path extrusionOk="0" h="484" w="500">
                  <a:moveTo>
                    <a:pt x="249" y="1"/>
                  </a:moveTo>
                  <a:cubicBezTo>
                    <a:pt x="243" y="1"/>
                    <a:pt x="238" y="1"/>
                    <a:pt x="232" y="2"/>
                  </a:cubicBezTo>
                  <a:cubicBezTo>
                    <a:pt x="98" y="19"/>
                    <a:pt x="0" y="135"/>
                    <a:pt x="9" y="269"/>
                  </a:cubicBezTo>
                  <a:cubicBezTo>
                    <a:pt x="26" y="389"/>
                    <a:pt x="133" y="484"/>
                    <a:pt x="260" y="484"/>
                  </a:cubicBezTo>
                  <a:cubicBezTo>
                    <a:pt x="265" y="484"/>
                    <a:pt x="271" y="484"/>
                    <a:pt x="277" y="483"/>
                  </a:cubicBezTo>
                  <a:cubicBezTo>
                    <a:pt x="402" y="474"/>
                    <a:pt x="500" y="358"/>
                    <a:pt x="491" y="225"/>
                  </a:cubicBezTo>
                  <a:cubicBezTo>
                    <a:pt x="482" y="96"/>
                    <a:pt x="376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6" name="Google Shape;7786;p50"/>
            <p:cNvSpPr/>
            <p:nvPr/>
          </p:nvSpPr>
          <p:spPr>
            <a:xfrm rot="7466164">
              <a:off x="5536523" y="4527151"/>
              <a:ext cx="24893" cy="23999"/>
            </a:xfrm>
            <a:custGeom>
              <a:rect b="b" l="l" r="r" t="t"/>
              <a:pathLst>
                <a:path extrusionOk="0" h="483" w="501">
                  <a:moveTo>
                    <a:pt x="248" y="0"/>
                  </a:moveTo>
                  <a:cubicBezTo>
                    <a:pt x="243" y="0"/>
                    <a:pt x="238" y="0"/>
                    <a:pt x="232" y="1"/>
                  </a:cubicBezTo>
                  <a:cubicBezTo>
                    <a:pt x="99" y="10"/>
                    <a:pt x="1" y="126"/>
                    <a:pt x="9" y="259"/>
                  </a:cubicBezTo>
                  <a:cubicBezTo>
                    <a:pt x="18" y="387"/>
                    <a:pt x="125" y="483"/>
                    <a:pt x="251" y="483"/>
                  </a:cubicBezTo>
                  <a:cubicBezTo>
                    <a:pt x="257" y="483"/>
                    <a:pt x="263" y="483"/>
                    <a:pt x="268" y="482"/>
                  </a:cubicBezTo>
                  <a:cubicBezTo>
                    <a:pt x="402" y="465"/>
                    <a:pt x="500" y="349"/>
                    <a:pt x="491" y="224"/>
                  </a:cubicBezTo>
                  <a:cubicBezTo>
                    <a:pt x="474" y="95"/>
                    <a:pt x="367" y="0"/>
                    <a:pt x="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7" name="Google Shape;7787;p50"/>
            <p:cNvSpPr/>
            <p:nvPr/>
          </p:nvSpPr>
          <p:spPr>
            <a:xfrm rot="7466164">
              <a:off x="5436619" y="4431094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49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26"/>
                    <a:pt x="18" y="260"/>
                  </a:cubicBezTo>
                  <a:cubicBezTo>
                    <a:pt x="27" y="388"/>
                    <a:pt x="134" y="484"/>
                    <a:pt x="260" y="484"/>
                  </a:cubicBezTo>
                  <a:cubicBezTo>
                    <a:pt x="266" y="484"/>
                    <a:pt x="272" y="483"/>
                    <a:pt x="277" y="483"/>
                  </a:cubicBezTo>
                  <a:cubicBezTo>
                    <a:pt x="411" y="474"/>
                    <a:pt x="509" y="349"/>
                    <a:pt x="491" y="224"/>
                  </a:cubicBezTo>
                  <a:cubicBezTo>
                    <a:pt x="483" y="96"/>
                    <a:pt x="376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8" name="Google Shape;7788;p50"/>
            <p:cNvSpPr/>
            <p:nvPr/>
          </p:nvSpPr>
          <p:spPr>
            <a:xfrm rot="7466164">
              <a:off x="5316697" y="4415500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50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26"/>
                    <a:pt x="19" y="260"/>
                  </a:cubicBezTo>
                  <a:cubicBezTo>
                    <a:pt x="27" y="388"/>
                    <a:pt x="134" y="483"/>
                    <a:pt x="261" y="483"/>
                  </a:cubicBezTo>
                  <a:cubicBezTo>
                    <a:pt x="266" y="483"/>
                    <a:pt x="272" y="483"/>
                    <a:pt x="277" y="483"/>
                  </a:cubicBezTo>
                  <a:cubicBezTo>
                    <a:pt x="411" y="465"/>
                    <a:pt x="509" y="349"/>
                    <a:pt x="492" y="215"/>
                  </a:cubicBezTo>
                  <a:cubicBezTo>
                    <a:pt x="483" y="96"/>
                    <a:pt x="376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9" name="Google Shape;7789;p50"/>
            <p:cNvSpPr/>
            <p:nvPr/>
          </p:nvSpPr>
          <p:spPr>
            <a:xfrm rot="7466164">
              <a:off x="5243324" y="4459377"/>
              <a:ext cx="24893" cy="23999"/>
            </a:xfrm>
            <a:custGeom>
              <a:rect b="b" l="l" r="r" t="t"/>
              <a:pathLst>
                <a:path extrusionOk="0" h="483" w="501">
                  <a:moveTo>
                    <a:pt x="241" y="0"/>
                  </a:moveTo>
                  <a:cubicBezTo>
                    <a:pt x="235" y="0"/>
                    <a:pt x="230" y="0"/>
                    <a:pt x="224" y="1"/>
                  </a:cubicBezTo>
                  <a:cubicBezTo>
                    <a:pt x="99" y="10"/>
                    <a:pt x="1" y="126"/>
                    <a:pt x="10" y="259"/>
                  </a:cubicBezTo>
                  <a:cubicBezTo>
                    <a:pt x="18" y="388"/>
                    <a:pt x="125" y="483"/>
                    <a:pt x="252" y="483"/>
                  </a:cubicBezTo>
                  <a:cubicBezTo>
                    <a:pt x="257" y="483"/>
                    <a:pt x="263" y="483"/>
                    <a:pt x="269" y="482"/>
                  </a:cubicBezTo>
                  <a:cubicBezTo>
                    <a:pt x="402" y="465"/>
                    <a:pt x="501" y="349"/>
                    <a:pt x="492" y="215"/>
                  </a:cubicBezTo>
                  <a:cubicBezTo>
                    <a:pt x="475" y="95"/>
                    <a:pt x="367" y="0"/>
                    <a:pt x="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0" name="Google Shape;7790;p50"/>
          <p:cNvSpPr/>
          <p:nvPr/>
        </p:nvSpPr>
        <p:spPr>
          <a:xfrm rot="961900">
            <a:off x="426183" y="332563"/>
            <a:ext cx="254679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1" name="Google Shape;7791;p50"/>
          <p:cNvGrpSpPr/>
          <p:nvPr/>
        </p:nvGrpSpPr>
        <p:grpSpPr>
          <a:xfrm rot="1977639">
            <a:off x="6245796" y="352646"/>
            <a:ext cx="808333" cy="1003829"/>
            <a:chOff x="354975" y="899775"/>
            <a:chExt cx="716261" cy="889489"/>
          </a:xfrm>
        </p:grpSpPr>
        <p:sp>
          <p:nvSpPr>
            <p:cNvPr id="7792" name="Google Shape;7792;p50"/>
            <p:cNvSpPr/>
            <p:nvPr/>
          </p:nvSpPr>
          <p:spPr>
            <a:xfrm>
              <a:off x="354975" y="899775"/>
              <a:ext cx="716261" cy="889489"/>
            </a:xfrm>
            <a:custGeom>
              <a:rect b="b" l="l" r="r" t="t"/>
              <a:pathLst>
                <a:path extrusionOk="0" h="15854" w="12767">
                  <a:moveTo>
                    <a:pt x="10242" y="1571"/>
                  </a:moveTo>
                  <a:cubicBezTo>
                    <a:pt x="9599" y="1152"/>
                    <a:pt x="8832" y="804"/>
                    <a:pt x="7958" y="527"/>
                  </a:cubicBezTo>
                  <a:cubicBezTo>
                    <a:pt x="7093" y="233"/>
                    <a:pt x="6263" y="63"/>
                    <a:pt x="5505" y="19"/>
                  </a:cubicBezTo>
                  <a:cubicBezTo>
                    <a:pt x="5362" y="10"/>
                    <a:pt x="5210" y="1"/>
                    <a:pt x="5068" y="1"/>
                  </a:cubicBezTo>
                  <a:cubicBezTo>
                    <a:pt x="4042" y="1"/>
                    <a:pt x="3141" y="242"/>
                    <a:pt x="2382" y="706"/>
                  </a:cubicBezTo>
                  <a:cubicBezTo>
                    <a:pt x="1472" y="1268"/>
                    <a:pt x="812" y="2115"/>
                    <a:pt x="429" y="3239"/>
                  </a:cubicBezTo>
                  <a:cubicBezTo>
                    <a:pt x="206" y="3881"/>
                    <a:pt x="81" y="4631"/>
                    <a:pt x="45" y="5443"/>
                  </a:cubicBezTo>
                  <a:cubicBezTo>
                    <a:pt x="0" y="6531"/>
                    <a:pt x="179" y="7584"/>
                    <a:pt x="348" y="8601"/>
                  </a:cubicBezTo>
                  <a:cubicBezTo>
                    <a:pt x="473" y="9296"/>
                    <a:pt x="598" y="10019"/>
                    <a:pt x="634" y="10706"/>
                  </a:cubicBezTo>
                  <a:cubicBezTo>
                    <a:pt x="634" y="10804"/>
                    <a:pt x="643" y="10965"/>
                    <a:pt x="652" y="11125"/>
                  </a:cubicBezTo>
                  <a:cubicBezTo>
                    <a:pt x="723" y="12678"/>
                    <a:pt x="830" y="15024"/>
                    <a:pt x="2971" y="15684"/>
                  </a:cubicBezTo>
                  <a:cubicBezTo>
                    <a:pt x="3292" y="15791"/>
                    <a:pt x="3613" y="15853"/>
                    <a:pt x="3926" y="15853"/>
                  </a:cubicBezTo>
                  <a:lnTo>
                    <a:pt x="3926" y="15853"/>
                  </a:lnTo>
                  <a:cubicBezTo>
                    <a:pt x="5558" y="15853"/>
                    <a:pt x="6655" y="14489"/>
                    <a:pt x="7539" y="13391"/>
                  </a:cubicBezTo>
                  <a:lnTo>
                    <a:pt x="7628" y="13284"/>
                  </a:lnTo>
                  <a:cubicBezTo>
                    <a:pt x="7699" y="13195"/>
                    <a:pt x="7771" y="13115"/>
                    <a:pt x="7806" y="13061"/>
                  </a:cubicBezTo>
                  <a:cubicBezTo>
                    <a:pt x="8243" y="12535"/>
                    <a:pt x="8779" y="12026"/>
                    <a:pt x="9287" y="11536"/>
                  </a:cubicBezTo>
                  <a:cubicBezTo>
                    <a:pt x="10028" y="10822"/>
                    <a:pt x="10795" y="10082"/>
                    <a:pt x="11410" y="9172"/>
                  </a:cubicBezTo>
                  <a:cubicBezTo>
                    <a:pt x="11865" y="8503"/>
                    <a:pt x="12204" y="7825"/>
                    <a:pt x="12410" y="7173"/>
                  </a:cubicBezTo>
                  <a:cubicBezTo>
                    <a:pt x="12766" y="6040"/>
                    <a:pt x="12740" y="4970"/>
                    <a:pt x="12347" y="3980"/>
                  </a:cubicBezTo>
                  <a:cubicBezTo>
                    <a:pt x="11963" y="3034"/>
                    <a:pt x="11259" y="2222"/>
                    <a:pt x="10242" y="157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3" name="Google Shape;7793;p50"/>
            <p:cNvSpPr/>
            <p:nvPr/>
          </p:nvSpPr>
          <p:spPr>
            <a:xfrm>
              <a:off x="408049" y="952681"/>
              <a:ext cx="609105" cy="783731"/>
            </a:xfrm>
            <a:custGeom>
              <a:rect b="b" l="l" r="r" t="t"/>
              <a:pathLst>
                <a:path extrusionOk="0" h="13969" w="10857">
                  <a:moveTo>
                    <a:pt x="4122" y="0"/>
                  </a:moveTo>
                  <a:cubicBezTo>
                    <a:pt x="3276" y="0"/>
                    <a:pt x="2541" y="185"/>
                    <a:pt x="1927" y="565"/>
                  </a:cubicBezTo>
                  <a:cubicBezTo>
                    <a:pt x="1213" y="1003"/>
                    <a:pt x="687" y="1681"/>
                    <a:pt x="375" y="2599"/>
                  </a:cubicBezTo>
                  <a:cubicBezTo>
                    <a:pt x="178" y="3153"/>
                    <a:pt x="62" y="3804"/>
                    <a:pt x="36" y="4535"/>
                  </a:cubicBezTo>
                  <a:cubicBezTo>
                    <a:pt x="0" y="5534"/>
                    <a:pt x="161" y="6507"/>
                    <a:pt x="330" y="7497"/>
                  </a:cubicBezTo>
                  <a:cubicBezTo>
                    <a:pt x="455" y="8229"/>
                    <a:pt x="580" y="8969"/>
                    <a:pt x="624" y="9709"/>
                  </a:cubicBezTo>
                  <a:cubicBezTo>
                    <a:pt x="633" y="9808"/>
                    <a:pt x="642" y="9977"/>
                    <a:pt x="642" y="10138"/>
                  </a:cubicBezTo>
                  <a:cubicBezTo>
                    <a:pt x="714" y="11628"/>
                    <a:pt x="794" y="13385"/>
                    <a:pt x="2319" y="13849"/>
                  </a:cubicBezTo>
                  <a:cubicBezTo>
                    <a:pt x="2549" y="13931"/>
                    <a:pt x="2770" y="13968"/>
                    <a:pt x="2982" y="13968"/>
                  </a:cubicBezTo>
                  <a:cubicBezTo>
                    <a:pt x="4156" y="13968"/>
                    <a:pt x="5077" y="12834"/>
                    <a:pt x="5870" y="11859"/>
                  </a:cubicBezTo>
                  <a:cubicBezTo>
                    <a:pt x="5977" y="11726"/>
                    <a:pt x="6075" y="11592"/>
                    <a:pt x="6138" y="11520"/>
                  </a:cubicBezTo>
                  <a:cubicBezTo>
                    <a:pt x="6611" y="10950"/>
                    <a:pt x="7155" y="10432"/>
                    <a:pt x="7690" y="9915"/>
                  </a:cubicBezTo>
                  <a:cubicBezTo>
                    <a:pt x="8413" y="9219"/>
                    <a:pt x="9126" y="8532"/>
                    <a:pt x="9688" y="7702"/>
                  </a:cubicBezTo>
                  <a:cubicBezTo>
                    <a:pt x="10099" y="7096"/>
                    <a:pt x="10393" y="6507"/>
                    <a:pt x="10571" y="5945"/>
                  </a:cubicBezTo>
                  <a:cubicBezTo>
                    <a:pt x="10857" y="5017"/>
                    <a:pt x="10839" y="4161"/>
                    <a:pt x="10527" y="3385"/>
                  </a:cubicBezTo>
                  <a:cubicBezTo>
                    <a:pt x="10215" y="2626"/>
                    <a:pt x="9626" y="1957"/>
                    <a:pt x="8787" y="1413"/>
                  </a:cubicBezTo>
                  <a:cubicBezTo>
                    <a:pt x="8207" y="1047"/>
                    <a:pt x="7520" y="735"/>
                    <a:pt x="6718" y="485"/>
                  </a:cubicBezTo>
                  <a:cubicBezTo>
                    <a:pt x="5924" y="209"/>
                    <a:pt x="5183" y="57"/>
                    <a:pt x="4505" y="12"/>
                  </a:cubicBezTo>
                  <a:cubicBezTo>
                    <a:pt x="4375" y="4"/>
                    <a:pt x="4247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4" name="Google Shape;7794;p50"/>
            <p:cNvSpPr/>
            <p:nvPr/>
          </p:nvSpPr>
          <p:spPr>
            <a:xfrm>
              <a:off x="580175" y="1025897"/>
              <a:ext cx="436982" cy="710289"/>
            </a:xfrm>
            <a:custGeom>
              <a:rect b="b" l="l" r="r" t="t"/>
              <a:pathLst>
                <a:path extrusionOk="0" h="12660" w="7789">
                  <a:moveTo>
                    <a:pt x="5532" y="1"/>
                  </a:moveTo>
                  <a:lnTo>
                    <a:pt x="5532" y="1"/>
                  </a:lnTo>
                  <a:cubicBezTo>
                    <a:pt x="5541" y="19"/>
                    <a:pt x="5550" y="28"/>
                    <a:pt x="5559" y="46"/>
                  </a:cubicBezTo>
                  <a:cubicBezTo>
                    <a:pt x="5942" y="839"/>
                    <a:pt x="6058" y="1794"/>
                    <a:pt x="5862" y="2882"/>
                  </a:cubicBezTo>
                  <a:cubicBezTo>
                    <a:pt x="5746" y="3534"/>
                    <a:pt x="5514" y="4229"/>
                    <a:pt x="5157" y="4979"/>
                  </a:cubicBezTo>
                  <a:cubicBezTo>
                    <a:pt x="4684" y="5996"/>
                    <a:pt x="4042" y="6879"/>
                    <a:pt x="3382" y="7780"/>
                  </a:cubicBezTo>
                  <a:cubicBezTo>
                    <a:pt x="2900" y="8440"/>
                    <a:pt x="2410" y="9118"/>
                    <a:pt x="1999" y="9823"/>
                  </a:cubicBezTo>
                  <a:cubicBezTo>
                    <a:pt x="1946" y="9921"/>
                    <a:pt x="1856" y="10082"/>
                    <a:pt x="1758" y="10242"/>
                  </a:cubicBezTo>
                  <a:cubicBezTo>
                    <a:pt x="1268" y="11125"/>
                    <a:pt x="706" y="12098"/>
                    <a:pt x="1" y="12660"/>
                  </a:cubicBezTo>
                  <a:cubicBezTo>
                    <a:pt x="1134" y="12606"/>
                    <a:pt x="2026" y="11509"/>
                    <a:pt x="2802" y="10554"/>
                  </a:cubicBezTo>
                  <a:cubicBezTo>
                    <a:pt x="2909" y="10421"/>
                    <a:pt x="3007" y="10287"/>
                    <a:pt x="3070" y="10215"/>
                  </a:cubicBezTo>
                  <a:cubicBezTo>
                    <a:pt x="3543" y="9645"/>
                    <a:pt x="4087" y="9127"/>
                    <a:pt x="4622" y="8610"/>
                  </a:cubicBezTo>
                  <a:cubicBezTo>
                    <a:pt x="5345" y="7914"/>
                    <a:pt x="6058" y="7227"/>
                    <a:pt x="6620" y="6397"/>
                  </a:cubicBezTo>
                  <a:cubicBezTo>
                    <a:pt x="7031" y="5791"/>
                    <a:pt x="7325" y="5202"/>
                    <a:pt x="7503" y="4640"/>
                  </a:cubicBezTo>
                  <a:cubicBezTo>
                    <a:pt x="7789" y="3712"/>
                    <a:pt x="7771" y="2856"/>
                    <a:pt x="7459" y="2080"/>
                  </a:cubicBezTo>
                  <a:cubicBezTo>
                    <a:pt x="7147" y="1321"/>
                    <a:pt x="6558" y="652"/>
                    <a:pt x="5719" y="108"/>
                  </a:cubicBezTo>
                  <a:cubicBezTo>
                    <a:pt x="5657" y="72"/>
                    <a:pt x="5594" y="37"/>
                    <a:pt x="5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5" name="Google Shape;7795;p50"/>
            <p:cNvSpPr/>
            <p:nvPr/>
          </p:nvSpPr>
          <p:spPr>
            <a:xfrm>
              <a:off x="433520" y="936355"/>
              <a:ext cx="611181" cy="795344"/>
            </a:xfrm>
            <a:custGeom>
              <a:rect b="b" l="l" r="r" t="t"/>
              <a:pathLst>
                <a:path extrusionOk="0" h="14176" w="10894">
                  <a:moveTo>
                    <a:pt x="2008" y="13703"/>
                  </a:moveTo>
                  <a:cubicBezTo>
                    <a:pt x="3320" y="14176"/>
                    <a:pt x="4408" y="12597"/>
                    <a:pt x="5309" y="11517"/>
                  </a:cubicBezTo>
                  <a:cubicBezTo>
                    <a:pt x="6442" y="10143"/>
                    <a:pt x="7887" y="9117"/>
                    <a:pt x="8824" y="7735"/>
                  </a:cubicBezTo>
                  <a:cubicBezTo>
                    <a:pt x="10894" y="4692"/>
                    <a:pt x="9698" y="2337"/>
                    <a:pt x="6121" y="1213"/>
                  </a:cubicBezTo>
                  <a:cubicBezTo>
                    <a:pt x="2570" y="0"/>
                    <a:pt x="206" y="1187"/>
                    <a:pt x="63" y="4853"/>
                  </a:cubicBezTo>
                  <a:cubicBezTo>
                    <a:pt x="1" y="6521"/>
                    <a:pt x="554" y="8207"/>
                    <a:pt x="652" y="9992"/>
                  </a:cubicBezTo>
                  <a:cubicBezTo>
                    <a:pt x="733" y="11392"/>
                    <a:pt x="670" y="13301"/>
                    <a:pt x="2008" y="13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6" name="Google Shape;7796;p50"/>
            <p:cNvSpPr/>
            <p:nvPr/>
          </p:nvSpPr>
          <p:spPr>
            <a:xfrm>
              <a:off x="535124" y="1071454"/>
              <a:ext cx="333417" cy="337920"/>
            </a:xfrm>
            <a:custGeom>
              <a:rect b="b" l="l" r="r" t="t"/>
              <a:pathLst>
                <a:path extrusionOk="0" h="6023" w="5943">
                  <a:moveTo>
                    <a:pt x="3810" y="456"/>
                  </a:moveTo>
                  <a:cubicBezTo>
                    <a:pt x="2427" y="1"/>
                    <a:pt x="929" y="786"/>
                    <a:pt x="465" y="2186"/>
                  </a:cubicBezTo>
                  <a:cubicBezTo>
                    <a:pt x="1" y="3596"/>
                    <a:pt x="750" y="5112"/>
                    <a:pt x="2133" y="5567"/>
                  </a:cubicBezTo>
                  <a:cubicBezTo>
                    <a:pt x="3516" y="6022"/>
                    <a:pt x="5015" y="5246"/>
                    <a:pt x="5478" y="3837"/>
                  </a:cubicBezTo>
                  <a:cubicBezTo>
                    <a:pt x="5942" y="2427"/>
                    <a:pt x="5193" y="911"/>
                    <a:pt x="3810" y="4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7" name="Google Shape;7797;p50"/>
          <p:cNvSpPr/>
          <p:nvPr/>
        </p:nvSpPr>
        <p:spPr>
          <a:xfrm rot="7955569">
            <a:off x="190032" y="1919540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8" name="Google Shape;7798;p50"/>
          <p:cNvSpPr/>
          <p:nvPr/>
        </p:nvSpPr>
        <p:spPr>
          <a:xfrm rot="961900">
            <a:off x="7860408" y="4573938"/>
            <a:ext cx="254679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9" name="Google Shape;7799;p50"/>
          <p:cNvSpPr/>
          <p:nvPr/>
        </p:nvSpPr>
        <p:spPr>
          <a:xfrm rot="7955569">
            <a:off x="8710582" y="3238290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0" name="Google Shape;7800;p50"/>
          <p:cNvSpPr txBox="1"/>
          <p:nvPr>
            <p:ph type="title"/>
          </p:nvPr>
        </p:nvSpPr>
        <p:spPr>
          <a:xfrm>
            <a:off x="713100" y="2090875"/>
            <a:ext cx="3188100" cy="14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01" name="Google Shape;7801;p50"/>
          <p:cNvSpPr txBox="1"/>
          <p:nvPr>
            <p:ph hasCustomPrompt="1" idx="2" type="title"/>
          </p:nvPr>
        </p:nvSpPr>
        <p:spPr>
          <a:xfrm>
            <a:off x="1681200" y="990863"/>
            <a:ext cx="1251900" cy="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02" name="Google Shape;7802;p50"/>
          <p:cNvSpPr txBox="1"/>
          <p:nvPr>
            <p:ph idx="1" type="subTitle"/>
          </p:nvPr>
        </p:nvSpPr>
        <p:spPr>
          <a:xfrm>
            <a:off x="713100" y="3557725"/>
            <a:ext cx="3188100" cy="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"/>
          <p:cNvSpPr/>
          <p:nvPr/>
        </p:nvSpPr>
        <p:spPr>
          <a:xfrm>
            <a:off x="-1519385" y="-52290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6"/>
          <p:cNvGrpSpPr/>
          <p:nvPr/>
        </p:nvGrpSpPr>
        <p:grpSpPr>
          <a:xfrm>
            <a:off x="-1519385" y="-682050"/>
            <a:ext cx="3704019" cy="2121973"/>
            <a:chOff x="-1389150" y="804800"/>
            <a:chExt cx="971750" cy="556700"/>
          </a:xfrm>
        </p:grpSpPr>
        <p:sp>
          <p:nvSpPr>
            <p:cNvPr id="710" name="Google Shape;710;p6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6"/>
          <p:cNvSpPr/>
          <p:nvPr/>
        </p:nvSpPr>
        <p:spPr>
          <a:xfrm flipH="1" rot="10800000">
            <a:off x="6392463" y="-111977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6"/>
          <p:cNvGrpSpPr/>
          <p:nvPr/>
        </p:nvGrpSpPr>
        <p:grpSpPr>
          <a:xfrm flipH="1">
            <a:off x="6496617" y="-1119788"/>
            <a:ext cx="3836998" cy="2198307"/>
            <a:chOff x="-9376871" y="-61513"/>
            <a:chExt cx="3836998" cy="2198307"/>
          </a:xfrm>
        </p:grpSpPr>
        <p:sp>
          <p:nvSpPr>
            <p:cNvPr id="772" name="Google Shape;772;p6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6"/>
          <p:cNvGrpSpPr/>
          <p:nvPr/>
        </p:nvGrpSpPr>
        <p:grpSpPr>
          <a:xfrm rot="505614">
            <a:off x="8118170" y="198480"/>
            <a:ext cx="911589" cy="817656"/>
            <a:chOff x="5215375" y="2178475"/>
            <a:chExt cx="273025" cy="244900"/>
          </a:xfrm>
        </p:grpSpPr>
        <p:sp>
          <p:nvSpPr>
            <p:cNvPr id="833" name="Google Shape;833;p6"/>
            <p:cNvSpPr/>
            <p:nvPr/>
          </p:nvSpPr>
          <p:spPr>
            <a:xfrm>
              <a:off x="5215375" y="2178475"/>
              <a:ext cx="273025" cy="244900"/>
            </a:xfrm>
            <a:custGeom>
              <a:rect b="b" l="l" r="r" t="t"/>
              <a:pathLst>
                <a:path extrusionOk="0" h="9796" w="10921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5236350" y="2199000"/>
              <a:ext cx="229075" cy="203550"/>
            </a:xfrm>
            <a:custGeom>
              <a:rect b="b" l="l" r="r" t="t"/>
              <a:pathLst>
                <a:path extrusionOk="0" h="8142" w="9163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5243050" y="2204800"/>
              <a:ext cx="209450" cy="185725"/>
            </a:xfrm>
            <a:custGeom>
              <a:rect b="b" l="l" r="r" t="t"/>
              <a:pathLst>
                <a:path extrusionOk="0" h="7429" w="8378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5345850" y="2279425"/>
              <a:ext cx="33050" cy="9850"/>
            </a:xfrm>
            <a:custGeom>
              <a:rect b="b" l="l" r="r" t="t"/>
              <a:pathLst>
                <a:path extrusionOk="0" h="394" w="1322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5323100" y="2297800"/>
              <a:ext cx="10750" cy="32575"/>
            </a:xfrm>
            <a:custGeom>
              <a:rect b="b" l="l" r="r" t="t"/>
              <a:pathLst>
                <a:path extrusionOk="0" h="1303" w="43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6"/>
          <p:cNvSpPr/>
          <p:nvPr/>
        </p:nvSpPr>
        <p:spPr>
          <a:xfrm rot="-3287884">
            <a:off x="167176" y="1953311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6"/>
          <p:cNvGrpSpPr/>
          <p:nvPr/>
        </p:nvGrpSpPr>
        <p:grpSpPr>
          <a:xfrm>
            <a:off x="214365" y="396221"/>
            <a:ext cx="734396" cy="670306"/>
            <a:chOff x="6878645" y="4321800"/>
            <a:chExt cx="521329" cy="475799"/>
          </a:xfrm>
        </p:grpSpPr>
        <p:sp>
          <p:nvSpPr>
            <p:cNvPr id="840" name="Google Shape;840;p6"/>
            <p:cNvSpPr/>
            <p:nvPr/>
          </p:nvSpPr>
          <p:spPr>
            <a:xfrm>
              <a:off x="6878645" y="4321800"/>
              <a:ext cx="521329" cy="475799"/>
            </a:xfrm>
            <a:custGeom>
              <a:rect b="b" l="l" r="r" t="t"/>
              <a:pathLst>
                <a:path extrusionOk="0" h="7263" w="7958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6931840" y="4376108"/>
              <a:ext cx="409110" cy="367511"/>
            </a:xfrm>
            <a:custGeom>
              <a:rect b="b" l="l" r="r" t="t"/>
              <a:pathLst>
                <a:path extrusionOk="0" h="5610" w="6245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6"/>
          <p:cNvSpPr/>
          <p:nvPr/>
        </p:nvSpPr>
        <p:spPr>
          <a:xfrm rot="849511">
            <a:off x="243649" y="4553762"/>
            <a:ext cx="254685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"/>
          <p:cNvSpPr/>
          <p:nvPr/>
        </p:nvSpPr>
        <p:spPr>
          <a:xfrm rot="-3287884">
            <a:off x="8707826" y="2858361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5" name="Google Shape;845;p6"/>
          <p:cNvSpPr/>
          <p:nvPr/>
        </p:nvSpPr>
        <p:spPr>
          <a:xfrm rot="766932">
            <a:off x="8546699" y="4674837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3_1">
    <p:spTree>
      <p:nvGrpSpPr>
        <p:cNvPr id="7803" name="Shape 7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4" name="Google Shape;7804;p51"/>
          <p:cNvSpPr/>
          <p:nvPr/>
        </p:nvSpPr>
        <p:spPr>
          <a:xfrm flipH="1">
            <a:off x="-145535" y="3317253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5" name="Google Shape;7805;p51"/>
          <p:cNvSpPr/>
          <p:nvPr/>
        </p:nvSpPr>
        <p:spPr>
          <a:xfrm flipH="1">
            <a:off x="5524958" y="-391338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6" name="Google Shape;7806;p51"/>
          <p:cNvGrpSpPr/>
          <p:nvPr/>
        </p:nvGrpSpPr>
        <p:grpSpPr>
          <a:xfrm flipH="1">
            <a:off x="5524958" y="-550488"/>
            <a:ext cx="3704019" cy="2121973"/>
            <a:chOff x="-1389150" y="804800"/>
            <a:chExt cx="971750" cy="556700"/>
          </a:xfrm>
        </p:grpSpPr>
        <p:sp>
          <p:nvSpPr>
            <p:cNvPr id="7807" name="Google Shape;7807;p51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8" name="Google Shape;7808;p51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9" name="Google Shape;7809;p51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0" name="Google Shape;7810;p51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1" name="Google Shape;7811;p51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2" name="Google Shape;7812;p51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3" name="Google Shape;7813;p51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4" name="Google Shape;7814;p51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5" name="Google Shape;7815;p51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6" name="Google Shape;7816;p51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7" name="Google Shape;7817;p51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8" name="Google Shape;7818;p51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9" name="Google Shape;7819;p51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0" name="Google Shape;7820;p51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1" name="Google Shape;7821;p51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2" name="Google Shape;7822;p51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3" name="Google Shape;7823;p51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4" name="Google Shape;7824;p51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5" name="Google Shape;7825;p51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6" name="Google Shape;7826;p51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7" name="Google Shape;7827;p51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8" name="Google Shape;7828;p51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9" name="Google Shape;7829;p51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0" name="Google Shape;7830;p51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1" name="Google Shape;7831;p51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2" name="Google Shape;7832;p51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3" name="Google Shape;7833;p51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4" name="Google Shape;7834;p51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5" name="Google Shape;7835;p51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6" name="Google Shape;7836;p51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7" name="Google Shape;7837;p51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8" name="Google Shape;7838;p51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9" name="Google Shape;7839;p51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0" name="Google Shape;7840;p51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1" name="Google Shape;7841;p51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2" name="Google Shape;7842;p51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3" name="Google Shape;7843;p51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4" name="Google Shape;7844;p51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5" name="Google Shape;7845;p51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6" name="Google Shape;7846;p51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7" name="Google Shape;7847;p51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8" name="Google Shape;7848;p51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9" name="Google Shape;7849;p51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0" name="Google Shape;7850;p51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1" name="Google Shape;7851;p51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2" name="Google Shape;7852;p51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3" name="Google Shape;7853;p51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4" name="Google Shape;7854;p51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5" name="Google Shape;7855;p51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6" name="Google Shape;7856;p51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7" name="Google Shape;7857;p51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8" name="Google Shape;7858;p51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9" name="Google Shape;7859;p51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0" name="Google Shape;7860;p51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1" name="Google Shape;7861;p51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2" name="Google Shape;7862;p51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3" name="Google Shape;7863;p51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4" name="Google Shape;7864;p51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5" name="Google Shape;7865;p51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6" name="Google Shape;7866;p51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7" name="Google Shape;7867;p51"/>
          <p:cNvGrpSpPr/>
          <p:nvPr/>
        </p:nvGrpSpPr>
        <p:grpSpPr>
          <a:xfrm flipH="1">
            <a:off x="-315560" y="3317253"/>
            <a:ext cx="3704019" cy="2121973"/>
            <a:chOff x="38000" y="1652300"/>
            <a:chExt cx="971750" cy="556700"/>
          </a:xfrm>
        </p:grpSpPr>
        <p:sp>
          <p:nvSpPr>
            <p:cNvPr id="7868" name="Google Shape;7868;p51"/>
            <p:cNvSpPr/>
            <p:nvPr/>
          </p:nvSpPr>
          <p:spPr>
            <a:xfrm>
              <a:off x="38000" y="16523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9" name="Google Shape;7869;p51"/>
            <p:cNvSpPr/>
            <p:nvPr/>
          </p:nvSpPr>
          <p:spPr>
            <a:xfrm>
              <a:off x="55175" y="2167500"/>
              <a:ext cx="2475" cy="41275"/>
            </a:xfrm>
            <a:custGeom>
              <a:rect b="b" l="l" r="r" t="t"/>
              <a:pathLst>
                <a:path extrusionOk="0" h="1651" w="99">
                  <a:moveTo>
                    <a:pt x="99" y="0"/>
                  </a:moveTo>
                  <a:cubicBezTo>
                    <a:pt x="63" y="63"/>
                    <a:pt x="36" y="134"/>
                    <a:pt x="0" y="196"/>
                  </a:cubicBezTo>
                  <a:lnTo>
                    <a:pt x="0" y="1650"/>
                  </a:lnTo>
                  <a:lnTo>
                    <a:pt x="99" y="165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0" name="Google Shape;7870;p51"/>
            <p:cNvSpPr/>
            <p:nvPr/>
          </p:nvSpPr>
          <p:spPr>
            <a:xfrm>
              <a:off x="142825" y="2025875"/>
              <a:ext cx="2475" cy="14750"/>
            </a:xfrm>
            <a:custGeom>
              <a:rect b="b" l="l" r="r" t="t"/>
              <a:pathLst>
                <a:path extrusionOk="0" h="590" w="99">
                  <a:moveTo>
                    <a:pt x="98" y="0"/>
                  </a:moveTo>
                  <a:cubicBezTo>
                    <a:pt x="63" y="45"/>
                    <a:pt x="36" y="89"/>
                    <a:pt x="0" y="134"/>
                  </a:cubicBezTo>
                  <a:lnTo>
                    <a:pt x="0" y="589"/>
                  </a:lnTo>
                  <a:lnTo>
                    <a:pt x="98" y="58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1" name="Google Shape;7871;p51"/>
            <p:cNvSpPr/>
            <p:nvPr/>
          </p:nvSpPr>
          <p:spPr>
            <a:xfrm>
              <a:off x="142825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2" name="Google Shape;7872;p51"/>
            <p:cNvSpPr/>
            <p:nvPr/>
          </p:nvSpPr>
          <p:spPr>
            <a:xfrm>
              <a:off x="142825" y="2130700"/>
              <a:ext cx="2475" cy="76950"/>
            </a:xfrm>
            <a:custGeom>
              <a:rect b="b" l="l" r="r" t="t"/>
              <a:pathLst>
                <a:path extrusionOk="0" h="3078" w="99">
                  <a:moveTo>
                    <a:pt x="0" y="0"/>
                  </a:moveTo>
                  <a:lnTo>
                    <a:pt x="0" y="3078"/>
                  </a:lnTo>
                  <a:lnTo>
                    <a:pt x="98" y="307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3" name="Google Shape;7873;p51"/>
            <p:cNvSpPr/>
            <p:nvPr/>
          </p:nvSpPr>
          <p:spPr>
            <a:xfrm>
              <a:off x="230475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4" name="Google Shape;7874;p51"/>
            <p:cNvSpPr/>
            <p:nvPr/>
          </p:nvSpPr>
          <p:spPr>
            <a:xfrm>
              <a:off x="230475" y="1935100"/>
              <a:ext cx="2475" cy="17875"/>
            </a:xfrm>
            <a:custGeom>
              <a:rect b="b" l="l" r="r" t="t"/>
              <a:pathLst>
                <a:path extrusionOk="0" h="715" w="99">
                  <a:moveTo>
                    <a:pt x="98" y="0"/>
                  </a:moveTo>
                  <a:cubicBezTo>
                    <a:pt x="72" y="27"/>
                    <a:pt x="36" y="54"/>
                    <a:pt x="0" y="81"/>
                  </a:cubicBezTo>
                  <a:lnTo>
                    <a:pt x="0" y="714"/>
                  </a:lnTo>
                  <a:lnTo>
                    <a:pt x="98" y="71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5" name="Google Shape;7875;p51"/>
            <p:cNvSpPr/>
            <p:nvPr/>
          </p:nvSpPr>
          <p:spPr>
            <a:xfrm>
              <a:off x="230475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6" name="Google Shape;7876;p51"/>
            <p:cNvSpPr/>
            <p:nvPr/>
          </p:nvSpPr>
          <p:spPr>
            <a:xfrm>
              <a:off x="230475" y="2130700"/>
              <a:ext cx="2475" cy="75625"/>
            </a:xfrm>
            <a:custGeom>
              <a:rect b="b" l="l" r="r" t="t"/>
              <a:pathLst>
                <a:path extrusionOk="0" h="3025" w="99">
                  <a:moveTo>
                    <a:pt x="0" y="0"/>
                  </a:moveTo>
                  <a:lnTo>
                    <a:pt x="0" y="3024"/>
                  </a:lnTo>
                  <a:lnTo>
                    <a:pt x="98" y="302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7" name="Google Shape;7877;p51"/>
            <p:cNvSpPr/>
            <p:nvPr/>
          </p:nvSpPr>
          <p:spPr>
            <a:xfrm>
              <a:off x="318125" y="1883575"/>
              <a:ext cx="2700" cy="69400"/>
            </a:xfrm>
            <a:custGeom>
              <a:rect b="b" l="l" r="r" t="t"/>
              <a:pathLst>
                <a:path extrusionOk="0" h="2776" w="108">
                  <a:moveTo>
                    <a:pt x="107" y="1"/>
                  </a:moveTo>
                  <a:cubicBezTo>
                    <a:pt x="72" y="10"/>
                    <a:pt x="36" y="27"/>
                    <a:pt x="0" y="36"/>
                  </a:cubicBezTo>
                  <a:lnTo>
                    <a:pt x="0" y="2775"/>
                  </a:lnTo>
                  <a:lnTo>
                    <a:pt x="107" y="277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8" name="Google Shape;7878;p51"/>
            <p:cNvSpPr/>
            <p:nvPr/>
          </p:nvSpPr>
          <p:spPr>
            <a:xfrm>
              <a:off x="318125" y="2130700"/>
              <a:ext cx="2700" cy="74500"/>
            </a:xfrm>
            <a:custGeom>
              <a:rect b="b" l="l" r="r" t="t"/>
              <a:pathLst>
                <a:path extrusionOk="0" h="2980" w="108">
                  <a:moveTo>
                    <a:pt x="0" y="0"/>
                  </a:moveTo>
                  <a:lnTo>
                    <a:pt x="0" y="2980"/>
                  </a:lnTo>
                  <a:lnTo>
                    <a:pt x="107" y="298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9" name="Google Shape;7879;p51"/>
            <p:cNvSpPr/>
            <p:nvPr/>
          </p:nvSpPr>
          <p:spPr>
            <a:xfrm>
              <a:off x="318125" y="20430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0" name="Google Shape;7880;p51"/>
            <p:cNvSpPr/>
            <p:nvPr/>
          </p:nvSpPr>
          <p:spPr>
            <a:xfrm>
              <a:off x="318125" y="19554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1" name="Google Shape;7881;p51"/>
            <p:cNvSpPr/>
            <p:nvPr/>
          </p:nvSpPr>
          <p:spPr>
            <a:xfrm>
              <a:off x="406000" y="1858825"/>
              <a:ext cx="2475" cy="6500"/>
            </a:xfrm>
            <a:custGeom>
              <a:rect b="b" l="l" r="r" t="t"/>
              <a:pathLst>
                <a:path extrusionOk="0" h="260" w="99">
                  <a:moveTo>
                    <a:pt x="98" y="0"/>
                  </a:moveTo>
                  <a:cubicBezTo>
                    <a:pt x="63" y="9"/>
                    <a:pt x="27" y="18"/>
                    <a:pt x="0" y="27"/>
                  </a:cubicBezTo>
                  <a:lnTo>
                    <a:pt x="0" y="259"/>
                  </a:lnTo>
                  <a:lnTo>
                    <a:pt x="98" y="25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2" name="Google Shape;7882;p51"/>
            <p:cNvSpPr/>
            <p:nvPr/>
          </p:nvSpPr>
          <p:spPr>
            <a:xfrm>
              <a:off x="406000" y="213070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0" y="0"/>
                  </a:moveTo>
                  <a:lnTo>
                    <a:pt x="0" y="2926"/>
                  </a:lnTo>
                  <a:lnTo>
                    <a:pt x="98" y="29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3" name="Google Shape;7883;p51"/>
            <p:cNvSpPr/>
            <p:nvPr/>
          </p:nvSpPr>
          <p:spPr>
            <a:xfrm>
              <a:off x="40600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4" name="Google Shape;7884;p51"/>
            <p:cNvSpPr/>
            <p:nvPr/>
          </p:nvSpPr>
          <p:spPr>
            <a:xfrm>
              <a:off x="40600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5" name="Google Shape;7885;p51"/>
            <p:cNvSpPr/>
            <p:nvPr/>
          </p:nvSpPr>
          <p:spPr>
            <a:xfrm>
              <a:off x="40600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6" name="Google Shape;7886;p51"/>
            <p:cNvSpPr/>
            <p:nvPr/>
          </p:nvSpPr>
          <p:spPr>
            <a:xfrm>
              <a:off x="49365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7" name="Google Shape;7887;p51"/>
            <p:cNvSpPr/>
            <p:nvPr/>
          </p:nvSpPr>
          <p:spPr>
            <a:xfrm>
              <a:off x="493650" y="183875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98" y="1"/>
                  </a:moveTo>
                  <a:cubicBezTo>
                    <a:pt x="63" y="9"/>
                    <a:pt x="36" y="18"/>
                    <a:pt x="0" y="27"/>
                  </a:cubicBezTo>
                  <a:lnTo>
                    <a:pt x="0" y="1062"/>
                  </a:lnTo>
                  <a:lnTo>
                    <a:pt x="98" y="106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8" name="Google Shape;7888;p51"/>
            <p:cNvSpPr/>
            <p:nvPr/>
          </p:nvSpPr>
          <p:spPr>
            <a:xfrm>
              <a:off x="49365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9" name="Google Shape;7889;p51"/>
            <p:cNvSpPr/>
            <p:nvPr/>
          </p:nvSpPr>
          <p:spPr>
            <a:xfrm>
              <a:off x="493650" y="2130700"/>
              <a:ext cx="2475" cy="72050"/>
            </a:xfrm>
            <a:custGeom>
              <a:rect b="b" l="l" r="r" t="t"/>
              <a:pathLst>
                <a:path extrusionOk="0" h="2882" w="99">
                  <a:moveTo>
                    <a:pt x="0" y="0"/>
                  </a:moveTo>
                  <a:lnTo>
                    <a:pt x="0" y="2882"/>
                  </a:lnTo>
                  <a:lnTo>
                    <a:pt x="98" y="288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0" name="Google Shape;7890;p51"/>
            <p:cNvSpPr/>
            <p:nvPr/>
          </p:nvSpPr>
          <p:spPr>
            <a:xfrm>
              <a:off x="49365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1" name="Google Shape;7891;p51"/>
            <p:cNvSpPr/>
            <p:nvPr/>
          </p:nvSpPr>
          <p:spPr>
            <a:xfrm>
              <a:off x="581300" y="1808200"/>
              <a:ext cx="2475" cy="57125"/>
            </a:xfrm>
            <a:custGeom>
              <a:rect b="b" l="l" r="r" t="t"/>
              <a:pathLst>
                <a:path extrusionOk="0" h="2285" w="99">
                  <a:moveTo>
                    <a:pt x="98" y="0"/>
                  </a:moveTo>
                  <a:cubicBezTo>
                    <a:pt x="71" y="9"/>
                    <a:pt x="36" y="27"/>
                    <a:pt x="0" y="36"/>
                  </a:cubicBezTo>
                  <a:lnTo>
                    <a:pt x="0" y="2284"/>
                  </a:lnTo>
                  <a:lnTo>
                    <a:pt x="98" y="228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2" name="Google Shape;7892;p51"/>
            <p:cNvSpPr/>
            <p:nvPr/>
          </p:nvSpPr>
          <p:spPr>
            <a:xfrm>
              <a:off x="58130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3" name="Google Shape;7893;p51"/>
            <p:cNvSpPr/>
            <p:nvPr/>
          </p:nvSpPr>
          <p:spPr>
            <a:xfrm>
              <a:off x="58130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4" name="Google Shape;7894;p51"/>
            <p:cNvSpPr/>
            <p:nvPr/>
          </p:nvSpPr>
          <p:spPr>
            <a:xfrm>
              <a:off x="58130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5" name="Google Shape;7895;p51"/>
            <p:cNvSpPr/>
            <p:nvPr/>
          </p:nvSpPr>
          <p:spPr>
            <a:xfrm>
              <a:off x="581300" y="2130700"/>
              <a:ext cx="2475" cy="70725"/>
            </a:xfrm>
            <a:custGeom>
              <a:rect b="b" l="l" r="r" t="t"/>
              <a:pathLst>
                <a:path extrusionOk="0" h="2829" w="99">
                  <a:moveTo>
                    <a:pt x="0" y="0"/>
                  </a:moveTo>
                  <a:lnTo>
                    <a:pt x="0" y="2828"/>
                  </a:lnTo>
                  <a:lnTo>
                    <a:pt x="98" y="282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6" name="Google Shape;7896;p51"/>
            <p:cNvSpPr/>
            <p:nvPr/>
          </p:nvSpPr>
          <p:spPr>
            <a:xfrm>
              <a:off x="668950" y="17801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7" name="Google Shape;7897;p51"/>
            <p:cNvSpPr/>
            <p:nvPr/>
          </p:nvSpPr>
          <p:spPr>
            <a:xfrm>
              <a:off x="668950" y="19554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8" name="Google Shape;7898;p51"/>
            <p:cNvSpPr/>
            <p:nvPr/>
          </p:nvSpPr>
          <p:spPr>
            <a:xfrm>
              <a:off x="668950" y="1767600"/>
              <a:ext cx="2700" cy="9850"/>
            </a:xfrm>
            <a:custGeom>
              <a:rect b="b" l="l" r="r" t="t"/>
              <a:pathLst>
                <a:path extrusionOk="0" h="394" w="108">
                  <a:moveTo>
                    <a:pt x="107" y="1"/>
                  </a:moveTo>
                  <a:cubicBezTo>
                    <a:pt x="71" y="19"/>
                    <a:pt x="36" y="36"/>
                    <a:pt x="0" y="54"/>
                  </a:cubicBezTo>
                  <a:lnTo>
                    <a:pt x="0" y="393"/>
                  </a:lnTo>
                  <a:lnTo>
                    <a:pt x="107" y="39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9" name="Google Shape;7899;p51"/>
            <p:cNvSpPr/>
            <p:nvPr/>
          </p:nvSpPr>
          <p:spPr>
            <a:xfrm>
              <a:off x="668950" y="2130700"/>
              <a:ext cx="2700" cy="69600"/>
            </a:xfrm>
            <a:custGeom>
              <a:rect b="b" l="l" r="r" t="t"/>
              <a:pathLst>
                <a:path extrusionOk="0" h="2784" w="108">
                  <a:moveTo>
                    <a:pt x="0" y="0"/>
                  </a:moveTo>
                  <a:lnTo>
                    <a:pt x="0" y="2783"/>
                  </a:lnTo>
                  <a:lnTo>
                    <a:pt x="107" y="278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0" name="Google Shape;7900;p51"/>
            <p:cNvSpPr/>
            <p:nvPr/>
          </p:nvSpPr>
          <p:spPr>
            <a:xfrm>
              <a:off x="668950" y="20430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1" name="Google Shape;7901;p51"/>
            <p:cNvSpPr/>
            <p:nvPr/>
          </p:nvSpPr>
          <p:spPr>
            <a:xfrm>
              <a:off x="668950" y="18677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2" name="Google Shape;7902;p51"/>
            <p:cNvSpPr/>
            <p:nvPr/>
          </p:nvSpPr>
          <p:spPr>
            <a:xfrm>
              <a:off x="756800" y="2130700"/>
              <a:ext cx="2500" cy="68475"/>
            </a:xfrm>
            <a:custGeom>
              <a:rect b="b" l="l" r="r" t="t"/>
              <a:pathLst>
                <a:path extrusionOk="0" h="2739" w="100">
                  <a:moveTo>
                    <a:pt x="1" y="0"/>
                  </a:moveTo>
                  <a:lnTo>
                    <a:pt x="1" y="2739"/>
                  </a:lnTo>
                  <a:lnTo>
                    <a:pt x="99" y="273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3" name="Google Shape;7903;p51"/>
            <p:cNvSpPr/>
            <p:nvPr/>
          </p:nvSpPr>
          <p:spPr>
            <a:xfrm>
              <a:off x="75680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4" name="Google Shape;7904;p51"/>
            <p:cNvSpPr/>
            <p:nvPr/>
          </p:nvSpPr>
          <p:spPr>
            <a:xfrm>
              <a:off x="756800" y="1724575"/>
              <a:ext cx="2500" cy="52875"/>
            </a:xfrm>
            <a:custGeom>
              <a:rect b="b" l="l" r="r" t="t"/>
              <a:pathLst>
                <a:path extrusionOk="0" h="2115" w="100">
                  <a:moveTo>
                    <a:pt x="99" y="0"/>
                  </a:moveTo>
                  <a:cubicBezTo>
                    <a:pt x="63" y="9"/>
                    <a:pt x="28" y="27"/>
                    <a:pt x="1" y="45"/>
                  </a:cubicBezTo>
                  <a:lnTo>
                    <a:pt x="1" y="2114"/>
                  </a:lnTo>
                  <a:lnTo>
                    <a:pt x="99" y="211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5" name="Google Shape;7905;p51"/>
            <p:cNvSpPr/>
            <p:nvPr/>
          </p:nvSpPr>
          <p:spPr>
            <a:xfrm>
              <a:off x="75680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6" name="Google Shape;7906;p51"/>
            <p:cNvSpPr/>
            <p:nvPr/>
          </p:nvSpPr>
          <p:spPr>
            <a:xfrm>
              <a:off x="75680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7" name="Google Shape;7907;p51"/>
            <p:cNvSpPr/>
            <p:nvPr/>
          </p:nvSpPr>
          <p:spPr>
            <a:xfrm>
              <a:off x="75680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8" name="Google Shape;7908;p51"/>
            <p:cNvSpPr/>
            <p:nvPr/>
          </p:nvSpPr>
          <p:spPr>
            <a:xfrm>
              <a:off x="844450" y="2130700"/>
              <a:ext cx="2500" cy="67150"/>
            </a:xfrm>
            <a:custGeom>
              <a:rect b="b" l="l" r="r" t="t"/>
              <a:pathLst>
                <a:path extrusionOk="0" h="2686" w="100">
                  <a:moveTo>
                    <a:pt x="1" y="0"/>
                  </a:moveTo>
                  <a:lnTo>
                    <a:pt x="1" y="2685"/>
                  </a:lnTo>
                  <a:lnTo>
                    <a:pt x="99" y="268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9" name="Google Shape;7909;p51"/>
            <p:cNvSpPr/>
            <p:nvPr/>
          </p:nvSpPr>
          <p:spPr>
            <a:xfrm>
              <a:off x="84445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0" name="Google Shape;7910;p51"/>
            <p:cNvSpPr/>
            <p:nvPr/>
          </p:nvSpPr>
          <p:spPr>
            <a:xfrm>
              <a:off x="84445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1" name="Google Shape;7911;p51"/>
            <p:cNvSpPr/>
            <p:nvPr/>
          </p:nvSpPr>
          <p:spPr>
            <a:xfrm>
              <a:off x="844450" y="1692225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2" name="Google Shape;7912;p51"/>
            <p:cNvSpPr/>
            <p:nvPr/>
          </p:nvSpPr>
          <p:spPr>
            <a:xfrm>
              <a:off x="84445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3" name="Google Shape;7913;p51"/>
            <p:cNvSpPr/>
            <p:nvPr/>
          </p:nvSpPr>
          <p:spPr>
            <a:xfrm>
              <a:off x="844450" y="1686425"/>
              <a:ext cx="2500" cy="3375"/>
            </a:xfrm>
            <a:custGeom>
              <a:rect b="b" l="l" r="r" t="t"/>
              <a:pathLst>
                <a:path extrusionOk="0" h="135" w="100">
                  <a:moveTo>
                    <a:pt x="99" y="1"/>
                  </a:moveTo>
                  <a:cubicBezTo>
                    <a:pt x="63" y="9"/>
                    <a:pt x="37" y="27"/>
                    <a:pt x="1" y="36"/>
                  </a:cubicBezTo>
                  <a:lnTo>
                    <a:pt x="1" y="134"/>
                  </a:lnTo>
                  <a:lnTo>
                    <a:pt x="99" y="13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4" name="Google Shape;7914;p51"/>
            <p:cNvSpPr/>
            <p:nvPr/>
          </p:nvSpPr>
          <p:spPr>
            <a:xfrm>
              <a:off x="84445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5" name="Google Shape;7915;p51"/>
            <p:cNvSpPr/>
            <p:nvPr/>
          </p:nvSpPr>
          <p:spPr>
            <a:xfrm>
              <a:off x="93210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6" name="Google Shape;7916;p51"/>
            <p:cNvSpPr/>
            <p:nvPr/>
          </p:nvSpPr>
          <p:spPr>
            <a:xfrm>
              <a:off x="93210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7" name="Google Shape;7917;p51"/>
            <p:cNvSpPr/>
            <p:nvPr/>
          </p:nvSpPr>
          <p:spPr>
            <a:xfrm>
              <a:off x="932100" y="2130700"/>
              <a:ext cx="2500" cy="66025"/>
            </a:xfrm>
            <a:custGeom>
              <a:rect b="b" l="l" r="r" t="t"/>
              <a:pathLst>
                <a:path extrusionOk="0" h="2641" w="100">
                  <a:moveTo>
                    <a:pt x="1" y="0"/>
                  </a:moveTo>
                  <a:lnTo>
                    <a:pt x="1" y="2641"/>
                  </a:lnTo>
                  <a:lnTo>
                    <a:pt x="99" y="263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8" name="Google Shape;7918;p51"/>
            <p:cNvSpPr/>
            <p:nvPr/>
          </p:nvSpPr>
          <p:spPr>
            <a:xfrm>
              <a:off x="932100" y="1660550"/>
              <a:ext cx="2500" cy="29250"/>
            </a:xfrm>
            <a:custGeom>
              <a:rect b="b" l="l" r="r" t="t"/>
              <a:pathLst>
                <a:path extrusionOk="0" h="1170" w="100">
                  <a:moveTo>
                    <a:pt x="99" y="1"/>
                  </a:moveTo>
                  <a:cubicBezTo>
                    <a:pt x="63" y="10"/>
                    <a:pt x="37" y="19"/>
                    <a:pt x="1" y="27"/>
                  </a:cubicBezTo>
                  <a:lnTo>
                    <a:pt x="1" y="1169"/>
                  </a:lnTo>
                  <a:lnTo>
                    <a:pt x="99" y="116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9" name="Google Shape;7919;p51"/>
            <p:cNvSpPr/>
            <p:nvPr/>
          </p:nvSpPr>
          <p:spPr>
            <a:xfrm>
              <a:off x="932100" y="1692225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0" name="Google Shape;7920;p51"/>
            <p:cNvSpPr/>
            <p:nvPr/>
          </p:nvSpPr>
          <p:spPr>
            <a:xfrm>
              <a:off x="93210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1" name="Google Shape;7921;p51"/>
            <p:cNvSpPr/>
            <p:nvPr/>
          </p:nvSpPr>
          <p:spPr>
            <a:xfrm>
              <a:off x="93210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2" name="Google Shape;7922;p51"/>
            <p:cNvSpPr/>
            <p:nvPr/>
          </p:nvSpPr>
          <p:spPr>
            <a:xfrm>
              <a:off x="831750" y="1689775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250" y="0"/>
                  </a:moveTo>
                  <a:cubicBezTo>
                    <a:pt x="170" y="36"/>
                    <a:pt x="81" y="72"/>
                    <a:pt x="0" y="98"/>
                  </a:cubicBezTo>
                  <a:lnTo>
                    <a:pt x="7119" y="98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3" name="Google Shape;7923;p51"/>
            <p:cNvSpPr/>
            <p:nvPr/>
          </p:nvSpPr>
          <p:spPr>
            <a:xfrm>
              <a:off x="646200" y="1777425"/>
              <a:ext cx="363550" cy="2700"/>
            </a:xfrm>
            <a:custGeom>
              <a:rect b="b" l="l" r="r" t="t"/>
              <a:pathLst>
                <a:path extrusionOk="0" h="108" w="14542">
                  <a:moveTo>
                    <a:pt x="205" y="0"/>
                  </a:moveTo>
                  <a:cubicBezTo>
                    <a:pt x="134" y="36"/>
                    <a:pt x="63" y="72"/>
                    <a:pt x="0" y="107"/>
                  </a:cubicBezTo>
                  <a:lnTo>
                    <a:pt x="14541" y="107"/>
                  </a:lnTo>
                  <a:lnTo>
                    <a:pt x="14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4" name="Google Shape;7924;p51"/>
            <p:cNvSpPr/>
            <p:nvPr/>
          </p:nvSpPr>
          <p:spPr>
            <a:xfrm>
              <a:off x="371200" y="1865300"/>
              <a:ext cx="638550" cy="2475"/>
            </a:xfrm>
            <a:custGeom>
              <a:rect b="b" l="l" r="r" t="t"/>
              <a:pathLst>
                <a:path extrusionOk="0" h="99" w="25542">
                  <a:moveTo>
                    <a:pt x="393" y="0"/>
                  </a:moveTo>
                  <a:cubicBezTo>
                    <a:pt x="268" y="27"/>
                    <a:pt x="134" y="63"/>
                    <a:pt x="0" y="98"/>
                  </a:cubicBezTo>
                  <a:lnTo>
                    <a:pt x="25541" y="98"/>
                  </a:lnTo>
                  <a:lnTo>
                    <a:pt x="25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5" name="Google Shape;7925;p51"/>
            <p:cNvSpPr/>
            <p:nvPr/>
          </p:nvSpPr>
          <p:spPr>
            <a:xfrm>
              <a:off x="209275" y="1952950"/>
              <a:ext cx="800475" cy="2475"/>
            </a:xfrm>
            <a:custGeom>
              <a:rect b="b" l="l" r="r" t="t"/>
              <a:pathLst>
                <a:path extrusionOk="0" h="99" w="32019">
                  <a:moveTo>
                    <a:pt x="117" y="0"/>
                  </a:moveTo>
                  <a:cubicBezTo>
                    <a:pt x="81" y="36"/>
                    <a:pt x="45" y="63"/>
                    <a:pt x="1" y="98"/>
                  </a:cubicBezTo>
                  <a:lnTo>
                    <a:pt x="32018" y="98"/>
                  </a:lnTo>
                  <a:lnTo>
                    <a:pt x="320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6" name="Google Shape;7926;p51"/>
            <p:cNvSpPr/>
            <p:nvPr/>
          </p:nvSpPr>
          <p:spPr>
            <a:xfrm>
              <a:off x="132550" y="204060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72" y="0"/>
                  </a:moveTo>
                  <a:cubicBezTo>
                    <a:pt x="46" y="36"/>
                    <a:pt x="19" y="71"/>
                    <a:pt x="1" y="98"/>
                  </a:cubicBezTo>
                  <a:lnTo>
                    <a:pt x="35087" y="98"/>
                  </a:lnTo>
                  <a:lnTo>
                    <a:pt x="350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7" name="Google Shape;7927;p51"/>
            <p:cNvSpPr/>
            <p:nvPr/>
          </p:nvSpPr>
          <p:spPr>
            <a:xfrm>
              <a:off x="76800" y="2128250"/>
              <a:ext cx="932950" cy="2475"/>
            </a:xfrm>
            <a:custGeom>
              <a:rect b="b" l="l" r="r" t="t"/>
              <a:pathLst>
                <a:path extrusionOk="0" h="99" w="37318">
                  <a:moveTo>
                    <a:pt x="63" y="0"/>
                  </a:moveTo>
                  <a:cubicBezTo>
                    <a:pt x="45" y="36"/>
                    <a:pt x="27" y="71"/>
                    <a:pt x="1" y="98"/>
                  </a:cubicBezTo>
                  <a:lnTo>
                    <a:pt x="37317" y="98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8" name="Google Shape;7928;p51"/>
          <p:cNvSpPr/>
          <p:nvPr/>
        </p:nvSpPr>
        <p:spPr>
          <a:xfrm rot="1004065">
            <a:off x="491559" y="2337815"/>
            <a:ext cx="254671" cy="26936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9" name="Google Shape;7929;p51"/>
          <p:cNvGrpSpPr/>
          <p:nvPr/>
        </p:nvGrpSpPr>
        <p:grpSpPr>
          <a:xfrm rot="-10497739">
            <a:off x="955348" y="3350793"/>
            <a:ext cx="808343" cy="1003841"/>
            <a:chOff x="354975" y="899775"/>
            <a:chExt cx="716261" cy="889489"/>
          </a:xfrm>
        </p:grpSpPr>
        <p:sp>
          <p:nvSpPr>
            <p:cNvPr id="7930" name="Google Shape;7930;p51"/>
            <p:cNvSpPr/>
            <p:nvPr/>
          </p:nvSpPr>
          <p:spPr>
            <a:xfrm>
              <a:off x="354975" y="899775"/>
              <a:ext cx="716261" cy="889489"/>
            </a:xfrm>
            <a:custGeom>
              <a:rect b="b" l="l" r="r" t="t"/>
              <a:pathLst>
                <a:path extrusionOk="0" h="15854" w="12767">
                  <a:moveTo>
                    <a:pt x="10242" y="1571"/>
                  </a:moveTo>
                  <a:cubicBezTo>
                    <a:pt x="9599" y="1152"/>
                    <a:pt x="8832" y="804"/>
                    <a:pt x="7958" y="527"/>
                  </a:cubicBezTo>
                  <a:cubicBezTo>
                    <a:pt x="7093" y="233"/>
                    <a:pt x="6263" y="63"/>
                    <a:pt x="5505" y="19"/>
                  </a:cubicBezTo>
                  <a:cubicBezTo>
                    <a:pt x="5362" y="10"/>
                    <a:pt x="5210" y="1"/>
                    <a:pt x="5068" y="1"/>
                  </a:cubicBezTo>
                  <a:cubicBezTo>
                    <a:pt x="4042" y="1"/>
                    <a:pt x="3141" y="242"/>
                    <a:pt x="2382" y="706"/>
                  </a:cubicBezTo>
                  <a:cubicBezTo>
                    <a:pt x="1472" y="1268"/>
                    <a:pt x="812" y="2115"/>
                    <a:pt x="429" y="3239"/>
                  </a:cubicBezTo>
                  <a:cubicBezTo>
                    <a:pt x="206" y="3881"/>
                    <a:pt x="81" y="4631"/>
                    <a:pt x="45" y="5443"/>
                  </a:cubicBezTo>
                  <a:cubicBezTo>
                    <a:pt x="0" y="6531"/>
                    <a:pt x="179" y="7584"/>
                    <a:pt x="348" y="8601"/>
                  </a:cubicBezTo>
                  <a:cubicBezTo>
                    <a:pt x="473" y="9296"/>
                    <a:pt x="598" y="10019"/>
                    <a:pt x="634" y="10706"/>
                  </a:cubicBezTo>
                  <a:cubicBezTo>
                    <a:pt x="634" y="10804"/>
                    <a:pt x="643" y="10965"/>
                    <a:pt x="652" y="11125"/>
                  </a:cubicBezTo>
                  <a:cubicBezTo>
                    <a:pt x="723" y="12678"/>
                    <a:pt x="830" y="15024"/>
                    <a:pt x="2971" y="15684"/>
                  </a:cubicBezTo>
                  <a:cubicBezTo>
                    <a:pt x="3292" y="15791"/>
                    <a:pt x="3613" y="15853"/>
                    <a:pt x="3926" y="15853"/>
                  </a:cubicBezTo>
                  <a:lnTo>
                    <a:pt x="3926" y="15853"/>
                  </a:lnTo>
                  <a:cubicBezTo>
                    <a:pt x="5558" y="15853"/>
                    <a:pt x="6655" y="14489"/>
                    <a:pt x="7539" y="13391"/>
                  </a:cubicBezTo>
                  <a:lnTo>
                    <a:pt x="7628" y="13284"/>
                  </a:lnTo>
                  <a:cubicBezTo>
                    <a:pt x="7699" y="13195"/>
                    <a:pt x="7771" y="13115"/>
                    <a:pt x="7806" y="13061"/>
                  </a:cubicBezTo>
                  <a:cubicBezTo>
                    <a:pt x="8243" y="12535"/>
                    <a:pt x="8779" y="12026"/>
                    <a:pt x="9287" y="11536"/>
                  </a:cubicBezTo>
                  <a:cubicBezTo>
                    <a:pt x="10028" y="10822"/>
                    <a:pt x="10795" y="10082"/>
                    <a:pt x="11410" y="9172"/>
                  </a:cubicBezTo>
                  <a:cubicBezTo>
                    <a:pt x="11865" y="8503"/>
                    <a:pt x="12204" y="7825"/>
                    <a:pt x="12410" y="7173"/>
                  </a:cubicBezTo>
                  <a:cubicBezTo>
                    <a:pt x="12766" y="6040"/>
                    <a:pt x="12740" y="4970"/>
                    <a:pt x="12347" y="3980"/>
                  </a:cubicBezTo>
                  <a:cubicBezTo>
                    <a:pt x="11963" y="3034"/>
                    <a:pt x="11259" y="2222"/>
                    <a:pt x="10242" y="157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1" name="Google Shape;7931;p51"/>
            <p:cNvSpPr/>
            <p:nvPr/>
          </p:nvSpPr>
          <p:spPr>
            <a:xfrm>
              <a:off x="408049" y="952681"/>
              <a:ext cx="609105" cy="783731"/>
            </a:xfrm>
            <a:custGeom>
              <a:rect b="b" l="l" r="r" t="t"/>
              <a:pathLst>
                <a:path extrusionOk="0" h="13969" w="10857">
                  <a:moveTo>
                    <a:pt x="4122" y="0"/>
                  </a:moveTo>
                  <a:cubicBezTo>
                    <a:pt x="3276" y="0"/>
                    <a:pt x="2541" y="185"/>
                    <a:pt x="1927" y="565"/>
                  </a:cubicBezTo>
                  <a:cubicBezTo>
                    <a:pt x="1213" y="1003"/>
                    <a:pt x="687" y="1681"/>
                    <a:pt x="375" y="2599"/>
                  </a:cubicBezTo>
                  <a:cubicBezTo>
                    <a:pt x="178" y="3153"/>
                    <a:pt x="62" y="3804"/>
                    <a:pt x="36" y="4535"/>
                  </a:cubicBezTo>
                  <a:cubicBezTo>
                    <a:pt x="0" y="5534"/>
                    <a:pt x="161" y="6507"/>
                    <a:pt x="330" y="7497"/>
                  </a:cubicBezTo>
                  <a:cubicBezTo>
                    <a:pt x="455" y="8229"/>
                    <a:pt x="580" y="8969"/>
                    <a:pt x="624" y="9709"/>
                  </a:cubicBezTo>
                  <a:cubicBezTo>
                    <a:pt x="633" y="9808"/>
                    <a:pt x="642" y="9977"/>
                    <a:pt x="642" y="10138"/>
                  </a:cubicBezTo>
                  <a:cubicBezTo>
                    <a:pt x="714" y="11628"/>
                    <a:pt x="794" y="13385"/>
                    <a:pt x="2319" y="13849"/>
                  </a:cubicBezTo>
                  <a:cubicBezTo>
                    <a:pt x="2549" y="13931"/>
                    <a:pt x="2770" y="13968"/>
                    <a:pt x="2982" y="13968"/>
                  </a:cubicBezTo>
                  <a:cubicBezTo>
                    <a:pt x="4156" y="13968"/>
                    <a:pt x="5077" y="12834"/>
                    <a:pt x="5870" y="11859"/>
                  </a:cubicBezTo>
                  <a:cubicBezTo>
                    <a:pt x="5977" y="11726"/>
                    <a:pt x="6075" y="11592"/>
                    <a:pt x="6138" y="11520"/>
                  </a:cubicBezTo>
                  <a:cubicBezTo>
                    <a:pt x="6611" y="10950"/>
                    <a:pt x="7155" y="10432"/>
                    <a:pt x="7690" y="9915"/>
                  </a:cubicBezTo>
                  <a:cubicBezTo>
                    <a:pt x="8413" y="9219"/>
                    <a:pt x="9126" y="8532"/>
                    <a:pt x="9688" y="7702"/>
                  </a:cubicBezTo>
                  <a:cubicBezTo>
                    <a:pt x="10099" y="7096"/>
                    <a:pt x="10393" y="6507"/>
                    <a:pt x="10571" y="5945"/>
                  </a:cubicBezTo>
                  <a:cubicBezTo>
                    <a:pt x="10857" y="5017"/>
                    <a:pt x="10839" y="4161"/>
                    <a:pt x="10527" y="3385"/>
                  </a:cubicBezTo>
                  <a:cubicBezTo>
                    <a:pt x="10215" y="2626"/>
                    <a:pt x="9626" y="1957"/>
                    <a:pt x="8787" y="1413"/>
                  </a:cubicBezTo>
                  <a:cubicBezTo>
                    <a:pt x="8207" y="1047"/>
                    <a:pt x="7520" y="735"/>
                    <a:pt x="6718" y="485"/>
                  </a:cubicBezTo>
                  <a:cubicBezTo>
                    <a:pt x="5924" y="209"/>
                    <a:pt x="5183" y="57"/>
                    <a:pt x="4505" y="12"/>
                  </a:cubicBezTo>
                  <a:cubicBezTo>
                    <a:pt x="4375" y="4"/>
                    <a:pt x="4247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2" name="Google Shape;7932;p51"/>
            <p:cNvSpPr/>
            <p:nvPr/>
          </p:nvSpPr>
          <p:spPr>
            <a:xfrm>
              <a:off x="580175" y="1025897"/>
              <a:ext cx="436982" cy="710289"/>
            </a:xfrm>
            <a:custGeom>
              <a:rect b="b" l="l" r="r" t="t"/>
              <a:pathLst>
                <a:path extrusionOk="0" h="12660" w="7789">
                  <a:moveTo>
                    <a:pt x="5532" y="1"/>
                  </a:moveTo>
                  <a:lnTo>
                    <a:pt x="5532" y="1"/>
                  </a:lnTo>
                  <a:cubicBezTo>
                    <a:pt x="5541" y="19"/>
                    <a:pt x="5550" y="28"/>
                    <a:pt x="5559" y="46"/>
                  </a:cubicBezTo>
                  <a:cubicBezTo>
                    <a:pt x="5942" y="839"/>
                    <a:pt x="6058" y="1794"/>
                    <a:pt x="5862" y="2882"/>
                  </a:cubicBezTo>
                  <a:cubicBezTo>
                    <a:pt x="5746" y="3534"/>
                    <a:pt x="5514" y="4229"/>
                    <a:pt x="5157" y="4979"/>
                  </a:cubicBezTo>
                  <a:cubicBezTo>
                    <a:pt x="4684" y="5996"/>
                    <a:pt x="4042" y="6879"/>
                    <a:pt x="3382" y="7780"/>
                  </a:cubicBezTo>
                  <a:cubicBezTo>
                    <a:pt x="2900" y="8440"/>
                    <a:pt x="2410" y="9118"/>
                    <a:pt x="1999" y="9823"/>
                  </a:cubicBezTo>
                  <a:cubicBezTo>
                    <a:pt x="1946" y="9921"/>
                    <a:pt x="1856" y="10082"/>
                    <a:pt x="1758" y="10242"/>
                  </a:cubicBezTo>
                  <a:cubicBezTo>
                    <a:pt x="1268" y="11125"/>
                    <a:pt x="706" y="12098"/>
                    <a:pt x="1" y="12660"/>
                  </a:cubicBezTo>
                  <a:cubicBezTo>
                    <a:pt x="1134" y="12606"/>
                    <a:pt x="2026" y="11509"/>
                    <a:pt x="2802" y="10554"/>
                  </a:cubicBezTo>
                  <a:cubicBezTo>
                    <a:pt x="2909" y="10421"/>
                    <a:pt x="3007" y="10287"/>
                    <a:pt x="3070" y="10215"/>
                  </a:cubicBezTo>
                  <a:cubicBezTo>
                    <a:pt x="3543" y="9645"/>
                    <a:pt x="4087" y="9127"/>
                    <a:pt x="4622" y="8610"/>
                  </a:cubicBezTo>
                  <a:cubicBezTo>
                    <a:pt x="5345" y="7914"/>
                    <a:pt x="6058" y="7227"/>
                    <a:pt x="6620" y="6397"/>
                  </a:cubicBezTo>
                  <a:cubicBezTo>
                    <a:pt x="7031" y="5791"/>
                    <a:pt x="7325" y="5202"/>
                    <a:pt x="7503" y="4640"/>
                  </a:cubicBezTo>
                  <a:cubicBezTo>
                    <a:pt x="7789" y="3712"/>
                    <a:pt x="7771" y="2856"/>
                    <a:pt x="7459" y="2080"/>
                  </a:cubicBezTo>
                  <a:cubicBezTo>
                    <a:pt x="7147" y="1321"/>
                    <a:pt x="6558" y="652"/>
                    <a:pt x="5719" y="108"/>
                  </a:cubicBezTo>
                  <a:cubicBezTo>
                    <a:pt x="5657" y="72"/>
                    <a:pt x="5594" y="37"/>
                    <a:pt x="5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3" name="Google Shape;7933;p51"/>
            <p:cNvSpPr/>
            <p:nvPr/>
          </p:nvSpPr>
          <p:spPr>
            <a:xfrm>
              <a:off x="433520" y="936355"/>
              <a:ext cx="611181" cy="795344"/>
            </a:xfrm>
            <a:custGeom>
              <a:rect b="b" l="l" r="r" t="t"/>
              <a:pathLst>
                <a:path extrusionOk="0" h="14176" w="10894">
                  <a:moveTo>
                    <a:pt x="2008" y="13703"/>
                  </a:moveTo>
                  <a:cubicBezTo>
                    <a:pt x="3320" y="14176"/>
                    <a:pt x="4408" y="12597"/>
                    <a:pt x="5309" y="11517"/>
                  </a:cubicBezTo>
                  <a:cubicBezTo>
                    <a:pt x="6442" y="10143"/>
                    <a:pt x="7887" y="9117"/>
                    <a:pt x="8824" y="7735"/>
                  </a:cubicBezTo>
                  <a:cubicBezTo>
                    <a:pt x="10894" y="4692"/>
                    <a:pt x="9698" y="2337"/>
                    <a:pt x="6121" y="1213"/>
                  </a:cubicBezTo>
                  <a:cubicBezTo>
                    <a:pt x="2570" y="0"/>
                    <a:pt x="206" y="1187"/>
                    <a:pt x="63" y="4853"/>
                  </a:cubicBezTo>
                  <a:cubicBezTo>
                    <a:pt x="1" y="6521"/>
                    <a:pt x="554" y="8207"/>
                    <a:pt x="652" y="9992"/>
                  </a:cubicBezTo>
                  <a:cubicBezTo>
                    <a:pt x="733" y="11392"/>
                    <a:pt x="670" y="13301"/>
                    <a:pt x="2008" y="13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4" name="Google Shape;7934;p51"/>
            <p:cNvSpPr/>
            <p:nvPr/>
          </p:nvSpPr>
          <p:spPr>
            <a:xfrm>
              <a:off x="535124" y="1071454"/>
              <a:ext cx="333417" cy="337920"/>
            </a:xfrm>
            <a:custGeom>
              <a:rect b="b" l="l" r="r" t="t"/>
              <a:pathLst>
                <a:path extrusionOk="0" h="6023" w="5943">
                  <a:moveTo>
                    <a:pt x="3810" y="456"/>
                  </a:moveTo>
                  <a:cubicBezTo>
                    <a:pt x="2427" y="1"/>
                    <a:pt x="929" y="786"/>
                    <a:pt x="465" y="2186"/>
                  </a:cubicBezTo>
                  <a:cubicBezTo>
                    <a:pt x="1" y="3596"/>
                    <a:pt x="750" y="5112"/>
                    <a:pt x="2133" y="5567"/>
                  </a:cubicBezTo>
                  <a:cubicBezTo>
                    <a:pt x="3516" y="6022"/>
                    <a:pt x="5015" y="5246"/>
                    <a:pt x="5478" y="3837"/>
                  </a:cubicBezTo>
                  <a:cubicBezTo>
                    <a:pt x="5942" y="2427"/>
                    <a:pt x="5193" y="911"/>
                    <a:pt x="3810" y="4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5" name="Google Shape;7935;p51"/>
          <p:cNvGrpSpPr/>
          <p:nvPr/>
        </p:nvGrpSpPr>
        <p:grpSpPr>
          <a:xfrm rot="3372102">
            <a:off x="7749892" y="706691"/>
            <a:ext cx="771098" cy="690063"/>
            <a:chOff x="8028250" y="4422075"/>
            <a:chExt cx="656473" cy="587484"/>
          </a:xfrm>
        </p:grpSpPr>
        <p:sp>
          <p:nvSpPr>
            <p:cNvPr id="7936" name="Google Shape;7936;p51"/>
            <p:cNvSpPr/>
            <p:nvPr/>
          </p:nvSpPr>
          <p:spPr>
            <a:xfrm>
              <a:off x="8028250" y="4422075"/>
              <a:ext cx="656473" cy="587484"/>
            </a:xfrm>
            <a:custGeom>
              <a:rect b="b" l="l" r="r" t="t"/>
              <a:pathLst>
                <a:path extrusionOk="0" h="12535" w="14007">
                  <a:moveTo>
                    <a:pt x="1392" y="8957"/>
                  </a:moveTo>
                  <a:cubicBezTo>
                    <a:pt x="2186" y="10438"/>
                    <a:pt x="3381" y="11276"/>
                    <a:pt x="4693" y="11276"/>
                  </a:cubicBezTo>
                  <a:lnTo>
                    <a:pt x="4693" y="11276"/>
                  </a:lnTo>
                  <a:cubicBezTo>
                    <a:pt x="5183" y="11276"/>
                    <a:pt x="5656" y="11160"/>
                    <a:pt x="6058" y="10937"/>
                  </a:cubicBezTo>
                  <a:cubicBezTo>
                    <a:pt x="5951" y="11258"/>
                    <a:pt x="5977" y="11597"/>
                    <a:pt x="6147" y="11892"/>
                  </a:cubicBezTo>
                  <a:cubicBezTo>
                    <a:pt x="6397" y="12320"/>
                    <a:pt x="6896" y="12534"/>
                    <a:pt x="7610" y="12534"/>
                  </a:cubicBezTo>
                  <a:cubicBezTo>
                    <a:pt x="8288" y="12534"/>
                    <a:pt x="9153" y="12356"/>
                    <a:pt x="9822" y="12079"/>
                  </a:cubicBezTo>
                  <a:cubicBezTo>
                    <a:pt x="9849" y="12070"/>
                    <a:pt x="12401" y="10973"/>
                    <a:pt x="12320" y="9563"/>
                  </a:cubicBezTo>
                  <a:cubicBezTo>
                    <a:pt x="12293" y="9144"/>
                    <a:pt x="12053" y="8796"/>
                    <a:pt x="11669" y="8609"/>
                  </a:cubicBezTo>
                  <a:cubicBezTo>
                    <a:pt x="12258" y="8439"/>
                    <a:pt x="12793" y="8074"/>
                    <a:pt x="13177" y="7556"/>
                  </a:cubicBezTo>
                  <a:cubicBezTo>
                    <a:pt x="13864" y="6628"/>
                    <a:pt x="14006" y="5335"/>
                    <a:pt x="13578" y="3916"/>
                  </a:cubicBezTo>
                  <a:cubicBezTo>
                    <a:pt x="13551" y="3818"/>
                    <a:pt x="13516" y="3711"/>
                    <a:pt x="13480" y="3604"/>
                  </a:cubicBezTo>
                  <a:cubicBezTo>
                    <a:pt x="12668" y="1311"/>
                    <a:pt x="10804" y="0"/>
                    <a:pt x="8359" y="0"/>
                  </a:cubicBezTo>
                  <a:cubicBezTo>
                    <a:pt x="7324" y="0"/>
                    <a:pt x="6236" y="232"/>
                    <a:pt x="5112" y="696"/>
                  </a:cubicBezTo>
                  <a:cubicBezTo>
                    <a:pt x="1642" y="2132"/>
                    <a:pt x="0" y="4951"/>
                    <a:pt x="937" y="7877"/>
                  </a:cubicBezTo>
                  <a:cubicBezTo>
                    <a:pt x="1044" y="8234"/>
                    <a:pt x="1205" y="8600"/>
                    <a:pt x="1392" y="8957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7" name="Google Shape;7937;p51"/>
            <p:cNvSpPr/>
            <p:nvPr/>
          </p:nvSpPr>
          <p:spPr>
            <a:xfrm>
              <a:off x="8151606" y="4565865"/>
              <a:ext cx="464972" cy="310075"/>
            </a:xfrm>
            <a:custGeom>
              <a:rect b="b" l="l" r="r" t="t"/>
              <a:pathLst>
                <a:path extrusionOk="0" h="6616" w="9921">
                  <a:moveTo>
                    <a:pt x="4639" y="1"/>
                  </a:moveTo>
                  <a:lnTo>
                    <a:pt x="1347" y="1776"/>
                  </a:lnTo>
                  <a:lnTo>
                    <a:pt x="0" y="4890"/>
                  </a:lnTo>
                  <a:cubicBezTo>
                    <a:pt x="0" y="4890"/>
                    <a:pt x="1976" y="6616"/>
                    <a:pt x="3215" y="6616"/>
                  </a:cubicBezTo>
                  <a:cubicBezTo>
                    <a:pt x="3321" y="6616"/>
                    <a:pt x="3421" y="6603"/>
                    <a:pt x="3515" y="6576"/>
                  </a:cubicBezTo>
                  <a:cubicBezTo>
                    <a:pt x="4701" y="6228"/>
                    <a:pt x="4380" y="5309"/>
                    <a:pt x="5388" y="4649"/>
                  </a:cubicBezTo>
                  <a:cubicBezTo>
                    <a:pt x="5854" y="4345"/>
                    <a:pt x="6068" y="4208"/>
                    <a:pt x="6367" y="4208"/>
                  </a:cubicBezTo>
                  <a:cubicBezTo>
                    <a:pt x="6709" y="4208"/>
                    <a:pt x="7162" y="4388"/>
                    <a:pt x="8234" y="4702"/>
                  </a:cubicBezTo>
                  <a:cubicBezTo>
                    <a:pt x="9920" y="4328"/>
                    <a:pt x="8992" y="2802"/>
                    <a:pt x="8992" y="2802"/>
                  </a:cubicBezTo>
                  <a:lnTo>
                    <a:pt x="8529" y="1107"/>
                  </a:lnTo>
                  <a:lnTo>
                    <a:pt x="7271" y="144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8" name="Google Shape;7938;p51"/>
            <p:cNvSpPr/>
            <p:nvPr/>
          </p:nvSpPr>
          <p:spPr>
            <a:xfrm>
              <a:off x="8075914" y="4465990"/>
              <a:ext cx="580595" cy="499701"/>
            </a:xfrm>
            <a:custGeom>
              <a:rect b="b" l="l" r="r" t="t"/>
              <a:pathLst>
                <a:path extrusionOk="0" h="10662" w="12388">
                  <a:moveTo>
                    <a:pt x="7346" y="1"/>
                  </a:moveTo>
                  <a:cubicBezTo>
                    <a:pt x="6444" y="1"/>
                    <a:pt x="5463" y="212"/>
                    <a:pt x="4452" y="633"/>
                  </a:cubicBezTo>
                  <a:cubicBezTo>
                    <a:pt x="1517" y="1846"/>
                    <a:pt x="0" y="4121"/>
                    <a:pt x="812" y="6655"/>
                  </a:cubicBezTo>
                  <a:cubicBezTo>
                    <a:pt x="910" y="6958"/>
                    <a:pt x="1044" y="7270"/>
                    <a:pt x="1205" y="7583"/>
                  </a:cubicBezTo>
                  <a:cubicBezTo>
                    <a:pt x="1921" y="8916"/>
                    <a:pt x="2863" y="9405"/>
                    <a:pt x="3670" y="9405"/>
                  </a:cubicBezTo>
                  <a:cubicBezTo>
                    <a:pt x="4613" y="9405"/>
                    <a:pt x="5371" y="8739"/>
                    <a:pt x="5371" y="7975"/>
                  </a:cubicBezTo>
                  <a:cubicBezTo>
                    <a:pt x="5376" y="7103"/>
                    <a:pt x="4650" y="6753"/>
                    <a:pt x="4098" y="6753"/>
                  </a:cubicBezTo>
                  <a:cubicBezTo>
                    <a:pt x="3759" y="6753"/>
                    <a:pt x="3485" y="6885"/>
                    <a:pt x="3488" y="7110"/>
                  </a:cubicBezTo>
                  <a:cubicBezTo>
                    <a:pt x="3488" y="7364"/>
                    <a:pt x="3801" y="7379"/>
                    <a:pt x="4091" y="7379"/>
                  </a:cubicBezTo>
                  <a:cubicBezTo>
                    <a:pt x="4128" y="7379"/>
                    <a:pt x="4166" y="7378"/>
                    <a:pt x="4202" y="7378"/>
                  </a:cubicBezTo>
                  <a:cubicBezTo>
                    <a:pt x="4531" y="7378"/>
                    <a:pt x="4765" y="7399"/>
                    <a:pt x="4345" y="7815"/>
                  </a:cubicBezTo>
                  <a:cubicBezTo>
                    <a:pt x="4175" y="7983"/>
                    <a:pt x="3994" y="8054"/>
                    <a:pt x="3820" y="8054"/>
                  </a:cubicBezTo>
                  <a:cubicBezTo>
                    <a:pt x="3152" y="8054"/>
                    <a:pt x="2577" y="7008"/>
                    <a:pt x="3051" y="6343"/>
                  </a:cubicBezTo>
                  <a:cubicBezTo>
                    <a:pt x="3345" y="5935"/>
                    <a:pt x="3785" y="5691"/>
                    <a:pt x="4219" y="5691"/>
                  </a:cubicBezTo>
                  <a:cubicBezTo>
                    <a:pt x="4669" y="5691"/>
                    <a:pt x="5112" y="5953"/>
                    <a:pt x="5380" y="6566"/>
                  </a:cubicBezTo>
                  <a:cubicBezTo>
                    <a:pt x="5781" y="7484"/>
                    <a:pt x="6299" y="9634"/>
                    <a:pt x="5960" y="10241"/>
                  </a:cubicBezTo>
                  <a:cubicBezTo>
                    <a:pt x="5797" y="10536"/>
                    <a:pt x="6108" y="10661"/>
                    <a:pt x="6598" y="10661"/>
                  </a:cubicBezTo>
                  <a:cubicBezTo>
                    <a:pt x="7130" y="10661"/>
                    <a:pt x="7873" y="10514"/>
                    <a:pt x="8449" y="10277"/>
                  </a:cubicBezTo>
                  <a:cubicBezTo>
                    <a:pt x="9555" y="9813"/>
                    <a:pt x="10848" y="8689"/>
                    <a:pt x="10179" y="8493"/>
                  </a:cubicBezTo>
                  <a:cubicBezTo>
                    <a:pt x="9510" y="8296"/>
                    <a:pt x="8359" y="6414"/>
                    <a:pt x="7994" y="5477"/>
                  </a:cubicBezTo>
                  <a:cubicBezTo>
                    <a:pt x="7557" y="4379"/>
                    <a:pt x="8306" y="3660"/>
                    <a:pt x="9200" y="3660"/>
                  </a:cubicBezTo>
                  <a:cubicBezTo>
                    <a:pt x="9293" y="3660"/>
                    <a:pt x="9388" y="3668"/>
                    <a:pt x="9483" y="3684"/>
                  </a:cubicBezTo>
                  <a:cubicBezTo>
                    <a:pt x="10500" y="3854"/>
                    <a:pt x="10759" y="5629"/>
                    <a:pt x="9608" y="5638"/>
                  </a:cubicBezTo>
                  <a:cubicBezTo>
                    <a:pt x="9601" y="5638"/>
                    <a:pt x="9594" y="5638"/>
                    <a:pt x="9586" y="5638"/>
                  </a:cubicBezTo>
                  <a:cubicBezTo>
                    <a:pt x="8470" y="5638"/>
                    <a:pt x="10123" y="4948"/>
                    <a:pt x="9715" y="4532"/>
                  </a:cubicBezTo>
                  <a:cubicBezTo>
                    <a:pt x="9664" y="4478"/>
                    <a:pt x="9598" y="4454"/>
                    <a:pt x="9524" y="4454"/>
                  </a:cubicBezTo>
                  <a:cubicBezTo>
                    <a:pt x="9015" y="4454"/>
                    <a:pt x="8121" y="5604"/>
                    <a:pt x="8993" y="6476"/>
                  </a:cubicBezTo>
                  <a:cubicBezTo>
                    <a:pt x="9233" y="6717"/>
                    <a:pt x="9567" y="6837"/>
                    <a:pt x="9924" y="6837"/>
                  </a:cubicBezTo>
                  <a:cubicBezTo>
                    <a:pt x="11047" y="6837"/>
                    <a:pt x="12387" y="5641"/>
                    <a:pt x="11669" y="3256"/>
                  </a:cubicBezTo>
                  <a:cubicBezTo>
                    <a:pt x="11633" y="3158"/>
                    <a:pt x="11607" y="3069"/>
                    <a:pt x="11580" y="2988"/>
                  </a:cubicBezTo>
                  <a:cubicBezTo>
                    <a:pt x="10872" y="988"/>
                    <a:pt x="9294" y="1"/>
                    <a:pt x="7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9" name="Google Shape;7939;p51"/>
            <p:cNvSpPr/>
            <p:nvPr/>
          </p:nvSpPr>
          <p:spPr>
            <a:xfrm>
              <a:off x="8113971" y="4581800"/>
              <a:ext cx="542538" cy="383892"/>
            </a:xfrm>
            <a:custGeom>
              <a:rect b="b" l="l" r="r" t="t"/>
              <a:pathLst>
                <a:path extrusionOk="0" h="8191" w="11576">
                  <a:moveTo>
                    <a:pt x="8611" y="1"/>
                  </a:moveTo>
                  <a:cubicBezTo>
                    <a:pt x="7682" y="1"/>
                    <a:pt x="6839" y="801"/>
                    <a:pt x="6611" y="1722"/>
                  </a:cubicBezTo>
                  <a:cubicBezTo>
                    <a:pt x="6370" y="2694"/>
                    <a:pt x="6682" y="3729"/>
                    <a:pt x="7190" y="4594"/>
                  </a:cubicBezTo>
                  <a:cubicBezTo>
                    <a:pt x="7333" y="4835"/>
                    <a:pt x="7494" y="5067"/>
                    <a:pt x="7565" y="5335"/>
                  </a:cubicBezTo>
                  <a:cubicBezTo>
                    <a:pt x="7645" y="5602"/>
                    <a:pt x="7619" y="5923"/>
                    <a:pt x="7431" y="6120"/>
                  </a:cubicBezTo>
                  <a:cubicBezTo>
                    <a:pt x="7304" y="6257"/>
                    <a:pt x="7126" y="6319"/>
                    <a:pt x="6942" y="6319"/>
                  </a:cubicBezTo>
                  <a:cubicBezTo>
                    <a:pt x="6804" y="6319"/>
                    <a:pt x="6662" y="6283"/>
                    <a:pt x="6539" y="6218"/>
                  </a:cubicBezTo>
                  <a:cubicBezTo>
                    <a:pt x="6254" y="6066"/>
                    <a:pt x="6057" y="5790"/>
                    <a:pt x="5915" y="5504"/>
                  </a:cubicBezTo>
                  <a:cubicBezTo>
                    <a:pt x="5433" y="4532"/>
                    <a:pt x="5379" y="3238"/>
                    <a:pt x="4478" y="2640"/>
                  </a:cubicBezTo>
                  <a:cubicBezTo>
                    <a:pt x="4216" y="2464"/>
                    <a:pt x="3899" y="2374"/>
                    <a:pt x="3584" y="2374"/>
                  </a:cubicBezTo>
                  <a:cubicBezTo>
                    <a:pt x="3310" y="2374"/>
                    <a:pt x="3037" y="2441"/>
                    <a:pt x="2801" y="2578"/>
                  </a:cubicBezTo>
                  <a:cubicBezTo>
                    <a:pt x="2471" y="2765"/>
                    <a:pt x="1972" y="3069"/>
                    <a:pt x="1820" y="3426"/>
                  </a:cubicBezTo>
                  <a:cubicBezTo>
                    <a:pt x="1668" y="3747"/>
                    <a:pt x="1731" y="4193"/>
                    <a:pt x="1445" y="4407"/>
                  </a:cubicBezTo>
                  <a:cubicBezTo>
                    <a:pt x="1338" y="4487"/>
                    <a:pt x="1196" y="4514"/>
                    <a:pt x="1062" y="4523"/>
                  </a:cubicBezTo>
                  <a:cubicBezTo>
                    <a:pt x="1030" y="4525"/>
                    <a:pt x="998" y="4526"/>
                    <a:pt x="966" y="4526"/>
                  </a:cubicBezTo>
                  <a:cubicBezTo>
                    <a:pt x="623" y="4526"/>
                    <a:pt x="278" y="4396"/>
                    <a:pt x="0" y="4184"/>
                  </a:cubicBezTo>
                  <a:lnTo>
                    <a:pt x="0" y="4184"/>
                  </a:lnTo>
                  <a:cubicBezTo>
                    <a:pt x="98" y="4487"/>
                    <a:pt x="232" y="4799"/>
                    <a:pt x="393" y="5112"/>
                  </a:cubicBezTo>
                  <a:cubicBezTo>
                    <a:pt x="1109" y="6445"/>
                    <a:pt x="2051" y="6934"/>
                    <a:pt x="2858" y="6934"/>
                  </a:cubicBezTo>
                  <a:cubicBezTo>
                    <a:pt x="3801" y="6934"/>
                    <a:pt x="4559" y="6268"/>
                    <a:pt x="4559" y="5504"/>
                  </a:cubicBezTo>
                  <a:cubicBezTo>
                    <a:pt x="4564" y="4632"/>
                    <a:pt x="3838" y="4282"/>
                    <a:pt x="3286" y="4282"/>
                  </a:cubicBezTo>
                  <a:cubicBezTo>
                    <a:pt x="2947" y="4282"/>
                    <a:pt x="2673" y="4414"/>
                    <a:pt x="2676" y="4639"/>
                  </a:cubicBezTo>
                  <a:cubicBezTo>
                    <a:pt x="2676" y="4893"/>
                    <a:pt x="2989" y="4908"/>
                    <a:pt x="3279" y="4908"/>
                  </a:cubicBezTo>
                  <a:cubicBezTo>
                    <a:pt x="3316" y="4908"/>
                    <a:pt x="3354" y="4907"/>
                    <a:pt x="3390" y="4907"/>
                  </a:cubicBezTo>
                  <a:cubicBezTo>
                    <a:pt x="3719" y="4907"/>
                    <a:pt x="3953" y="4928"/>
                    <a:pt x="3533" y="5344"/>
                  </a:cubicBezTo>
                  <a:cubicBezTo>
                    <a:pt x="3363" y="5512"/>
                    <a:pt x="3182" y="5583"/>
                    <a:pt x="3008" y="5583"/>
                  </a:cubicBezTo>
                  <a:cubicBezTo>
                    <a:pt x="2340" y="5583"/>
                    <a:pt x="1765" y="4537"/>
                    <a:pt x="2239" y="3872"/>
                  </a:cubicBezTo>
                  <a:cubicBezTo>
                    <a:pt x="2533" y="3464"/>
                    <a:pt x="2973" y="3220"/>
                    <a:pt x="3407" y="3220"/>
                  </a:cubicBezTo>
                  <a:cubicBezTo>
                    <a:pt x="3857" y="3220"/>
                    <a:pt x="4300" y="3482"/>
                    <a:pt x="4568" y="4095"/>
                  </a:cubicBezTo>
                  <a:cubicBezTo>
                    <a:pt x="4969" y="5013"/>
                    <a:pt x="5487" y="7163"/>
                    <a:pt x="5148" y="7770"/>
                  </a:cubicBezTo>
                  <a:cubicBezTo>
                    <a:pt x="4985" y="8065"/>
                    <a:pt x="5296" y="8190"/>
                    <a:pt x="5786" y="8190"/>
                  </a:cubicBezTo>
                  <a:cubicBezTo>
                    <a:pt x="6318" y="8190"/>
                    <a:pt x="7061" y="8043"/>
                    <a:pt x="7637" y="7806"/>
                  </a:cubicBezTo>
                  <a:cubicBezTo>
                    <a:pt x="8743" y="7342"/>
                    <a:pt x="10036" y="6218"/>
                    <a:pt x="9367" y="6022"/>
                  </a:cubicBezTo>
                  <a:cubicBezTo>
                    <a:pt x="8698" y="5825"/>
                    <a:pt x="7547" y="3943"/>
                    <a:pt x="7182" y="3006"/>
                  </a:cubicBezTo>
                  <a:cubicBezTo>
                    <a:pt x="6745" y="1908"/>
                    <a:pt x="7494" y="1189"/>
                    <a:pt x="8388" y="1189"/>
                  </a:cubicBezTo>
                  <a:cubicBezTo>
                    <a:pt x="8481" y="1189"/>
                    <a:pt x="8576" y="1197"/>
                    <a:pt x="8671" y="1213"/>
                  </a:cubicBezTo>
                  <a:cubicBezTo>
                    <a:pt x="9688" y="1383"/>
                    <a:pt x="9947" y="3158"/>
                    <a:pt x="8796" y="3167"/>
                  </a:cubicBezTo>
                  <a:cubicBezTo>
                    <a:pt x="8789" y="3167"/>
                    <a:pt x="8782" y="3167"/>
                    <a:pt x="8774" y="3167"/>
                  </a:cubicBezTo>
                  <a:cubicBezTo>
                    <a:pt x="7658" y="3167"/>
                    <a:pt x="9311" y="2477"/>
                    <a:pt x="8903" y="2061"/>
                  </a:cubicBezTo>
                  <a:cubicBezTo>
                    <a:pt x="8852" y="2007"/>
                    <a:pt x="8786" y="1983"/>
                    <a:pt x="8712" y="1983"/>
                  </a:cubicBezTo>
                  <a:cubicBezTo>
                    <a:pt x="8203" y="1983"/>
                    <a:pt x="7309" y="3133"/>
                    <a:pt x="8181" y="4005"/>
                  </a:cubicBezTo>
                  <a:cubicBezTo>
                    <a:pt x="8421" y="4246"/>
                    <a:pt x="8755" y="4366"/>
                    <a:pt x="9112" y="4366"/>
                  </a:cubicBezTo>
                  <a:cubicBezTo>
                    <a:pt x="10235" y="4366"/>
                    <a:pt x="11575" y="3170"/>
                    <a:pt x="10857" y="785"/>
                  </a:cubicBezTo>
                  <a:cubicBezTo>
                    <a:pt x="10821" y="687"/>
                    <a:pt x="10795" y="598"/>
                    <a:pt x="10768" y="517"/>
                  </a:cubicBezTo>
                  <a:cubicBezTo>
                    <a:pt x="10663" y="839"/>
                    <a:pt x="10399" y="1552"/>
                    <a:pt x="10191" y="1552"/>
                  </a:cubicBezTo>
                  <a:cubicBezTo>
                    <a:pt x="10169" y="1552"/>
                    <a:pt x="10147" y="1544"/>
                    <a:pt x="10125" y="1525"/>
                  </a:cubicBezTo>
                  <a:cubicBezTo>
                    <a:pt x="9858" y="1284"/>
                    <a:pt x="9876" y="856"/>
                    <a:pt x="9697" y="544"/>
                  </a:cubicBezTo>
                  <a:cubicBezTo>
                    <a:pt x="9519" y="223"/>
                    <a:pt x="9144" y="44"/>
                    <a:pt x="8769" y="9"/>
                  </a:cubicBezTo>
                  <a:cubicBezTo>
                    <a:pt x="8716" y="4"/>
                    <a:pt x="8663" y="1"/>
                    <a:pt x="8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0" name="Google Shape;7940;p51"/>
          <p:cNvSpPr/>
          <p:nvPr/>
        </p:nvSpPr>
        <p:spPr>
          <a:xfrm rot="-4108502">
            <a:off x="8475585" y="4336216"/>
            <a:ext cx="254673" cy="26937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1" name="Google Shape;7941;p51"/>
          <p:cNvSpPr/>
          <p:nvPr/>
        </p:nvSpPr>
        <p:spPr>
          <a:xfrm rot="-5170592">
            <a:off x="3099785" y="375802"/>
            <a:ext cx="254673" cy="26937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2" name="Google Shape;7942;p51"/>
          <p:cNvGrpSpPr/>
          <p:nvPr/>
        </p:nvGrpSpPr>
        <p:grpSpPr>
          <a:xfrm rot="6392160">
            <a:off x="363945" y="179434"/>
            <a:ext cx="1096520" cy="980388"/>
            <a:chOff x="4846596" y="3983288"/>
            <a:chExt cx="926630" cy="828491"/>
          </a:xfrm>
        </p:grpSpPr>
        <p:sp>
          <p:nvSpPr>
            <p:cNvPr id="7943" name="Google Shape;7943;p51"/>
            <p:cNvSpPr/>
            <p:nvPr/>
          </p:nvSpPr>
          <p:spPr>
            <a:xfrm rot="7466164">
              <a:off x="5088926" y="3987290"/>
              <a:ext cx="441969" cy="820487"/>
            </a:xfrm>
            <a:custGeom>
              <a:rect b="b" l="l" r="r" t="t"/>
              <a:pathLst>
                <a:path extrusionOk="0" h="16513" w="8895">
                  <a:moveTo>
                    <a:pt x="5085" y="901"/>
                  </a:moveTo>
                  <a:cubicBezTo>
                    <a:pt x="5023" y="839"/>
                    <a:pt x="4952" y="776"/>
                    <a:pt x="4889" y="714"/>
                  </a:cubicBezTo>
                  <a:cubicBezTo>
                    <a:pt x="4862" y="687"/>
                    <a:pt x="4836" y="669"/>
                    <a:pt x="4809" y="651"/>
                  </a:cubicBezTo>
                  <a:cubicBezTo>
                    <a:pt x="4773" y="625"/>
                    <a:pt x="4729" y="580"/>
                    <a:pt x="4666" y="544"/>
                  </a:cubicBezTo>
                  <a:cubicBezTo>
                    <a:pt x="4639" y="527"/>
                    <a:pt x="4613" y="509"/>
                    <a:pt x="4586" y="491"/>
                  </a:cubicBezTo>
                  <a:cubicBezTo>
                    <a:pt x="4586" y="491"/>
                    <a:pt x="4568" y="473"/>
                    <a:pt x="4568" y="473"/>
                  </a:cubicBezTo>
                  <a:cubicBezTo>
                    <a:pt x="4523" y="446"/>
                    <a:pt x="4488" y="419"/>
                    <a:pt x="4443" y="402"/>
                  </a:cubicBezTo>
                  <a:cubicBezTo>
                    <a:pt x="4407" y="375"/>
                    <a:pt x="4381" y="357"/>
                    <a:pt x="4345" y="348"/>
                  </a:cubicBezTo>
                  <a:lnTo>
                    <a:pt x="4336" y="339"/>
                  </a:lnTo>
                  <a:cubicBezTo>
                    <a:pt x="4291" y="312"/>
                    <a:pt x="4247" y="295"/>
                    <a:pt x="4202" y="277"/>
                  </a:cubicBezTo>
                  <a:cubicBezTo>
                    <a:pt x="4167" y="259"/>
                    <a:pt x="4122" y="241"/>
                    <a:pt x="4086" y="223"/>
                  </a:cubicBezTo>
                  <a:cubicBezTo>
                    <a:pt x="4042" y="205"/>
                    <a:pt x="4006" y="196"/>
                    <a:pt x="3961" y="179"/>
                  </a:cubicBezTo>
                  <a:cubicBezTo>
                    <a:pt x="3917" y="161"/>
                    <a:pt x="3872" y="152"/>
                    <a:pt x="3828" y="134"/>
                  </a:cubicBezTo>
                  <a:cubicBezTo>
                    <a:pt x="3792" y="125"/>
                    <a:pt x="3756" y="116"/>
                    <a:pt x="3720" y="107"/>
                  </a:cubicBezTo>
                  <a:cubicBezTo>
                    <a:pt x="3667" y="89"/>
                    <a:pt x="3622" y="80"/>
                    <a:pt x="3569" y="72"/>
                  </a:cubicBezTo>
                  <a:cubicBezTo>
                    <a:pt x="3533" y="63"/>
                    <a:pt x="3506" y="63"/>
                    <a:pt x="3471" y="54"/>
                  </a:cubicBezTo>
                  <a:cubicBezTo>
                    <a:pt x="3417" y="45"/>
                    <a:pt x="3364" y="36"/>
                    <a:pt x="3310" y="36"/>
                  </a:cubicBezTo>
                  <a:cubicBezTo>
                    <a:pt x="3283" y="27"/>
                    <a:pt x="3266" y="27"/>
                    <a:pt x="3239" y="27"/>
                  </a:cubicBezTo>
                  <a:lnTo>
                    <a:pt x="3239" y="27"/>
                  </a:lnTo>
                  <a:cubicBezTo>
                    <a:pt x="3185" y="27"/>
                    <a:pt x="3123" y="18"/>
                    <a:pt x="3051" y="18"/>
                  </a:cubicBezTo>
                  <a:cubicBezTo>
                    <a:pt x="3042" y="18"/>
                    <a:pt x="3016" y="18"/>
                    <a:pt x="3007" y="18"/>
                  </a:cubicBezTo>
                  <a:cubicBezTo>
                    <a:pt x="2659" y="18"/>
                    <a:pt x="2329" y="89"/>
                    <a:pt x="2017" y="205"/>
                  </a:cubicBezTo>
                  <a:lnTo>
                    <a:pt x="1990" y="188"/>
                  </a:lnTo>
                  <a:cubicBezTo>
                    <a:pt x="1820" y="63"/>
                    <a:pt x="1624" y="0"/>
                    <a:pt x="1428" y="0"/>
                  </a:cubicBezTo>
                  <a:cubicBezTo>
                    <a:pt x="1142" y="0"/>
                    <a:pt x="857" y="125"/>
                    <a:pt x="678" y="375"/>
                  </a:cubicBezTo>
                  <a:lnTo>
                    <a:pt x="322" y="839"/>
                  </a:lnTo>
                  <a:cubicBezTo>
                    <a:pt x="179" y="1035"/>
                    <a:pt x="107" y="1285"/>
                    <a:pt x="143" y="1535"/>
                  </a:cubicBezTo>
                  <a:cubicBezTo>
                    <a:pt x="170" y="1686"/>
                    <a:pt x="232" y="1838"/>
                    <a:pt x="322" y="1963"/>
                  </a:cubicBezTo>
                  <a:cubicBezTo>
                    <a:pt x="0" y="2944"/>
                    <a:pt x="215" y="4041"/>
                    <a:pt x="964" y="4826"/>
                  </a:cubicBezTo>
                  <a:cubicBezTo>
                    <a:pt x="2061" y="5986"/>
                    <a:pt x="2695" y="7137"/>
                    <a:pt x="2882" y="8341"/>
                  </a:cubicBezTo>
                  <a:cubicBezTo>
                    <a:pt x="3078" y="9563"/>
                    <a:pt x="2819" y="10946"/>
                    <a:pt x="2106" y="12445"/>
                  </a:cubicBezTo>
                  <a:cubicBezTo>
                    <a:pt x="1428" y="13854"/>
                    <a:pt x="2025" y="15558"/>
                    <a:pt x="3435" y="16236"/>
                  </a:cubicBezTo>
                  <a:cubicBezTo>
                    <a:pt x="3828" y="16424"/>
                    <a:pt x="4238" y="16513"/>
                    <a:pt x="4666" y="16513"/>
                  </a:cubicBezTo>
                  <a:lnTo>
                    <a:pt x="4666" y="16513"/>
                  </a:lnTo>
                  <a:cubicBezTo>
                    <a:pt x="5210" y="16513"/>
                    <a:pt x="5737" y="16361"/>
                    <a:pt x="6201" y="16067"/>
                  </a:cubicBezTo>
                  <a:cubicBezTo>
                    <a:pt x="6201" y="16067"/>
                    <a:pt x="6201" y="16067"/>
                    <a:pt x="6209" y="16058"/>
                  </a:cubicBezTo>
                  <a:cubicBezTo>
                    <a:pt x="6272" y="16022"/>
                    <a:pt x="6343" y="15969"/>
                    <a:pt x="6406" y="15924"/>
                  </a:cubicBezTo>
                  <a:cubicBezTo>
                    <a:pt x="6406" y="15915"/>
                    <a:pt x="6415" y="15915"/>
                    <a:pt x="6424" y="15906"/>
                  </a:cubicBezTo>
                  <a:cubicBezTo>
                    <a:pt x="6477" y="15862"/>
                    <a:pt x="6540" y="15808"/>
                    <a:pt x="6593" y="15755"/>
                  </a:cubicBezTo>
                  <a:lnTo>
                    <a:pt x="6620" y="15737"/>
                  </a:lnTo>
                  <a:cubicBezTo>
                    <a:pt x="6673" y="15683"/>
                    <a:pt x="6727" y="15630"/>
                    <a:pt x="6780" y="15576"/>
                  </a:cubicBezTo>
                  <a:cubicBezTo>
                    <a:pt x="6780" y="15576"/>
                    <a:pt x="6807" y="15549"/>
                    <a:pt x="6807" y="15549"/>
                  </a:cubicBezTo>
                  <a:cubicBezTo>
                    <a:pt x="6852" y="15487"/>
                    <a:pt x="6905" y="15425"/>
                    <a:pt x="6950" y="15371"/>
                  </a:cubicBezTo>
                  <a:cubicBezTo>
                    <a:pt x="6959" y="15362"/>
                    <a:pt x="6959" y="15353"/>
                    <a:pt x="6968" y="15344"/>
                  </a:cubicBezTo>
                  <a:cubicBezTo>
                    <a:pt x="7012" y="15273"/>
                    <a:pt x="7057" y="15210"/>
                    <a:pt x="7102" y="15139"/>
                  </a:cubicBezTo>
                  <a:cubicBezTo>
                    <a:pt x="7110" y="15130"/>
                    <a:pt x="7110" y="15121"/>
                    <a:pt x="7119" y="15112"/>
                  </a:cubicBezTo>
                  <a:cubicBezTo>
                    <a:pt x="7164" y="15041"/>
                    <a:pt x="7200" y="14970"/>
                    <a:pt x="7235" y="14898"/>
                  </a:cubicBezTo>
                  <a:cubicBezTo>
                    <a:pt x="8466" y="12320"/>
                    <a:pt x="8895" y="9813"/>
                    <a:pt x="8511" y="7431"/>
                  </a:cubicBezTo>
                  <a:cubicBezTo>
                    <a:pt x="8136" y="5103"/>
                    <a:pt x="6986" y="2908"/>
                    <a:pt x="5085" y="90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4" name="Google Shape;7944;p51"/>
            <p:cNvSpPr/>
            <p:nvPr/>
          </p:nvSpPr>
          <p:spPr>
            <a:xfrm rot="7466164">
              <a:off x="5136677" y="4033612"/>
              <a:ext cx="346718" cy="727472"/>
            </a:xfrm>
            <a:custGeom>
              <a:rect b="b" l="l" r="r" t="t"/>
              <a:pathLst>
                <a:path extrusionOk="0" h="14641" w="6978">
                  <a:moveTo>
                    <a:pt x="474" y="1"/>
                  </a:moveTo>
                  <a:lnTo>
                    <a:pt x="117" y="465"/>
                  </a:lnTo>
                  <a:lnTo>
                    <a:pt x="545" y="786"/>
                  </a:lnTo>
                  <a:cubicBezTo>
                    <a:pt x="1" y="1517"/>
                    <a:pt x="37" y="2561"/>
                    <a:pt x="688" y="3239"/>
                  </a:cubicBezTo>
                  <a:cubicBezTo>
                    <a:pt x="1901" y="4515"/>
                    <a:pt x="2633" y="5853"/>
                    <a:pt x="2856" y="7254"/>
                  </a:cubicBezTo>
                  <a:cubicBezTo>
                    <a:pt x="3088" y="8663"/>
                    <a:pt x="2811" y="10207"/>
                    <a:pt x="1999" y="11910"/>
                  </a:cubicBezTo>
                  <a:cubicBezTo>
                    <a:pt x="1544" y="12856"/>
                    <a:pt x="1946" y="13998"/>
                    <a:pt x="2891" y="14453"/>
                  </a:cubicBezTo>
                  <a:cubicBezTo>
                    <a:pt x="3156" y="14580"/>
                    <a:pt x="3436" y="14641"/>
                    <a:pt x="3712" y="14641"/>
                  </a:cubicBezTo>
                  <a:cubicBezTo>
                    <a:pt x="4422" y="14641"/>
                    <a:pt x="5106" y="14242"/>
                    <a:pt x="5434" y="13561"/>
                  </a:cubicBezTo>
                  <a:cubicBezTo>
                    <a:pt x="6603" y="11116"/>
                    <a:pt x="6977" y="8824"/>
                    <a:pt x="6629" y="6647"/>
                  </a:cubicBezTo>
                  <a:cubicBezTo>
                    <a:pt x="6281" y="4461"/>
                    <a:pt x="5202" y="2463"/>
                    <a:pt x="3453" y="616"/>
                  </a:cubicBezTo>
                  <a:cubicBezTo>
                    <a:pt x="3079" y="222"/>
                    <a:pt x="2574" y="23"/>
                    <a:pt x="2068" y="23"/>
                  </a:cubicBezTo>
                  <a:cubicBezTo>
                    <a:pt x="1681" y="23"/>
                    <a:pt x="1293" y="140"/>
                    <a:pt x="964" y="376"/>
                  </a:cubicBez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5" name="Google Shape;7945;p51"/>
            <p:cNvSpPr/>
            <p:nvPr/>
          </p:nvSpPr>
          <p:spPr>
            <a:xfrm rot="7466164">
              <a:off x="5142995" y="4047499"/>
              <a:ext cx="314769" cy="726280"/>
            </a:xfrm>
            <a:custGeom>
              <a:rect b="b" l="l" r="r" t="t"/>
              <a:pathLst>
                <a:path extrusionOk="0" h="14617" w="6335">
                  <a:moveTo>
                    <a:pt x="1416" y="0"/>
                  </a:moveTo>
                  <a:cubicBezTo>
                    <a:pt x="945" y="0"/>
                    <a:pt x="474" y="175"/>
                    <a:pt x="107" y="524"/>
                  </a:cubicBezTo>
                  <a:cubicBezTo>
                    <a:pt x="72" y="560"/>
                    <a:pt x="36" y="595"/>
                    <a:pt x="0" y="631"/>
                  </a:cubicBezTo>
                  <a:cubicBezTo>
                    <a:pt x="286" y="729"/>
                    <a:pt x="544" y="890"/>
                    <a:pt x="767" y="1122"/>
                  </a:cubicBezTo>
                  <a:cubicBezTo>
                    <a:pt x="2516" y="2977"/>
                    <a:pt x="3595" y="4976"/>
                    <a:pt x="3952" y="7152"/>
                  </a:cubicBezTo>
                  <a:cubicBezTo>
                    <a:pt x="4300" y="9329"/>
                    <a:pt x="3917" y="11622"/>
                    <a:pt x="2748" y="14066"/>
                  </a:cubicBezTo>
                  <a:cubicBezTo>
                    <a:pt x="2668" y="14236"/>
                    <a:pt x="2561" y="14387"/>
                    <a:pt x="2445" y="14512"/>
                  </a:cubicBezTo>
                  <a:cubicBezTo>
                    <a:pt x="2647" y="14582"/>
                    <a:pt x="2855" y="14616"/>
                    <a:pt x="3061" y="14616"/>
                  </a:cubicBezTo>
                  <a:cubicBezTo>
                    <a:pt x="3769" y="14616"/>
                    <a:pt x="4450" y="14216"/>
                    <a:pt x="4782" y="13531"/>
                  </a:cubicBezTo>
                  <a:cubicBezTo>
                    <a:pt x="5951" y="11095"/>
                    <a:pt x="6334" y="8803"/>
                    <a:pt x="5977" y="6626"/>
                  </a:cubicBezTo>
                  <a:cubicBezTo>
                    <a:pt x="5629" y="4440"/>
                    <a:pt x="4550" y="2442"/>
                    <a:pt x="2801" y="595"/>
                  </a:cubicBezTo>
                  <a:cubicBezTo>
                    <a:pt x="2424" y="199"/>
                    <a:pt x="1920" y="0"/>
                    <a:pt x="1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6" name="Google Shape;7946;p51"/>
            <p:cNvSpPr/>
            <p:nvPr/>
          </p:nvSpPr>
          <p:spPr>
            <a:xfrm rot="7466164">
              <a:off x="5340739" y="4516411"/>
              <a:ext cx="24844" cy="24148"/>
            </a:xfrm>
            <a:custGeom>
              <a:rect b="b" l="l" r="r" t="t"/>
              <a:pathLst>
                <a:path extrusionOk="0" h="486" w="500">
                  <a:moveTo>
                    <a:pt x="264" y="1"/>
                  </a:moveTo>
                  <a:cubicBezTo>
                    <a:pt x="253" y="1"/>
                    <a:pt x="243" y="1"/>
                    <a:pt x="232" y="3"/>
                  </a:cubicBezTo>
                  <a:cubicBezTo>
                    <a:pt x="99" y="12"/>
                    <a:pt x="0" y="128"/>
                    <a:pt x="9" y="261"/>
                  </a:cubicBezTo>
                  <a:cubicBezTo>
                    <a:pt x="18" y="390"/>
                    <a:pt x="133" y="485"/>
                    <a:pt x="252" y="485"/>
                  </a:cubicBezTo>
                  <a:cubicBezTo>
                    <a:pt x="257" y="485"/>
                    <a:pt x="263" y="485"/>
                    <a:pt x="268" y="484"/>
                  </a:cubicBezTo>
                  <a:cubicBezTo>
                    <a:pt x="402" y="467"/>
                    <a:pt x="500" y="351"/>
                    <a:pt x="491" y="217"/>
                  </a:cubicBezTo>
                  <a:cubicBezTo>
                    <a:pt x="483" y="94"/>
                    <a:pt x="384" y="1"/>
                    <a:pt x="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7" name="Google Shape;7947;p51"/>
            <p:cNvSpPr/>
            <p:nvPr/>
          </p:nvSpPr>
          <p:spPr>
            <a:xfrm rot="7466164">
              <a:off x="5226295" y="4344393"/>
              <a:ext cx="25291" cy="23999"/>
            </a:xfrm>
            <a:custGeom>
              <a:rect b="b" l="l" r="r" t="t"/>
              <a:pathLst>
                <a:path extrusionOk="0" h="483" w="509">
                  <a:moveTo>
                    <a:pt x="249" y="0"/>
                  </a:moveTo>
                  <a:cubicBezTo>
                    <a:pt x="243" y="0"/>
                    <a:pt x="238" y="0"/>
                    <a:pt x="232" y="1"/>
                  </a:cubicBezTo>
                  <a:cubicBezTo>
                    <a:pt x="98" y="10"/>
                    <a:pt x="0" y="126"/>
                    <a:pt x="18" y="259"/>
                  </a:cubicBezTo>
                  <a:cubicBezTo>
                    <a:pt x="27" y="387"/>
                    <a:pt x="133" y="483"/>
                    <a:pt x="260" y="483"/>
                  </a:cubicBezTo>
                  <a:cubicBezTo>
                    <a:pt x="265" y="483"/>
                    <a:pt x="271" y="483"/>
                    <a:pt x="277" y="482"/>
                  </a:cubicBezTo>
                  <a:cubicBezTo>
                    <a:pt x="411" y="473"/>
                    <a:pt x="509" y="357"/>
                    <a:pt x="491" y="224"/>
                  </a:cubicBezTo>
                  <a:cubicBezTo>
                    <a:pt x="482" y="95"/>
                    <a:pt x="376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8" name="Google Shape;7948;p51"/>
            <p:cNvSpPr/>
            <p:nvPr/>
          </p:nvSpPr>
          <p:spPr>
            <a:xfrm rot="7466164">
              <a:off x="5145845" y="4429083"/>
              <a:ext cx="24893" cy="24049"/>
            </a:xfrm>
            <a:custGeom>
              <a:rect b="b" l="l" r="r" t="t"/>
              <a:pathLst>
                <a:path extrusionOk="0" h="484" w="501">
                  <a:moveTo>
                    <a:pt x="248" y="1"/>
                  </a:moveTo>
                  <a:cubicBezTo>
                    <a:pt x="243" y="1"/>
                    <a:pt x="238" y="1"/>
                    <a:pt x="233" y="1"/>
                  </a:cubicBezTo>
                  <a:cubicBezTo>
                    <a:pt x="99" y="10"/>
                    <a:pt x="1" y="126"/>
                    <a:pt x="10" y="260"/>
                  </a:cubicBezTo>
                  <a:cubicBezTo>
                    <a:pt x="18" y="388"/>
                    <a:pt x="125" y="484"/>
                    <a:pt x="251" y="484"/>
                  </a:cubicBezTo>
                  <a:cubicBezTo>
                    <a:pt x="257" y="484"/>
                    <a:pt x="263" y="483"/>
                    <a:pt x="268" y="483"/>
                  </a:cubicBezTo>
                  <a:cubicBezTo>
                    <a:pt x="402" y="474"/>
                    <a:pt x="500" y="358"/>
                    <a:pt x="491" y="224"/>
                  </a:cubicBezTo>
                  <a:cubicBezTo>
                    <a:pt x="483" y="96"/>
                    <a:pt x="368" y="1"/>
                    <a:pt x="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9" name="Google Shape;7949;p51"/>
            <p:cNvSpPr/>
            <p:nvPr/>
          </p:nvSpPr>
          <p:spPr>
            <a:xfrm rot="7466164">
              <a:off x="5078721" y="4340615"/>
              <a:ext cx="25341" cy="23751"/>
            </a:xfrm>
            <a:custGeom>
              <a:rect b="b" l="l" r="r" t="t"/>
              <a:pathLst>
                <a:path extrusionOk="0" h="478" w="510">
                  <a:moveTo>
                    <a:pt x="264" y="0"/>
                  </a:moveTo>
                  <a:cubicBezTo>
                    <a:pt x="254" y="0"/>
                    <a:pt x="243" y="1"/>
                    <a:pt x="233" y="3"/>
                  </a:cubicBezTo>
                  <a:cubicBezTo>
                    <a:pt x="99" y="11"/>
                    <a:pt x="1" y="127"/>
                    <a:pt x="19" y="261"/>
                  </a:cubicBezTo>
                  <a:cubicBezTo>
                    <a:pt x="27" y="384"/>
                    <a:pt x="126" y="477"/>
                    <a:pt x="246" y="477"/>
                  </a:cubicBezTo>
                  <a:cubicBezTo>
                    <a:pt x="256" y="477"/>
                    <a:pt x="267" y="477"/>
                    <a:pt x="277" y="475"/>
                  </a:cubicBezTo>
                  <a:cubicBezTo>
                    <a:pt x="411" y="466"/>
                    <a:pt x="509" y="350"/>
                    <a:pt x="492" y="217"/>
                  </a:cubicBezTo>
                  <a:cubicBezTo>
                    <a:pt x="483" y="93"/>
                    <a:pt x="38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0" name="Google Shape;7950;p51"/>
            <p:cNvSpPr/>
            <p:nvPr/>
          </p:nvSpPr>
          <p:spPr>
            <a:xfrm rot="7466164">
              <a:off x="5151634" y="4280375"/>
              <a:ext cx="24844" cy="24098"/>
            </a:xfrm>
            <a:custGeom>
              <a:rect b="b" l="l" r="r" t="t"/>
              <a:pathLst>
                <a:path extrusionOk="0" h="485" w="500">
                  <a:moveTo>
                    <a:pt x="263" y="0"/>
                  </a:moveTo>
                  <a:cubicBezTo>
                    <a:pt x="253" y="0"/>
                    <a:pt x="243" y="1"/>
                    <a:pt x="232" y="2"/>
                  </a:cubicBezTo>
                  <a:cubicBezTo>
                    <a:pt x="98" y="11"/>
                    <a:pt x="0" y="127"/>
                    <a:pt x="9" y="261"/>
                  </a:cubicBezTo>
                  <a:cubicBezTo>
                    <a:pt x="17" y="389"/>
                    <a:pt x="124" y="484"/>
                    <a:pt x="251" y="484"/>
                  </a:cubicBezTo>
                  <a:cubicBezTo>
                    <a:pt x="256" y="484"/>
                    <a:pt x="262" y="484"/>
                    <a:pt x="268" y="484"/>
                  </a:cubicBezTo>
                  <a:cubicBezTo>
                    <a:pt x="401" y="466"/>
                    <a:pt x="500" y="350"/>
                    <a:pt x="491" y="216"/>
                  </a:cubicBezTo>
                  <a:cubicBezTo>
                    <a:pt x="482" y="93"/>
                    <a:pt x="38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1" name="Google Shape;7951;p51"/>
            <p:cNvSpPr/>
            <p:nvPr/>
          </p:nvSpPr>
          <p:spPr>
            <a:xfrm rot="7466164">
              <a:off x="5109344" y="4210587"/>
              <a:ext cx="25291" cy="23751"/>
            </a:xfrm>
            <a:custGeom>
              <a:rect b="b" l="l" r="r" t="t"/>
              <a:pathLst>
                <a:path extrusionOk="0" h="478" w="509">
                  <a:moveTo>
                    <a:pt x="263" y="1"/>
                  </a:moveTo>
                  <a:cubicBezTo>
                    <a:pt x="253" y="1"/>
                    <a:pt x="243" y="1"/>
                    <a:pt x="232" y="3"/>
                  </a:cubicBezTo>
                  <a:cubicBezTo>
                    <a:pt x="98" y="12"/>
                    <a:pt x="0" y="128"/>
                    <a:pt x="9" y="262"/>
                  </a:cubicBezTo>
                  <a:cubicBezTo>
                    <a:pt x="25" y="385"/>
                    <a:pt x="125" y="478"/>
                    <a:pt x="245" y="478"/>
                  </a:cubicBezTo>
                  <a:cubicBezTo>
                    <a:pt x="256" y="478"/>
                    <a:pt x="266" y="477"/>
                    <a:pt x="277" y="476"/>
                  </a:cubicBezTo>
                  <a:cubicBezTo>
                    <a:pt x="410" y="467"/>
                    <a:pt x="509" y="351"/>
                    <a:pt x="491" y="217"/>
                  </a:cubicBezTo>
                  <a:cubicBezTo>
                    <a:pt x="483" y="94"/>
                    <a:pt x="384" y="1"/>
                    <a:pt x="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2" name="Google Shape;7952;p51"/>
            <p:cNvSpPr/>
            <p:nvPr/>
          </p:nvSpPr>
          <p:spPr>
            <a:xfrm rot="7466164">
              <a:off x="5017784" y="4238496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50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26"/>
                    <a:pt x="19" y="260"/>
                  </a:cubicBezTo>
                  <a:cubicBezTo>
                    <a:pt x="27" y="388"/>
                    <a:pt x="134" y="484"/>
                    <a:pt x="260" y="484"/>
                  </a:cubicBezTo>
                  <a:cubicBezTo>
                    <a:pt x="266" y="484"/>
                    <a:pt x="272" y="483"/>
                    <a:pt x="277" y="483"/>
                  </a:cubicBezTo>
                  <a:cubicBezTo>
                    <a:pt x="411" y="474"/>
                    <a:pt x="509" y="358"/>
                    <a:pt x="491" y="224"/>
                  </a:cubicBezTo>
                  <a:cubicBezTo>
                    <a:pt x="483" y="96"/>
                    <a:pt x="376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3" name="Google Shape;7953;p51"/>
            <p:cNvSpPr/>
            <p:nvPr/>
          </p:nvSpPr>
          <p:spPr>
            <a:xfrm rot="7466164">
              <a:off x="5436547" y="4540152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49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35"/>
                    <a:pt x="18" y="260"/>
                  </a:cubicBezTo>
                  <a:cubicBezTo>
                    <a:pt x="27" y="388"/>
                    <a:pt x="134" y="484"/>
                    <a:pt x="260" y="484"/>
                  </a:cubicBezTo>
                  <a:cubicBezTo>
                    <a:pt x="266" y="484"/>
                    <a:pt x="272" y="483"/>
                    <a:pt x="277" y="483"/>
                  </a:cubicBezTo>
                  <a:cubicBezTo>
                    <a:pt x="411" y="474"/>
                    <a:pt x="509" y="358"/>
                    <a:pt x="491" y="224"/>
                  </a:cubicBezTo>
                  <a:cubicBezTo>
                    <a:pt x="483" y="96"/>
                    <a:pt x="376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4" name="Google Shape;7954;p51"/>
            <p:cNvSpPr/>
            <p:nvPr/>
          </p:nvSpPr>
          <p:spPr>
            <a:xfrm rot="7466164">
              <a:off x="5570450" y="4436958"/>
              <a:ext cx="24844" cy="24049"/>
            </a:xfrm>
            <a:custGeom>
              <a:rect b="b" l="l" r="r" t="t"/>
              <a:pathLst>
                <a:path extrusionOk="0" h="484" w="500">
                  <a:moveTo>
                    <a:pt x="249" y="1"/>
                  </a:moveTo>
                  <a:cubicBezTo>
                    <a:pt x="243" y="1"/>
                    <a:pt x="238" y="1"/>
                    <a:pt x="232" y="2"/>
                  </a:cubicBezTo>
                  <a:cubicBezTo>
                    <a:pt x="98" y="19"/>
                    <a:pt x="0" y="135"/>
                    <a:pt x="9" y="269"/>
                  </a:cubicBezTo>
                  <a:cubicBezTo>
                    <a:pt x="26" y="389"/>
                    <a:pt x="133" y="484"/>
                    <a:pt x="260" y="484"/>
                  </a:cubicBezTo>
                  <a:cubicBezTo>
                    <a:pt x="265" y="484"/>
                    <a:pt x="271" y="484"/>
                    <a:pt x="277" y="483"/>
                  </a:cubicBezTo>
                  <a:cubicBezTo>
                    <a:pt x="402" y="474"/>
                    <a:pt x="500" y="358"/>
                    <a:pt x="491" y="225"/>
                  </a:cubicBezTo>
                  <a:cubicBezTo>
                    <a:pt x="482" y="96"/>
                    <a:pt x="376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5" name="Google Shape;7955;p51"/>
            <p:cNvSpPr/>
            <p:nvPr/>
          </p:nvSpPr>
          <p:spPr>
            <a:xfrm rot="7466164">
              <a:off x="5536523" y="4527151"/>
              <a:ext cx="24893" cy="23999"/>
            </a:xfrm>
            <a:custGeom>
              <a:rect b="b" l="l" r="r" t="t"/>
              <a:pathLst>
                <a:path extrusionOk="0" h="483" w="501">
                  <a:moveTo>
                    <a:pt x="248" y="0"/>
                  </a:moveTo>
                  <a:cubicBezTo>
                    <a:pt x="243" y="0"/>
                    <a:pt x="238" y="0"/>
                    <a:pt x="232" y="1"/>
                  </a:cubicBezTo>
                  <a:cubicBezTo>
                    <a:pt x="99" y="10"/>
                    <a:pt x="1" y="126"/>
                    <a:pt x="9" y="259"/>
                  </a:cubicBezTo>
                  <a:cubicBezTo>
                    <a:pt x="18" y="387"/>
                    <a:pt x="125" y="483"/>
                    <a:pt x="251" y="483"/>
                  </a:cubicBezTo>
                  <a:cubicBezTo>
                    <a:pt x="257" y="483"/>
                    <a:pt x="263" y="483"/>
                    <a:pt x="268" y="482"/>
                  </a:cubicBezTo>
                  <a:cubicBezTo>
                    <a:pt x="402" y="465"/>
                    <a:pt x="500" y="349"/>
                    <a:pt x="491" y="224"/>
                  </a:cubicBezTo>
                  <a:cubicBezTo>
                    <a:pt x="474" y="95"/>
                    <a:pt x="367" y="0"/>
                    <a:pt x="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6" name="Google Shape;7956;p51"/>
            <p:cNvSpPr/>
            <p:nvPr/>
          </p:nvSpPr>
          <p:spPr>
            <a:xfrm rot="7466164">
              <a:off x="5436619" y="4431094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49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26"/>
                    <a:pt x="18" y="260"/>
                  </a:cubicBezTo>
                  <a:cubicBezTo>
                    <a:pt x="27" y="388"/>
                    <a:pt x="134" y="484"/>
                    <a:pt x="260" y="484"/>
                  </a:cubicBezTo>
                  <a:cubicBezTo>
                    <a:pt x="266" y="484"/>
                    <a:pt x="272" y="483"/>
                    <a:pt x="277" y="483"/>
                  </a:cubicBezTo>
                  <a:cubicBezTo>
                    <a:pt x="411" y="474"/>
                    <a:pt x="509" y="349"/>
                    <a:pt x="491" y="224"/>
                  </a:cubicBezTo>
                  <a:cubicBezTo>
                    <a:pt x="483" y="96"/>
                    <a:pt x="376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7" name="Google Shape;7957;p51"/>
            <p:cNvSpPr/>
            <p:nvPr/>
          </p:nvSpPr>
          <p:spPr>
            <a:xfrm rot="7466164">
              <a:off x="5316697" y="4415500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50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26"/>
                    <a:pt x="19" y="260"/>
                  </a:cubicBezTo>
                  <a:cubicBezTo>
                    <a:pt x="27" y="388"/>
                    <a:pt x="134" y="483"/>
                    <a:pt x="261" y="483"/>
                  </a:cubicBezTo>
                  <a:cubicBezTo>
                    <a:pt x="266" y="483"/>
                    <a:pt x="272" y="483"/>
                    <a:pt x="277" y="483"/>
                  </a:cubicBezTo>
                  <a:cubicBezTo>
                    <a:pt x="411" y="465"/>
                    <a:pt x="509" y="349"/>
                    <a:pt x="492" y="215"/>
                  </a:cubicBezTo>
                  <a:cubicBezTo>
                    <a:pt x="483" y="96"/>
                    <a:pt x="376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8" name="Google Shape;7958;p51"/>
            <p:cNvSpPr/>
            <p:nvPr/>
          </p:nvSpPr>
          <p:spPr>
            <a:xfrm rot="7466164">
              <a:off x="5243324" y="4459377"/>
              <a:ext cx="24893" cy="23999"/>
            </a:xfrm>
            <a:custGeom>
              <a:rect b="b" l="l" r="r" t="t"/>
              <a:pathLst>
                <a:path extrusionOk="0" h="483" w="501">
                  <a:moveTo>
                    <a:pt x="241" y="0"/>
                  </a:moveTo>
                  <a:cubicBezTo>
                    <a:pt x="235" y="0"/>
                    <a:pt x="230" y="0"/>
                    <a:pt x="224" y="1"/>
                  </a:cubicBezTo>
                  <a:cubicBezTo>
                    <a:pt x="99" y="10"/>
                    <a:pt x="1" y="126"/>
                    <a:pt x="10" y="259"/>
                  </a:cubicBezTo>
                  <a:cubicBezTo>
                    <a:pt x="18" y="388"/>
                    <a:pt x="125" y="483"/>
                    <a:pt x="252" y="483"/>
                  </a:cubicBezTo>
                  <a:cubicBezTo>
                    <a:pt x="257" y="483"/>
                    <a:pt x="263" y="483"/>
                    <a:pt x="269" y="482"/>
                  </a:cubicBezTo>
                  <a:cubicBezTo>
                    <a:pt x="402" y="465"/>
                    <a:pt x="501" y="349"/>
                    <a:pt x="492" y="215"/>
                  </a:cubicBezTo>
                  <a:cubicBezTo>
                    <a:pt x="475" y="95"/>
                    <a:pt x="367" y="0"/>
                    <a:pt x="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9" name="Google Shape;7959;p51"/>
          <p:cNvSpPr txBox="1"/>
          <p:nvPr>
            <p:ph type="title"/>
          </p:nvPr>
        </p:nvSpPr>
        <p:spPr>
          <a:xfrm>
            <a:off x="2264700" y="1561750"/>
            <a:ext cx="4614600" cy="14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60" name="Google Shape;7960;p51"/>
          <p:cNvSpPr txBox="1"/>
          <p:nvPr>
            <p:ph hasCustomPrompt="1" idx="2" type="title"/>
          </p:nvPr>
        </p:nvSpPr>
        <p:spPr>
          <a:xfrm>
            <a:off x="7179000" y="2255863"/>
            <a:ext cx="1251900" cy="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61" name="Google Shape;7961;p51"/>
          <p:cNvSpPr txBox="1"/>
          <p:nvPr>
            <p:ph idx="1" type="subTitle"/>
          </p:nvPr>
        </p:nvSpPr>
        <p:spPr>
          <a:xfrm>
            <a:off x="2264700" y="3028600"/>
            <a:ext cx="46146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_1_1">
    <p:spTree>
      <p:nvGrpSpPr>
        <p:cNvPr id="7962" name="Shape 7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p52"/>
          <p:cNvSpPr/>
          <p:nvPr/>
        </p:nvSpPr>
        <p:spPr>
          <a:xfrm rot="1481800">
            <a:off x="3731426" y="4435139"/>
            <a:ext cx="254670" cy="26936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4" name="Google Shape;7964;p52"/>
          <p:cNvSpPr/>
          <p:nvPr/>
        </p:nvSpPr>
        <p:spPr>
          <a:xfrm flipH="1" rot="10800000">
            <a:off x="3267876" y="-1441513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5" name="Google Shape;7965;p52"/>
          <p:cNvGrpSpPr/>
          <p:nvPr/>
        </p:nvGrpSpPr>
        <p:grpSpPr>
          <a:xfrm flipH="1" rot="10800000">
            <a:off x="3407119" y="-1397710"/>
            <a:ext cx="5830099" cy="3340185"/>
            <a:chOff x="-5991144" y="1964591"/>
            <a:chExt cx="5830099" cy="3340185"/>
          </a:xfrm>
        </p:grpSpPr>
        <p:sp>
          <p:nvSpPr>
            <p:cNvPr id="7966" name="Google Shape;7966;p52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7" name="Google Shape;7967;p52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8" name="Google Shape;7968;p52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9" name="Google Shape;7969;p52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0" name="Google Shape;7970;p52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1" name="Google Shape;7971;p52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2" name="Google Shape;7972;p52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3" name="Google Shape;7973;p52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4" name="Google Shape;7974;p52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5" name="Google Shape;7975;p52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6" name="Google Shape;7976;p52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7" name="Google Shape;7977;p52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8" name="Google Shape;7978;p52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9" name="Google Shape;7979;p52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0" name="Google Shape;7980;p52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1" name="Google Shape;7981;p52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2" name="Google Shape;7982;p52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3" name="Google Shape;7983;p52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4" name="Google Shape;7984;p52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5" name="Google Shape;7985;p52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6" name="Google Shape;7986;p52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7" name="Google Shape;7987;p52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8" name="Google Shape;7988;p52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9" name="Google Shape;7989;p52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0" name="Google Shape;7990;p52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1" name="Google Shape;7991;p52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2" name="Google Shape;7992;p52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3" name="Google Shape;7993;p52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4" name="Google Shape;7994;p52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5" name="Google Shape;7995;p52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6" name="Google Shape;7996;p52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7" name="Google Shape;7997;p52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8" name="Google Shape;7998;p52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9" name="Google Shape;7999;p52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0" name="Google Shape;8000;p52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1" name="Google Shape;8001;p52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2" name="Google Shape;8002;p52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3" name="Google Shape;8003;p52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4" name="Google Shape;8004;p52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5" name="Google Shape;8005;p52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6" name="Google Shape;8006;p52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7" name="Google Shape;8007;p52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8" name="Google Shape;8008;p52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9" name="Google Shape;8009;p52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0" name="Google Shape;8010;p52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1" name="Google Shape;8011;p52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2" name="Google Shape;8012;p52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3" name="Google Shape;8013;p52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4" name="Google Shape;8014;p52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5" name="Google Shape;8015;p52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6" name="Google Shape;8016;p52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7" name="Google Shape;8017;p52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8" name="Google Shape;8018;p52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9" name="Google Shape;8019;p52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0" name="Google Shape;8020;p52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1" name="Google Shape;8021;p52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2" name="Google Shape;8022;p52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3" name="Google Shape;8023;p52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4" name="Google Shape;8024;p52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5" name="Google Shape;8025;p52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6" name="Google Shape;8026;p52"/>
          <p:cNvSpPr/>
          <p:nvPr/>
        </p:nvSpPr>
        <p:spPr>
          <a:xfrm flipH="1">
            <a:off x="-1077687" y="3880839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7" name="Google Shape;8027;p52"/>
          <p:cNvGrpSpPr/>
          <p:nvPr/>
        </p:nvGrpSpPr>
        <p:grpSpPr>
          <a:xfrm flipH="1" rot="10800000">
            <a:off x="-941959" y="4018072"/>
            <a:ext cx="3836998" cy="2198307"/>
            <a:chOff x="-9376871" y="-61513"/>
            <a:chExt cx="3836998" cy="2198307"/>
          </a:xfrm>
        </p:grpSpPr>
        <p:sp>
          <p:nvSpPr>
            <p:cNvPr id="8028" name="Google Shape;8028;p52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9" name="Google Shape;8029;p52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0" name="Google Shape;8030;p52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1" name="Google Shape;8031;p52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2" name="Google Shape;8032;p52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3" name="Google Shape;8033;p52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4" name="Google Shape;8034;p52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5" name="Google Shape;8035;p52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6" name="Google Shape;8036;p52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7" name="Google Shape;8037;p52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8" name="Google Shape;8038;p52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9" name="Google Shape;8039;p52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0" name="Google Shape;8040;p52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1" name="Google Shape;8041;p52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2" name="Google Shape;8042;p52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3" name="Google Shape;8043;p52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4" name="Google Shape;8044;p52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5" name="Google Shape;8045;p52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6" name="Google Shape;8046;p52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7" name="Google Shape;8047;p52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8" name="Google Shape;8048;p52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9" name="Google Shape;8049;p52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0" name="Google Shape;8050;p52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1" name="Google Shape;8051;p52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2" name="Google Shape;8052;p52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3" name="Google Shape;8053;p52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4" name="Google Shape;8054;p52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5" name="Google Shape;8055;p52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6" name="Google Shape;8056;p52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7" name="Google Shape;8057;p52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8" name="Google Shape;8058;p52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9" name="Google Shape;8059;p52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0" name="Google Shape;8060;p52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1" name="Google Shape;8061;p52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2" name="Google Shape;8062;p52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3" name="Google Shape;8063;p52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4" name="Google Shape;8064;p52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5" name="Google Shape;8065;p52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6" name="Google Shape;8066;p52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7" name="Google Shape;8067;p52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8" name="Google Shape;8068;p52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9" name="Google Shape;8069;p52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0" name="Google Shape;8070;p52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1" name="Google Shape;8071;p52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2" name="Google Shape;8072;p52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3" name="Google Shape;8073;p52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4" name="Google Shape;8074;p52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5" name="Google Shape;8075;p52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6" name="Google Shape;8076;p52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7" name="Google Shape;8077;p52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8" name="Google Shape;8078;p52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9" name="Google Shape;8079;p52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0" name="Google Shape;8080;p52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1" name="Google Shape;8081;p52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2" name="Google Shape;8082;p52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3" name="Google Shape;8083;p52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4" name="Google Shape;8084;p52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5" name="Google Shape;8085;p52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6" name="Google Shape;8086;p52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7" name="Google Shape;8087;p52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8" name="Google Shape;8088;p52"/>
          <p:cNvGrpSpPr/>
          <p:nvPr/>
        </p:nvGrpSpPr>
        <p:grpSpPr>
          <a:xfrm rot="-4533697">
            <a:off x="6564294" y="694949"/>
            <a:ext cx="1376908" cy="1231081"/>
            <a:chOff x="4846596" y="3983288"/>
            <a:chExt cx="926630" cy="828491"/>
          </a:xfrm>
        </p:grpSpPr>
        <p:sp>
          <p:nvSpPr>
            <p:cNvPr id="8089" name="Google Shape;8089;p52"/>
            <p:cNvSpPr/>
            <p:nvPr/>
          </p:nvSpPr>
          <p:spPr>
            <a:xfrm rot="7466164">
              <a:off x="5088926" y="3987290"/>
              <a:ext cx="441969" cy="820487"/>
            </a:xfrm>
            <a:custGeom>
              <a:rect b="b" l="l" r="r" t="t"/>
              <a:pathLst>
                <a:path extrusionOk="0" h="16513" w="8895">
                  <a:moveTo>
                    <a:pt x="5085" y="901"/>
                  </a:moveTo>
                  <a:cubicBezTo>
                    <a:pt x="5023" y="839"/>
                    <a:pt x="4952" y="776"/>
                    <a:pt x="4889" y="714"/>
                  </a:cubicBezTo>
                  <a:cubicBezTo>
                    <a:pt x="4862" y="687"/>
                    <a:pt x="4836" y="669"/>
                    <a:pt x="4809" y="651"/>
                  </a:cubicBezTo>
                  <a:cubicBezTo>
                    <a:pt x="4773" y="625"/>
                    <a:pt x="4729" y="580"/>
                    <a:pt x="4666" y="544"/>
                  </a:cubicBezTo>
                  <a:cubicBezTo>
                    <a:pt x="4639" y="527"/>
                    <a:pt x="4613" y="509"/>
                    <a:pt x="4586" y="491"/>
                  </a:cubicBezTo>
                  <a:cubicBezTo>
                    <a:pt x="4586" y="491"/>
                    <a:pt x="4568" y="473"/>
                    <a:pt x="4568" y="473"/>
                  </a:cubicBezTo>
                  <a:cubicBezTo>
                    <a:pt x="4523" y="446"/>
                    <a:pt x="4488" y="419"/>
                    <a:pt x="4443" y="402"/>
                  </a:cubicBezTo>
                  <a:cubicBezTo>
                    <a:pt x="4407" y="375"/>
                    <a:pt x="4381" y="357"/>
                    <a:pt x="4345" y="348"/>
                  </a:cubicBezTo>
                  <a:lnTo>
                    <a:pt x="4336" y="339"/>
                  </a:lnTo>
                  <a:cubicBezTo>
                    <a:pt x="4291" y="312"/>
                    <a:pt x="4247" y="295"/>
                    <a:pt x="4202" y="277"/>
                  </a:cubicBezTo>
                  <a:cubicBezTo>
                    <a:pt x="4167" y="259"/>
                    <a:pt x="4122" y="241"/>
                    <a:pt x="4086" y="223"/>
                  </a:cubicBezTo>
                  <a:cubicBezTo>
                    <a:pt x="4042" y="205"/>
                    <a:pt x="4006" y="196"/>
                    <a:pt x="3961" y="179"/>
                  </a:cubicBezTo>
                  <a:cubicBezTo>
                    <a:pt x="3917" y="161"/>
                    <a:pt x="3872" y="152"/>
                    <a:pt x="3828" y="134"/>
                  </a:cubicBezTo>
                  <a:cubicBezTo>
                    <a:pt x="3792" y="125"/>
                    <a:pt x="3756" y="116"/>
                    <a:pt x="3720" y="107"/>
                  </a:cubicBezTo>
                  <a:cubicBezTo>
                    <a:pt x="3667" y="89"/>
                    <a:pt x="3622" y="80"/>
                    <a:pt x="3569" y="72"/>
                  </a:cubicBezTo>
                  <a:cubicBezTo>
                    <a:pt x="3533" y="63"/>
                    <a:pt x="3506" y="63"/>
                    <a:pt x="3471" y="54"/>
                  </a:cubicBezTo>
                  <a:cubicBezTo>
                    <a:pt x="3417" y="45"/>
                    <a:pt x="3364" y="36"/>
                    <a:pt x="3310" y="36"/>
                  </a:cubicBezTo>
                  <a:cubicBezTo>
                    <a:pt x="3283" y="27"/>
                    <a:pt x="3266" y="27"/>
                    <a:pt x="3239" y="27"/>
                  </a:cubicBezTo>
                  <a:lnTo>
                    <a:pt x="3239" y="27"/>
                  </a:lnTo>
                  <a:cubicBezTo>
                    <a:pt x="3185" y="27"/>
                    <a:pt x="3123" y="18"/>
                    <a:pt x="3051" y="18"/>
                  </a:cubicBezTo>
                  <a:cubicBezTo>
                    <a:pt x="3042" y="18"/>
                    <a:pt x="3016" y="18"/>
                    <a:pt x="3007" y="18"/>
                  </a:cubicBezTo>
                  <a:cubicBezTo>
                    <a:pt x="2659" y="18"/>
                    <a:pt x="2329" y="89"/>
                    <a:pt x="2017" y="205"/>
                  </a:cubicBezTo>
                  <a:lnTo>
                    <a:pt x="1990" y="188"/>
                  </a:lnTo>
                  <a:cubicBezTo>
                    <a:pt x="1820" y="63"/>
                    <a:pt x="1624" y="0"/>
                    <a:pt x="1428" y="0"/>
                  </a:cubicBezTo>
                  <a:cubicBezTo>
                    <a:pt x="1142" y="0"/>
                    <a:pt x="857" y="125"/>
                    <a:pt x="678" y="375"/>
                  </a:cubicBezTo>
                  <a:lnTo>
                    <a:pt x="322" y="839"/>
                  </a:lnTo>
                  <a:cubicBezTo>
                    <a:pt x="179" y="1035"/>
                    <a:pt x="107" y="1285"/>
                    <a:pt x="143" y="1535"/>
                  </a:cubicBezTo>
                  <a:cubicBezTo>
                    <a:pt x="170" y="1686"/>
                    <a:pt x="232" y="1838"/>
                    <a:pt x="322" y="1963"/>
                  </a:cubicBezTo>
                  <a:cubicBezTo>
                    <a:pt x="0" y="2944"/>
                    <a:pt x="215" y="4041"/>
                    <a:pt x="964" y="4826"/>
                  </a:cubicBezTo>
                  <a:cubicBezTo>
                    <a:pt x="2061" y="5986"/>
                    <a:pt x="2695" y="7137"/>
                    <a:pt x="2882" y="8341"/>
                  </a:cubicBezTo>
                  <a:cubicBezTo>
                    <a:pt x="3078" y="9563"/>
                    <a:pt x="2819" y="10946"/>
                    <a:pt x="2106" y="12445"/>
                  </a:cubicBezTo>
                  <a:cubicBezTo>
                    <a:pt x="1428" y="13854"/>
                    <a:pt x="2025" y="15558"/>
                    <a:pt x="3435" y="16236"/>
                  </a:cubicBezTo>
                  <a:cubicBezTo>
                    <a:pt x="3828" y="16424"/>
                    <a:pt x="4238" y="16513"/>
                    <a:pt x="4666" y="16513"/>
                  </a:cubicBezTo>
                  <a:lnTo>
                    <a:pt x="4666" y="16513"/>
                  </a:lnTo>
                  <a:cubicBezTo>
                    <a:pt x="5210" y="16513"/>
                    <a:pt x="5737" y="16361"/>
                    <a:pt x="6201" y="16067"/>
                  </a:cubicBezTo>
                  <a:cubicBezTo>
                    <a:pt x="6201" y="16067"/>
                    <a:pt x="6201" y="16067"/>
                    <a:pt x="6209" y="16058"/>
                  </a:cubicBezTo>
                  <a:cubicBezTo>
                    <a:pt x="6272" y="16022"/>
                    <a:pt x="6343" y="15969"/>
                    <a:pt x="6406" y="15924"/>
                  </a:cubicBezTo>
                  <a:cubicBezTo>
                    <a:pt x="6406" y="15915"/>
                    <a:pt x="6415" y="15915"/>
                    <a:pt x="6424" y="15906"/>
                  </a:cubicBezTo>
                  <a:cubicBezTo>
                    <a:pt x="6477" y="15862"/>
                    <a:pt x="6540" y="15808"/>
                    <a:pt x="6593" y="15755"/>
                  </a:cubicBezTo>
                  <a:lnTo>
                    <a:pt x="6620" y="15737"/>
                  </a:lnTo>
                  <a:cubicBezTo>
                    <a:pt x="6673" y="15683"/>
                    <a:pt x="6727" y="15630"/>
                    <a:pt x="6780" y="15576"/>
                  </a:cubicBezTo>
                  <a:cubicBezTo>
                    <a:pt x="6780" y="15576"/>
                    <a:pt x="6807" y="15549"/>
                    <a:pt x="6807" y="15549"/>
                  </a:cubicBezTo>
                  <a:cubicBezTo>
                    <a:pt x="6852" y="15487"/>
                    <a:pt x="6905" y="15425"/>
                    <a:pt x="6950" y="15371"/>
                  </a:cubicBezTo>
                  <a:cubicBezTo>
                    <a:pt x="6959" y="15362"/>
                    <a:pt x="6959" y="15353"/>
                    <a:pt x="6968" y="15344"/>
                  </a:cubicBezTo>
                  <a:cubicBezTo>
                    <a:pt x="7012" y="15273"/>
                    <a:pt x="7057" y="15210"/>
                    <a:pt x="7102" y="15139"/>
                  </a:cubicBezTo>
                  <a:cubicBezTo>
                    <a:pt x="7110" y="15130"/>
                    <a:pt x="7110" y="15121"/>
                    <a:pt x="7119" y="15112"/>
                  </a:cubicBezTo>
                  <a:cubicBezTo>
                    <a:pt x="7164" y="15041"/>
                    <a:pt x="7200" y="14970"/>
                    <a:pt x="7235" y="14898"/>
                  </a:cubicBezTo>
                  <a:cubicBezTo>
                    <a:pt x="8466" y="12320"/>
                    <a:pt x="8895" y="9813"/>
                    <a:pt x="8511" y="7431"/>
                  </a:cubicBezTo>
                  <a:cubicBezTo>
                    <a:pt x="8136" y="5103"/>
                    <a:pt x="6986" y="2908"/>
                    <a:pt x="5085" y="90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0" name="Google Shape;8090;p52"/>
            <p:cNvSpPr/>
            <p:nvPr/>
          </p:nvSpPr>
          <p:spPr>
            <a:xfrm rot="7466164">
              <a:off x="5136677" y="4033612"/>
              <a:ext cx="346718" cy="727472"/>
            </a:xfrm>
            <a:custGeom>
              <a:rect b="b" l="l" r="r" t="t"/>
              <a:pathLst>
                <a:path extrusionOk="0" h="14641" w="6978">
                  <a:moveTo>
                    <a:pt x="474" y="1"/>
                  </a:moveTo>
                  <a:lnTo>
                    <a:pt x="117" y="465"/>
                  </a:lnTo>
                  <a:lnTo>
                    <a:pt x="545" y="786"/>
                  </a:lnTo>
                  <a:cubicBezTo>
                    <a:pt x="1" y="1517"/>
                    <a:pt x="37" y="2561"/>
                    <a:pt x="688" y="3239"/>
                  </a:cubicBezTo>
                  <a:cubicBezTo>
                    <a:pt x="1901" y="4515"/>
                    <a:pt x="2633" y="5853"/>
                    <a:pt x="2856" y="7254"/>
                  </a:cubicBezTo>
                  <a:cubicBezTo>
                    <a:pt x="3088" y="8663"/>
                    <a:pt x="2811" y="10207"/>
                    <a:pt x="1999" y="11910"/>
                  </a:cubicBezTo>
                  <a:cubicBezTo>
                    <a:pt x="1544" y="12856"/>
                    <a:pt x="1946" y="13998"/>
                    <a:pt x="2891" y="14453"/>
                  </a:cubicBezTo>
                  <a:cubicBezTo>
                    <a:pt x="3156" y="14580"/>
                    <a:pt x="3436" y="14641"/>
                    <a:pt x="3712" y="14641"/>
                  </a:cubicBezTo>
                  <a:cubicBezTo>
                    <a:pt x="4422" y="14641"/>
                    <a:pt x="5106" y="14242"/>
                    <a:pt x="5434" y="13561"/>
                  </a:cubicBezTo>
                  <a:cubicBezTo>
                    <a:pt x="6603" y="11116"/>
                    <a:pt x="6977" y="8824"/>
                    <a:pt x="6629" y="6647"/>
                  </a:cubicBezTo>
                  <a:cubicBezTo>
                    <a:pt x="6281" y="4461"/>
                    <a:pt x="5202" y="2463"/>
                    <a:pt x="3453" y="616"/>
                  </a:cubicBezTo>
                  <a:cubicBezTo>
                    <a:pt x="3079" y="222"/>
                    <a:pt x="2574" y="23"/>
                    <a:pt x="2068" y="23"/>
                  </a:cubicBezTo>
                  <a:cubicBezTo>
                    <a:pt x="1681" y="23"/>
                    <a:pt x="1293" y="140"/>
                    <a:pt x="964" y="376"/>
                  </a:cubicBez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1" name="Google Shape;8091;p52"/>
            <p:cNvSpPr/>
            <p:nvPr/>
          </p:nvSpPr>
          <p:spPr>
            <a:xfrm rot="7466164">
              <a:off x="5142995" y="4047499"/>
              <a:ext cx="314769" cy="726280"/>
            </a:xfrm>
            <a:custGeom>
              <a:rect b="b" l="l" r="r" t="t"/>
              <a:pathLst>
                <a:path extrusionOk="0" h="14617" w="6335">
                  <a:moveTo>
                    <a:pt x="1416" y="0"/>
                  </a:moveTo>
                  <a:cubicBezTo>
                    <a:pt x="945" y="0"/>
                    <a:pt x="474" y="175"/>
                    <a:pt x="107" y="524"/>
                  </a:cubicBezTo>
                  <a:cubicBezTo>
                    <a:pt x="72" y="560"/>
                    <a:pt x="36" y="595"/>
                    <a:pt x="0" y="631"/>
                  </a:cubicBezTo>
                  <a:cubicBezTo>
                    <a:pt x="286" y="729"/>
                    <a:pt x="544" y="890"/>
                    <a:pt x="767" y="1122"/>
                  </a:cubicBezTo>
                  <a:cubicBezTo>
                    <a:pt x="2516" y="2977"/>
                    <a:pt x="3595" y="4976"/>
                    <a:pt x="3952" y="7152"/>
                  </a:cubicBezTo>
                  <a:cubicBezTo>
                    <a:pt x="4300" y="9329"/>
                    <a:pt x="3917" y="11622"/>
                    <a:pt x="2748" y="14066"/>
                  </a:cubicBezTo>
                  <a:cubicBezTo>
                    <a:pt x="2668" y="14236"/>
                    <a:pt x="2561" y="14387"/>
                    <a:pt x="2445" y="14512"/>
                  </a:cubicBezTo>
                  <a:cubicBezTo>
                    <a:pt x="2647" y="14582"/>
                    <a:pt x="2855" y="14616"/>
                    <a:pt x="3061" y="14616"/>
                  </a:cubicBezTo>
                  <a:cubicBezTo>
                    <a:pt x="3769" y="14616"/>
                    <a:pt x="4450" y="14216"/>
                    <a:pt x="4782" y="13531"/>
                  </a:cubicBezTo>
                  <a:cubicBezTo>
                    <a:pt x="5951" y="11095"/>
                    <a:pt x="6334" y="8803"/>
                    <a:pt x="5977" y="6626"/>
                  </a:cubicBezTo>
                  <a:cubicBezTo>
                    <a:pt x="5629" y="4440"/>
                    <a:pt x="4550" y="2442"/>
                    <a:pt x="2801" y="595"/>
                  </a:cubicBezTo>
                  <a:cubicBezTo>
                    <a:pt x="2424" y="199"/>
                    <a:pt x="1920" y="0"/>
                    <a:pt x="1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2" name="Google Shape;8092;p52"/>
            <p:cNvSpPr/>
            <p:nvPr/>
          </p:nvSpPr>
          <p:spPr>
            <a:xfrm rot="7466164">
              <a:off x="5340739" y="4516411"/>
              <a:ext cx="24844" cy="24148"/>
            </a:xfrm>
            <a:custGeom>
              <a:rect b="b" l="l" r="r" t="t"/>
              <a:pathLst>
                <a:path extrusionOk="0" h="486" w="500">
                  <a:moveTo>
                    <a:pt x="264" y="1"/>
                  </a:moveTo>
                  <a:cubicBezTo>
                    <a:pt x="253" y="1"/>
                    <a:pt x="243" y="1"/>
                    <a:pt x="232" y="3"/>
                  </a:cubicBezTo>
                  <a:cubicBezTo>
                    <a:pt x="99" y="12"/>
                    <a:pt x="0" y="128"/>
                    <a:pt x="9" y="261"/>
                  </a:cubicBezTo>
                  <a:cubicBezTo>
                    <a:pt x="18" y="390"/>
                    <a:pt x="133" y="485"/>
                    <a:pt x="252" y="485"/>
                  </a:cubicBezTo>
                  <a:cubicBezTo>
                    <a:pt x="257" y="485"/>
                    <a:pt x="263" y="485"/>
                    <a:pt x="268" y="484"/>
                  </a:cubicBezTo>
                  <a:cubicBezTo>
                    <a:pt x="402" y="467"/>
                    <a:pt x="500" y="351"/>
                    <a:pt x="491" y="217"/>
                  </a:cubicBezTo>
                  <a:cubicBezTo>
                    <a:pt x="483" y="94"/>
                    <a:pt x="384" y="1"/>
                    <a:pt x="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3" name="Google Shape;8093;p52"/>
            <p:cNvSpPr/>
            <p:nvPr/>
          </p:nvSpPr>
          <p:spPr>
            <a:xfrm rot="7466164">
              <a:off x="5226295" y="4344393"/>
              <a:ext cx="25291" cy="23999"/>
            </a:xfrm>
            <a:custGeom>
              <a:rect b="b" l="l" r="r" t="t"/>
              <a:pathLst>
                <a:path extrusionOk="0" h="483" w="509">
                  <a:moveTo>
                    <a:pt x="249" y="0"/>
                  </a:moveTo>
                  <a:cubicBezTo>
                    <a:pt x="243" y="0"/>
                    <a:pt x="238" y="0"/>
                    <a:pt x="232" y="1"/>
                  </a:cubicBezTo>
                  <a:cubicBezTo>
                    <a:pt x="98" y="10"/>
                    <a:pt x="0" y="126"/>
                    <a:pt x="18" y="259"/>
                  </a:cubicBezTo>
                  <a:cubicBezTo>
                    <a:pt x="27" y="387"/>
                    <a:pt x="133" y="483"/>
                    <a:pt x="260" y="483"/>
                  </a:cubicBezTo>
                  <a:cubicBezTo>
                    <a:pt x="265" y="483"/>
                    <a:pt x="271" y="483"/>
                    <a:pt x="277" y="482"/>
                  </a:cubicBezTo>
                  <a:cubicBezTo>
                    <a:pt x="411" y="473"/>
                    <a:pt x="509" y="357"/>
                    <a:pt x="491" y="224"/>
                  </a:cubicBezTo>
                  <a:cubicBezTo>
                    <a:pt x="482" y="95"/>
                    <a:pt x="376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4" name="Google Shape;8094;p52"/>
            <p:cNvSpPr/>
            <p:nvPr/>
          </p:nvSpPr>
          <p:spPr>
            <a:xfrm rot="7466164">
              <a:off x="5145845" y="4429083"/>
              <a:ext cx="24893" cy="24049"/>
            </a:xfrm>
            <a:custGeom>
              <a:rect b="b" l="l" r="r" t="t"/>
              <a:pathLst>
                <a:path extrusionOk="0" h="484" w="501">
                  <a:moveTo>
                    <a:pt x="248" y="1"/>
                  </a:moveTo>
                  <a:cubicBezTo>
                    <a:pt x="243" y="1"/>
                    <a:pt x="238" y="1"/>
                    <a:pt x="233" y="1"/>
                  </a:cubicBezTo>
                  <a:cubicBezTo>
                    <a:pt x="99" y="10"/>
                    <a:pt x="1" y="126"/>
                    <a:pt x="10" y="260"/>
                  </a:cubicBezTo>
                  <a:cubicBezTo>
                    <a:pt x="18" y="388"/>
                    <a:pt x="125" y="484"/>
                    <a:pt x="251" y="484"/>
                  </a:cubicBezTo>
                  <a:cubicBezTo>
                    <a:pt x="257" y="484"/>
                    <a:pt x="263" y="483"/>
                    <a:pt x="268" y="483"/>
                  </a:cubicBezTo>
                  <a:cubicBezTo>
                    <a:pt x="402" y="474"/>
                    <a:pt x="500" y="358"/>
                    <a:pt x="491" y="224"/>
                  </a:cubicBezTo>
                  <a:cubicBezTo>
                    <a:pt x="483" y="96"/>
                    <a:pt x="368" y="1"/>
                    <a:pt x="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5" name="Google Shape;8095;p52"/>
            <p:cNvSpPr/>
            <p:nvPr/>
          </p:nvSpPr>
          <p:spPr>
            <a:xfrm rot="7466164">
              <a:off x="5078721" y="4340615"/>
              <a:ext cx="25341" cy="23751"/>
            </a:xfrm>
            <a:custGeom>
              <a:rect b="b" l="l" r="r" t="t"/>
              <a:pathLst>
                <a:path extrusionOk="0" h="478" w="510">
                  <a:moveTo>
                    <a:pt x="264" y="0"/>
                  </a:moveTo>
                  <a:cubicBezTo>
                    <a:pt x="254" y="0"/>
                    <a:pt x="243" y="1"/>
                    <a:pt x="233" y="3"/>
                  </a:cubicBezTo>
                  <a:cubicBezTo>
                    <a:pt x="99" y="11"/>
                    <a:pt x="1" y="127"/>
                    <a:pt x="19" y="261"/>
                  </a:cubicBezTo>
                  <a:cubicBezTo>
                    <a:pt x="27" y="384"/>
                    <a:pt x="126" y="477"/>
                    <a:pt x="246" y="477"/>
                  </a:cubicBezTo>
                  <a:cubicBezTo>
                    <a:pt x="256" y="477"/>
                    <a:pt x="267" y="477"/>
                    <a:pt x="277" y="475"/>
                  </a:cubicBezTo>
                  <a:cubicBezTo>
                    <a:pt x="411" y="466"/>
                    <a:pt x="509" y="350"/>
                    <a:pt x="492" y="217"/>
                  </a:cubicBezTo>
                  <a:cubicBezTo>
                    <a:pt x="483" y="93"/>
                    <a:pt x="384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6" name="Google Shape;8096;p52"/>
            <p:cNvSpPr/>
            <p:nvPr/>
          </p:nvSpPr>
          <p:spPr>
            <a:xfrm rot="7466164">
              <a:off x="5151634" y="4280375"/>
              <a:ext cx="24844" cy="24098"/>
            </a:xfrm>
            <a:custGeom>
              <a:rect b="b" l="l" r="r" t="t"/>
              <a:pathLst>
                <a:path extrusionOk="0" h="485" w="500">
                  <a:moveTo>
                    <a:pt x="263" y="0"/>
                  </a:moveTo>
                  <a:cubicBezTo>
                    <a:pt x="253" y="0"/>
                    <a:pt x="243" y="1"/>
                    <a:pt x="232" y="2"/>
                  </a:cubicBezTo>
                  <a:cubicBezTo>
                    <a:pt x="98" y="11"/>
                    <a:pt x="0" y="127"/>
                    <a:pt x="9" y="261"/>
                  </a:cubicBezTo>
                  <a:cubicBezTo>
                    <a:pt x="17" y="389"/>
                    <a:pt x="124" y="484"/>
                    <a:pt x="251" y="484"/>
                  </a:cubicBezTo>
                  <a:cubicBezTo>
                    <a:pt x="256" y="484"/>
                    <a:pt x="262" y="484"/>
                    <a:pt x="268" y="484"/>
                  </a:cubicBezTo>
                  <a:cubicBezTo>
                    <a:pt x="401" y="466"/>
                    <a:pt x="500" y="350"/>
                    <a:pt x="491" y="216"/>
                  </a:cubicBezTo>
                  <a:cubicBezTo>
                    <a:pt x="482" y="93"/>
                    <a:pt x="38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7" name="Google Shape;8097;p52"/>
            <p:cNvSpPr/>
            <p:nvPr/>
          </p:nvSpPr>
          <p:spPr>
            <a:xfrm rot="7466164">
              <a:off x="5109344" y="4210587"/>
              <a:ext cx="25291" cy="23751"/>
            </a:xfrm>
            <a:custGeom>
              <a:rect b="b" l="l" r="r" t="t"/>
              <a:pathLst>
                <a:path extrusionOk="0" h="478" w="509">
                  <a:moveTo>
                    <a:pt x="263" y="1"/>
                  </a:moveTo>
                  <a:cubicBezTo>
                    <a:pt x="253" y="1"/>
                    <a:pt x="243" y="1"/>
                    <a:pt x="232" y="3"/>
                  </a:cubicBezTo>
                  <a:cubicBezTo>
                    <a:pt x="98" y="12"/>
                    <a:pt x="0" y="128"/>
                    <a:pt x="9" y="262"/>
                  </a:cubicBezTo>
                  <a:cubicBezTo>
                    <a:pt x="25" y="385"/>
                    <a:pt x="125" y="478"/>
                    <a:pt x="245" y="478"/>
                  </a:cubicBezTo>
                  <a:cubicBezTo>
                    <a:pt x="256" y="478"/>
                    <a:pt x="266" y="477"/>
                    <a:pt x="277" y="476"/>
                  </a:cubicBezTo>
                  <a:cubicBezTo>
                    <a:pt x="410" y="467"/>
                    <a:pt x="509" y="351"/>
                    <a:pt x="491" y="217"/>
                  </a:cubicBezTo>
                  <a:cubicBezTo>
                    <a:pt x="483" y="94"/>
                    <a:pt x="384" y="1"/>
                    <a:pt x="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8" name="Google Shape;8098;p52"/>
            <p:cNvSpPr/>
            <p:nvPr/>
          </p:nvSpPr>
          <p:spPr>
            <a:xfrm rot="7466164">
              <a:off x="5017784" y="4238496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50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26"/>
                    <a:pt x="19" y="260"/>
                  </a:cubicBezTo>
                  <a:cubicBezTo>
                    <a:pt x="27" y="388"/>
                    <a:pt x="134" y="484"/>
                    <a:pt x="260" y="484"/>
                  </a:cubicBezTo>
                  <a:cubicBezTo>
                    <a:pt x="266" y="484"/>
                    <a:pt x="272" y="483"/>
                    <a:pt x="277" y="483"/>
                  </a:cubicBezTo>
                  <a:cubicBezTo>
                    <a:pt x="411" y="474"/>
                    <a:pt x="509" y="358"/>
                    <a:pt x="491" y="224"/>
                  </a:cubicBezTo>
                  <a:cubicBezTo>
                    <a:pt x="483" y="96"/>
                    <a:pt x="376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9" name="Google Shape;8099;p52"/>
            <p:cNvSpPr/>
            <p:nvPr/>
          </p:nvSpPr>
          <p:spPr>
            <a:xfrm rot="7466164">
              <a:off x="5436547" y="4540152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49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35"/>
                    <a:pt x="18" y="260"/>
                  </a:cubicBezTo>
                  <a:cubicBezTo>
                    <a:pt x="27" y="388"/>
                    <a:pt x="134" y="484"/>
                    <a:pt x="260" y="484"/>
                  </a:cubicBezTo>
                  <a:cubicBezTo>
                    <a:pt x="266" y="484"/>
                    <a:pt x="272" y="483"/>
                    <a:pt x="277" y="483"/>
                  </a:cubicBezTo>
                  <a:cubicBezTo>
                    <a:pt x="411" y="474"/>
                    <a:pt x="509" y="358"/>
                    <a:pt x="491" y="224"/>
                  </a:cubicBezTo>
                  <a:cubicBezTo>
                    <a:pt x="483" y="96"/>
                    <a:pt x="376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0" name="Google Shape;8100;p52"/>
            <p:cNvSpPr/>
            <p:nvPr/>
          </p:nvSpPr>
          <p:spPr>
            <a:xfrm rot="7466164">
              <a:off x="5570450" y="4436958"/>
              <a:ext cx="24844" cy="24049"/>
            </a:xfrm>
            <a:custGeom>
              <a:rect b="b" l="l" r="r" t="t"/>
              <a:pathLst>
                <a:path extrusionOk="0" h="484" w="500">
                  <a:moveTo>
                    <a:pt x="249" y="1"/>
                  </a:moveTo>
                  <a:cubicBezTo>
                    <a:pt x="243" y="1"/>
                    <a:pt x="238" y="1"/>
                    <a:pt x="232" y="2"/>
                  </a:cubicBezTo>
                  <a:cubicBezTo>
                    <a:pt x="98" y="19"/>
                    <a:pt x="0" y="135"/>
                    <a:pt x="9" y="269"/>
                  </a:cubicBezTo>
                  <a:cubicBezTo>
                    <a:pt x="26" y="389"/>
                    <a:pt x="133" y="484"/>
                    <a:pt x="260" y="484"/>
                  </a:cubicBezTo>
                  <a:cubicBezTo>
                    <a:pt x="265" y="484"/>
                    <a:pt x="271" y="484"/>
                    <a:pt x="277" y="483"/>
                  </a:cubicBezTo>
                  <a:cubicBezTo>
                    <a:pt x="402" y="474"/>
                    <a:pt x="500" y="358"/>
                    <a:pt x="491" y="225"/>
                  </a:cubicBezTo>
                  <a:cubicBezTo>
                    <a:pt x="482" y="96"/>
                    <a:pt x="376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1" name="Google Shape;8101;p52"/>
            <p:cNvSpPr/>
            <p:nvPr/>
          </p:nvSpPr>
          <p:spPr>
            <a:xfrm rot="7466164">
              <a:off x="5536523" y="4527151"/>
              <a:ext cx="24893" cy="23999"/>
            </a:xfrm>
            <a:custGeom>
              <a:rect b="b" l="l" r="r" t="t"/>
              <a:pathLst>
                <a:path extrusionOk="0" h="483" w="501">
                  <a:moveTo>
                    <a:pt x="248" y="0"/>
                  </a:moveTo>
                  <a:cubicBezTo>
                    <a:pt x="243" y="0"/>
                    <a:pt x="238" y="0"/>
                    <a:pt x="232" y="1"/>
                  </a:cubicBezTo>
                  <a:cubicBezTo>
                    <a:pt x="99" y="10"/>
                    <a:pt x="1" y="126"/>
                    <a:pt x="9" y="259"/>
                  </a:cubicBezTo>
                  <a:cubicBezTo>
                    <a:pt x="18" y="387"/>
                    <a:pt x="125" y="483"/>
                    <a:pt x="251" y="483"/>
                  </a:cubicBezTo>
                  <a:cubicBezTo>
                    <a:pt x="257" y="483"/>
                    <a:pt x="263" y="483"/>
                    <a:pt x="268" y="482"/>
                  </a:cubicBezTo>
                  <a:cubicBezTo>
                    <a:pt x="402" y="465"/>
                    <a:pt x="500" y="349"/>
                    <a:pt x="491" y="224"/>
                  </a:cubicBezTo>
                  <a:cubicBezTo>
                    <a:pt x="474" y="95"/>
                    <a:pt x="367" y="0"/>
                    <a:pt x="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2" name="Google Shape;8102;p52"/>
            <p:cNvSpPr/>
            <p:nvPr/>
          </p:nvSpPr>
          <p:spPr>
            <a:xfrm rot="7466164">
              <a:off x="5436619" y="4431094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49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26"/>
                    <a:pt x="18" y="260"/>
                  </a:cubicBezTo>
                  <a:cubicBezTo>
                    <a:pt x="27" y="388"/>
                    <a:pt x="134" y="484"/>
                    <a:pt x="260" y="484"/>
                  </a:cubicBezTo>
                  <a:cubicBezTo>
                    <a:pt x="266" y="484"/>
                    <a:pt x="272" y="483"/>
                    <a:pt x="277" y="483"/>
                  </a:cubicBezTo>
                  <a:cubicBezTo>
                    <a:pt x="411" y="474"/>
                    <a:pt x="509" y="349"/>
                    <a:pt x="491" y="224"/>
                  </a:cubicBezTo>
                  <a:cubicBezTo>
                    <a:pt x="483" y="96"/>
                    <a:pt x="376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3" name="Google Shape;8103;p52"/>
            <p:cNvSpPr/>
            <p:nvPr/>
          </p:nvSpPr>
          <p:spPr>
            <a:xfrm rot="7466164">
              <a:off x="5316697" y="4415500"/>
              <a:ext cx="25341" cy="24049"/>
            </a:xfrm>
            <a:custGeom>
              <a:rect b="b" l="l" r="r" t="t"/>
              <a:pathLst>
                <a:path extrusionOk="0" h="484" w="510">
                  <a:moveTo>
                    <a:pt x="250" y="1"/>
                  </a:moveTo>
                  <a:cubicBezTo>
                    <a:pt x="244" y="1"/>
                    <a:pt x="238" y="1"/>
                    <a:pt x="233" y="1"/>
                  </a:cubicBezTo>
                  <a:cubicBezTo>
                    <a:pt x="99" y="10"/>
                    <a:pt x="1" y="126"/>
                    <a:pt x="19" y="260"/>
                  </a:cubicBezTo>
                  <a:cubicBezTo>
                    <a:pt x="27" y="388"/>
                    <a:pt x="134" y="483"/>
                    <a:pt x="261" y="483"/>
                  </a:cubicBezTo>
                  <a:cubicBezTo>
                    <a:pt x="266" y="483"/>
                    <a:pt x="272" y="483"/>
                    <a:pt x="277" y="483"/>
                  </a:cubicBezTo>
                  <a:cubicBezTo>
                    <a:pt x="411" y="465"/>
                    <a:pt x="509" y="349"/>
                    <a:pt x="492" y="215"/>
                  </a:cubicBezTo>
                  <a:cubicBezTo>
                    <a:pt x="483" y="96"/>
                    <a:pt x="376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4" name="Google Shape;8104;p52"/>
            <p:cNvSpPr/>
            <p:nvPr/>
          </p:nvSpPr>
          <p:spPr>
            <a:xfrm rot="7466164">
              <a:off x="5243324" y="4459377"/>
              <a:ext cx="24893" cy="23999"/>
            </a:xfrm>
            <a:custGeom>
              <a:rect b="b" l="l" r="r" t="t"/>
              <a:pathLst>
                <a:path extrusionOk="0" h="483" w="501">
                  <a:moveTo>
                    <a:pt x="241" y="0"/>
                  </a:moveTo>
                  <a:cubicBezTo>
                    <a:pt x="235" y="0"/>
                    <a:pt x="230" y="0"/>
                    <a:pt x="224" y="1"/>
                  </a:cubicBezTo>
                  <a:cubicBezTo>
                    <a:pt x="99" y="10"/>
                    <a:pt x="1" y="126"/>
                    <a:pt x="10" y="259"/>
                  </a:cubicBezTo>
                  <a:cubicBezTo>
                    <a:pt x="18" y="388"/>
                    <a:pt x="125" y="483"/>
                    <a:pt x="252" y="483"/>
                  </a:cubicBezTo>
                  <a:cubicBezTo>
                    <a:pt x="257" y="483"/>
                    <a:pt x="263" y="483"/>
                    <a:pt x="269" y="482"/>
                  </a:cubicBezTo>
                  <a:cubicBezTo>
                    <a:pt x="402" y="465"/>
                    <a:pt x="501" y="349"/>
                    <a:pt x="492" y="215"/>
                  </a:cubicBezTo>
                  <a:cubicBezTo>
                    <a:pt x="475" y="95"/>
                    <a:pt x="367" y="0"/>
                    <a:pt x="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5" name="Google Shape;8105;p52"/>
          <p:cNvGrpSpPr/>
          <p:nvPr/>
        </p:nvGrpSpPr>
        <p:grpSpPr>
          <a:xfrm rot="-10438686">
            <a:off x="411588" y="4080716"/>
            <a:ext cx="919993" cy="828554"/>
            <a:chOff x="406033" y="4079411"/>
            <a:chExt cx="920069" cy="828622"/>
          </a:xfrm>
        </p:grpSpPr>
        <p:sp>
          <p:nvSpPr>
            <p:cNvPr id="8106" name="Google Shape;8106;p52"/>
            <p:cNvSpPr/>
            <p:nvPr/>
          </p:nvSpPr>
          <p:spPr>
            <a:xfrm>
              <a:off x="406033" y="4079411"/>
              <a:ext cx="920069" cy="828622"/>
            </a:xfrm>
            <a:custGeom>
              <a:rect b="b" l="l" r="r" t="t"/>
              <a:pathLst>
                <a:path extrusionOk="0" h="19074" w="21179">
                  <a:moveTo>
                    <a:pt x="9278" y="1"/>
                  </a:moveTo>
                  <a:cubicBezTo>
                    <a:pt x="7512" y="1"/>
                    <a:pt x="5692" y="464"/>
                    <a:pt x="4157" y="1303"/>
                  </a:cubicBezTo>
                  <a:cubicBezTo>
                    <a:pt x="4157" y="1312"/>
                    <a:pt x="4149" y="1312"/>
                    <a:pt x="4149" y="1312"/>
                  </a:cubicBezTo>
                  <a:cubicBezTo>
                    <a:pt x="4059" y="1366"/>
                    <a:pt x="3970" y="1410"/>
                    <a:pt x="3881" y="1464"/>
                  </a:cubicBezTo>
                  <a:cubicBezTo>
                    <a:pt x="3783" y="1526"/>
                    <a:pt x="3685" y="1580"/>
                    <a:pt x="3587" y="1651"/>
                  </a:cubicBezTo>
                  <a:cubicBezTo>
                    <a:pt x="2248" y="2507"/>
                    <a:pt x="1187" y="3828"/>
                    <a:pt x="580" y="5371"/>
                  </a:cubicBezTo>
                  <a:cubicBezTo>
                    <a:pt x="366" y="5906"/>
                    <a:pt x="214" y="6468"/>
                    <a:pt x="116" y="7030"/>
                  </a:cubicBezTo>
                  <a:cubicBezTo>
                    <a:pt x="36" y="7494"/>
                    <a:pt x="0" y="7967"/>
                    <a:pt x="0" y="8431"/>
                  </a:cubicBezTo>
                  <a:cubicBezTo>
                    <a:pt x="9" y="8547"/>
                    <a:pt x="9" y="8663"/>
                    <a:pt x="18" y="8779"/>
                  </a:cubicBezTo>
                  <a:cubicBezTo>
                    <a:pt x="63" y="9760"/>
                    <a:pt x="295" y="10706"/>
                    <a:pt x="696" y="11589"/>
                  </a:cubicBezTo>
                  <a:cubicBezTo>
                    <a:pt x="1017" y="12303"/>
                    <a:pt x="1410" y="12891"/>
                    <a:pt x="1883" y="13373"/>
                  </a:cubicBezTo>
                  <a:cubicBezTo>
                    <a:pt x="2079" y="13569"/>
                    <a:pt x="2293" y="13748"/>
                    <a:pt x="2516" y="13908"/>
                  </a:cubicBezTo>
                  <a:cubicBezTo>
                    <a:pt x="2587" y="13953"/>
                    <a:pt x="2659" y="14007"/>
                    <a:pt x="2730" y="14051"/>
                  </a:cubicBezTo>
                  <a:cubicBezTo>
                    <a:pt x="3453" y="14515"/>
                    <a:pt x="4202" y="14747"/>
                    <a:pt x="4934" y="14979"/>
                  </a:cubicBezTo>
                  <a:cubicBezTo>
                    <a:pt x="5549" y="15166"/>
                    <a:pt x="6138" y="15345"/>
                    <a:pt x="6727" y="15675"/>
                  </a:cubicBezTo>
                  <a:cubicBezTo>
                    <a:pt x="7244" y="15960"/>
                    <a:pt x="7735" y="16397"/>
                    <a:pt x="8261" y="16852"/>
                  </a:cubicBezTo>
                  <a:cubicBezTo>
                    <a:pt x="8903" y="17423"/>
                    <a:pt x="9564" y="18012"/>
                    <a:pt x="10402" y="18449"/>
                  </a:cubicBezTo>
                  <a:cubicBezTo>
                    <a:pt x="10714" y="18610"/>
                    <a:pt x="11036" y="18744"/>
                    <a:pt x="11348" y="18833"/>
                  </a:cubicBezTo>
                  <a:cubicBezTo>
                    <a:pt x="11517" y="18886"/>
                    <a:pt x="11696" y="18931"/>
                    <a:pt x="11874" y="18967"/>
                  </a:cubicBezTo>
                  <a:cubicBezTo>
                    <a:pt x="12062" y="19002"/>
                    <a:pt x="12249" y="19029"/>
                    <a:pt x="12436" y="19047"/>
                  </a:cubicBezTo>
                  <a:cubicBezTo>
                    <a:pt x="12561" y="19065"/>
                    <a:pt x="12704" y="19065"/>
                    <a:pt x="12838" y="19074"/>
                  </a:cubicBezTo>
                  <a:lnTo>
                    <a:pt x="12900" y="19074"/>
                  </a:lnTo>
                  <a:cubicBezTo>
                    <a:pt x="13730" y="19074"/>
                    <a:pt x="14604" y="18877"/>
                    <a:pt x="15496" y="18503"/>
                  </a:cubicBezTo>
                  <a:cubicBezTo>
                    <a:pt x="15603" y="18458"/>
                    <a:pt x="15728" y="18405"/>
                    <a:pt x="15871" y="18333"/>
                  </a:cubicBezTo>
                  <a:lnTo>
                    <a:pt x="15933" y="18306"/>
                  </a:lnTo>
                  <a:cubicBezTo>
                    <a:pt x="16058" y="18244"/>
                    <a:pt x="16183" y="18182"/>
                    <a:pt x="16299" y="18119"/>
                  </a:cubicBezTo>
                  <a:cubicBezTo>
                    <a:pt x="16308" y="18110"/>
                    <a:pt x="16317" y="18110"/>
                    <a:pt x="16326" y="18101"/>
                  </a:cubicBezTo>
                  <a:cubicBezTo>
                    <a:pt x="16442" y="18039"/>
                    <a:pt x="16558" y="17967"/>
                    <a:pt x="16683" y="17896"/>
                  </a:cubicBezTo>
                  <a:cubicBezTo>
                    <a:pt x="16683" y="17896"/>
                    <a:pt x="16692" y="17887"/>
                    <a:pt x="16692" y="17887"/>
                  </a:cubicBezTo>
                  <a:cubicBezTo>
                    <a:pt x="16816" y="17807"/>
                    <a:pt x="16941" y="17736"/>
                    <a:pt x="17066" y="17646"/>
                  </a:cubicBezTo>
                  <a:cubicBezTo>
                    <a:pt x="17066" y="17646"/>
                    <a:pt x="17075" y="17646"/>
                    <a:pt x="17075" y="17637"/>
                  </a:cubicBezTo>
                  <a:cubicBezTo>
                    <a:pt x="17798" y="17156"/>
                    <a:pt x="18467" y="16567"/>
                    <a:pt x="19002" y="15951"/>
                  </a:cubicBezTo>
                  <a:cubicBezTo>
                    <a:pt x="20626" y="14069"/>
                    <a:pt x="21179" y="11303"/>
                    <a:pt x="20519" y="8351"/>
                  </a:cubicBezTo>
                  <a:cubicBezTo>
                    <a:pt x="20198" y="6897"/>
                    <a:pt x="19644" y="5639"/>
                    <a:pt x="18886" y="4604"/>
                  </a:cubicBezTo>
                  <a:cubicBezTo>
                    <a:pt x="16968" y="1972"/>
                    <a:pt x="13623" y="259"/>
                    <a:pt x="9920" y="18"/>
                  </a:cubicBezTo>
                  <a:cubicBezTo>
                    <a:pt x="9715" y="1"/>
                    <a:pt x="9501" y="1"/>
                    <a:pt x="92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7" name="Google Shape;8107;p52"/>
            <p:cNvSpPr/>
            <p:nvPr/>
          </p:nvSpPr>
          <p:spPr>
            <a:xfrm>
              <a:off x="433533" y="4140318"/>
              <a:ext cx="825538" cy="706375"/>
            </a:xfrm>
            <a:custGeom>
              <a:rect b="b" l="l" r="r" t="t"/>
              <a:pathLst>
                <a:path extrusionOk="0" h="16260" w="19003">
                  <a:moveTo>
                    <a:pt x="8670" y="1"/>
                  </a:moveTo>
                  <a:cubicBezTo>
                    <a:pt x="6954" y="1"/>
                    <a:pt x="5135" y="505"/>
                    <a:pt x="3712" y="1427"/>
                  </a:cubicBezTo>
                  <a:cubicBezTo>
                    <a:pt x="1152" y="3086"/>
                    <a:pt x="1" y="6636"/>
                    <a:pt x="1339" y="9607"/>
                  </a:cubicBezTo>
                  <a:cubicBezTo>
                    <a:pt x="2570" y="12328"/>
                    <a:pt x="4559" y="11820"/>
                    <a:pt x="6772" y="13042"/>
                  </a:cubicBezTo>
                  <a:cubicBezTo>
                    <a:pt x="8574" y="14032"/>
                    <a:pt x="9662" y="16039"/>
                    <a:pt x="11928" y="16244"/>
                  </a:cubicBezTo>
                  <a:cubicBezTo>
                    <a:pt x="12042" y="16255"/>
                    <a:pt x="12158" y="16260"/>
                    <a:pt x="12274" y="16260"/>
                  </a:cubicBezTo>
                  <a:cubicBezTo>
                    <a:pt x="12947" y="16260"/>
                    <a:pt x="13648" y="16089"/>
                    <a:pt x="14310" y="15807"/>
                  </a:cubicBezTo>
                  <a:cubicBezTo>
                    <a:pt x="15488" y="15317"/>
                    <a:pt x="16567" y="14478"/>
                    <a:pt x="17299" y="13630"/>
                  </a:cubicBezTo>
                  <a:cubicBezTo>
                    <a:pt x="18771" y="11935"/>
                    <a:pt x="19003" y="9447"/>
                    <a:pt x="18512" y="7252"/>
                  </a:cubicBezTo>
                  <a:cubicBezTo>
                    <a:pt x="18253" y="6101"/>
                    <a:pt x="17816" y="4977"/>
                    <a:pt x="17120" y="4031"/>
                  </a:cubicBezTo>
                  <a:cubicBezTo>
                    <a:pt x="15336" y="1578"/>
                    <a:pt x="12223" y="222"/>
                    <a:pt x="9198" y="17"/>
                  </a:cubicBezTo>
                  <a:cubicBezTo>
                    <a:pt x="9024" y="6"/>
                    <a:pt x="8847" y="1"/>
                    <a:pt x="8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8" name="Google Shape;8108;p52"/>
            <p:cNvSpPr/>
            <p:nvPr/>
          </p:nvSpPr>
          <p:spPr>
            <a:xfrm>
              <a:off x="856361" y="4379384"/>
              <a:ext cx="301578" cy="301534"/>
            </a:xfrm>
            <a:custGeom>
              <a:rect b="b" l="l" r="r" t="t"/>
              <a:pathLst>
                <a:path extrusionOk="0" h="6941" w="6942">
                  <a:moveTo>
                    <a:pt x="3471" y="0"/>
                  </a:moveTo>
                  <a:cubicBezTo>
                    <a:pt x="1553" y="0"/>
                    <a:pt x="1" y="1553"/>
                    <a:pt x="1" y="3471"/>
                  </a:cubicBezTo>
                  <a:cubicBezTo>
                    <a:pt x="1" y="5389"/>
                    <a:pt x="1553" y="6941"/>
                    <a:pt x="3471" y="6941"/>
                  </a:cubicBezTo>
                  <a:cubicBezTo>
                    <a:pt x="5389" y="6941"/>
                    <a:pt x="6941" y="5389"/>
                    <a:pt x="6941" y="3471"/>
                  </a:cubicBezTo>
                  <a:cubicBezTo>
                    <a:pt x="6941" y="1553"/>
                    <a:pt x="5389" y="0"/>
                    <a:pt x="3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9" name="Google Shape;8109;p52"/>
            <p:cNvSpPr/>
            <p:nvPr/>
          </p:nvSpPr>
          <p:spPr>
            <a:xfrm>
              <a:off x="856361" y="4397195"/>
              <a:ext cx="260872" cy="283723"/>
            </a:xfrm>
            <a:custGeom>
              <a:rect b="b" l="l" r="r" t="t"/>
              <a:pathLst>
                <a:path extrusionOk="0" h="6531" w="6005">
                  <a:moveTo>
                    <a:pt x="1838" y="1"/>
                  </a:moveTo>
                  <a:lnTo>
                    <a:pt x="1838" y="1"/>
                  </a:lnTo>
                  <a:cubicBezTo>
                    <a:pt x="741" y="590"/>
                    <a:pt x="1" y="1740"/>
                    <a:pt x="1" y="3061"/>
                  </a:cubicBezTo>
                  <a:cubicBezTo>
                    <a:pt x="1" y="4979"/>
                    <a:pt x="1553" y="6531"/>
                    <a:pt x="3471" y="6531"/>
                  </a:cubicBezTo>
                  <a:cubicBezTo>
                    <a:pt x="4470" y="6531"/>
                    <a:pt x="5371" y="6112"/>
                    <a:pt x="6004" y="5434"/>
                  </a:cubicBezTo>
                  <a:lnTo>
                    <a:pt x="6004" y="5434"/>
                  </a:lnTo>
                  <a:cubicBezTo>
                    <a:pt x="5514" y="5701"/>
                    <a:pt x="4961" y="5844"/>
                    <a:pt x="4363" y="5844"/>
                  </a:cubicBezTo>
                  <a:cubicBezTo>
                    <a:pt x="2445" y="5844"/>
                    <a:pt x="893" y="4292"/>
                    <a:pt x="893" y="2374"/>
                  </a:cubicBezTo>
                  <a:cubicBezTo>
                    <a:pt x="893" y="1455"/>
                    <a:pt x="1249" y="625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0" name="Google Shape;8110;p52"/>
          <p:cNvGrpSpPr/>
          <p:nvPr/>
        </p:nvGrpSpPr>
        <p:grpSpPr>
          <a:xfrm flipH="1" rot="2700000">
            <a:off x="7923256" y="3712971"/>
            <a:ext cx="960426" cy="982228"/>
            <a:chOff x="71200" y="203713"/>
            <a:chExt cx="656476" cy="671378"/>
          </a:xfrm>
        </p:grpSpPr>
        <p:sp>
          <p:nvSpPr>
            <p:cNvPr id="8111" name="Google Shape;8111;p52"/>
            <p:cNvSpPr/>
            <p:nvPr/>
          </p:nvSpPr>
          <p:spPr>
            <a:xfrm>
              <a:off x="71200" y="203713"/>
              <a:ext cx="656476" cy="671378"/>
            </a:xfrm>
            <a:custGeom>
              <a:rect b="b" l="l" r="r" t="t"/>
              <a:pathLst>
                <a:path extrusionOk="0" h="18066" w="17665">
                  <a:moveTo>
                    <a:pt x="14818" y="8217"/>
                  </a:moveTo>
                  <a:cubicBezTo>
                    <a:pt x="14836" y="8217"/>
                    <a:pt x="14845" y="8225"/>
                    <a:pt x="14854" y="8225"/>
                  </a:cubicBezTo>
                  <a:lnTo>
                    <a:pt x="14810" y="8225"/>
                  </a:lnTo>
                  <a:cubicBezTo>
                    <a:pt x="14810" y="8225"/>
                    <a:pt x="14810" y="8217"/>
                    <a:pt x="14810" y="8217"/>
                  </a:cubicBezTo>
                  <a:close/>
                  <a:moveTo>
                    <a:pt x="13275" y="0"/>
                  </a:moveTo>
                  <a:cubicBezTo>
                    <a:pt x="13025" y="0"/>
                    <a:pt x="12776" y="81"/>
                    <a:pt x="12561" y="232"/>
                  </a:cubicBezTo>
                  <a:lnTo>
                    <a:pt x="10608" y="1660"/>
                  </a:lnTo>
                  <a:cubicBezTo>
                    <a:pt x="10188" y="1963"/>
                    <a:pt x="10019" y="2507"/>
                    <a:pt x="10179" y="3007"/>
                  </a:cubicBezTo>
                  <a:cubicBezTo>
                    <a:pt x="10179" y="3016"/>
                    <a:pt x="10188" y="3042"/>
                    <a:pt x="10171" y="3060"/>
                  </a:cubicBezTo>
                  <a:cubicBezTo>
                    <a:pt x="10162" y="3069"/>
                    <a:pt x="10153" y="3087"/>
                    <a:pt x="10117" y="3087"/>
                  </a:cubicBezTo>
                  <a:cubicBezTo>
                    <a:pt x="10099" y="3087"/>
                    <a:pt x="10090" y="3078"/>
                    <a:pt x="10081" y="3078"/>
                  </a:cubicBezTo>
                  <a:cubicBezTo>
                    <a:pt x="9876" y="2917"/>
                    <a:pt x="9626" y="2846"/>
                    <a:pt x="9377" y="2846"/>
                  </a:cubicBezTo>
                  <a:cubicBezTo>
                    <a:pt x="9127" y="2846"/>
                    <a:pt x="8877" y="2917"/>
                    <a:pt x="8663" y="3078"/>
                  </a:cubicBezTo>
                  <a:lnTo>
                    <a:pt x="3524" y="6825"/>
                  </a:lnTo>
                  <a:cubicBezTo>
                    <a:pt x="3275" y="7003"/>
                    <a:pt x="3114" y="7262"/>
                    <a:pt x="3052" y="7556"/>
                  </a:cubicBezTo>
                  <a:cubicBezTo>
                    <a:pt x="3007" y="7547"/>
                    <a:pt x="2962" y="7547"/>
                    <a:pt x="2927" y="7547"/>
                  </a:cubicBezTo>
                  <a:cubicBezTo>
                    <a:pt x="2677" y="7547"/>
                    <a:pt x="2427" y="7628"/>
                    <a:pt x="2213" y="7779"/>
                  </a:cubicBezTo>
                  <a:lnTo>
                    <a:pt x="518" y="9011"/>
                  </a:lnTo>
                  <a:cubicBezTo>
                    <a:pt x="233" y="9216"/>
                    <a:pt x="54" y="9537"/>
                    <a:pt x="27" y="9885"/>
                  </a:cubicBezTo>
                  <a:cubicBezTo>
                    <a:pt x="1" y="10224"/>
                    <a:pt x="117" y="10572"/>
                    <a:pt x="357" y="10821"/>
                  </a:cubicBezTo>
                  <a:lnTo>
                    <a:pt x="4408" y="15041"/>
                  </a:lnTo>
                  <a:cubicBezTo>
                    <a:pt x="4541" y="15184"/>
                    <a:pt x="4711" y="15282"/>
                    <a:pt x="4889" y="15344"/>
                  </a:cubicBezTo>
                  <a:lnTo>
                    <a:pt x="7860" y="16370"/>
                  </a:lnTo>
                  <a:cubicBezTo>
                    <a:pt x="7994" y="16415"/>
                    <a:pt x="8119" y="16442"/>
                    <a:pt x="8253" y="16442"/>
                  </a:cubicBezTo>
                  <a:cubicBezTo>
                    <a:pt x="8458" y="16442"/>
                    <a:pt x="8663" y="16388"/>
                    <a:pt x="8850" y="16281"/>
                  </a:cubicBezTo>
                  <a:cubicBezTo>
                    <a:pt x="9154" y="16112"/>
                    <a:pt x="9359" y="15817"/>
                    <a:pt x="9430" y="15478"/>
                  </a:cubicBezTo>
                  <a:cubicBezTo>
                    <a:pt x="9439" y="15460"/>
                    <a:pt x="9439" y="15451"/>
                    <a:pt x="9439" y="15451"/>
                  </a:cubicBezTo>
                  <a:cubicBezTo>
                    <a:pt x="9457" y="15434"/>
                    <a:pt x="9475" y="15425"/>
                    <a:pt x="9493" y="15425"/>
                  </a:cubicBezTo>
                  <a:cubicBezTo>
                    <a:pt x="9510" y="15425"/>
                    <a:pt x="9519" y="15434"/>
                    <a:pt x="9528" y="15443"/>
                  </a:cubicBezTo>
                  <a:cubicBezTo>
                    <a:pt x="9555" y="15460"/>
                    <a:pt x="9555" y="15496"/>
                    <a:pt x="9546" y="15514"/>
                  </a:cubicBezTo>
                  <a:cubicBezTo>
                    <a:pt x="9394" y="15826"/>
                    <a:pt x="9377" y="16183"/>
                    <a:pt x="9510" y="16504"/>
                  </a:cubicBezTo>
                  <a:cubicBezTo>
                    <a:pt x="9644" y="16825"/>
                    <a:pt x="9903" y="17075"/>
                    <a:pt x="10233" y="17191"/>
                  </a:cubicBezTo>
                  <a:lnTo>
                    <a:pt x="12570" y="17994"/>
                  </a:lnTo>
                  <a:cubicBezTo>
                    <a:pt x="12704" y="18039"/>
                    <a:pt x="12829" y="18065"/>
                    <a:pt x="12963" y="18065"/>
                  </a:cubicBezTo>
                  <a:cubicBezTo>
                    <a:pt x="13159" y="18065"/>
                    <a:pt x="13364" y="18012"/>
                    <a:pt x="13534" y="17914"/>
                  </a:cubicBezTo>
                  <a:cubicBezTo>
                    <a:pt x="13837" y="17753"/>
                    <a:pt x="14051" y="17477"/>
                    <a:pt x="14132" y="17146"/>
                  </a:cubicBezTo>
                  <a:lnTo>
                    <a:pt x="15987" y="9724"/>
                  </a:lnTo>
                  <a:cubicBezTo>
                    <a:pt x="16076" y="9358"/>
                    <a:pt x="15996" y="8984"/>
                    <a:pt x="15764" y="8689"/>
                  </a:cubicBezTo>
                  <a:cubicBezTo>
                    <a:pt x="15657" y="8547"/>
                    <a:pt x="15514" y="8431"/>
                    <a:pt x="15354" y="8359"/>
                  </a:cubicBezTo>
                  <a:lnTo>
                    <a:pt x="15389" y="8359"/>
                  </a:lnTo>
                  <a:cubicBezTo>
                    <a:pt x="15559" y="8359"/>
                    <a:pt x="15719" y="8324"/>
                    <a:pt x="15880" y="8252"/>
                  </a:cubicBezTo>
                  <a:cubicBezTo>
                    <a:pt x="16219" y="8101"/>
                    <a:pt x="16469" y="7806"/>
                    <a:pt x="16558" y="7449"/>
                  </a:cubicBezTo>
                  <a:lnTo>
                    <a:pt x="17539" y="3515"/>
                  </a:lnTo>
                  <a:cubicBezTo>
                    <a:pt x="17664" y="3016"/>
                    <a:pt x="17459" y="2498"/>
                    <a:pt x="17031" y="2213"/>
                  </a:cubicBezTo>
                  <a:lnTo>
                    <a:pt x="13926" y="197"/>
                  </a:lnTo>
                  <a:cubicBezTo>
                    <a:pt x="13730" y="72"/>
                    <a:pt x="13498" y="0"/>
                    <a:pt x="1327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2" name="Google Shape;8112;p52"/>
            <p:cNvSpPr/>
            <p:nvPr/>
          </p:nvSpPr>
          <p:spPr>
            <a:xfrm>
              <a:off x="116614" y="248458"/>
              <a:ext cx="562975" cy="581853"/>
            </a:xfrm>
            <a:custGeom>
              <a:rect b="b" l="l" r="r" t="t"/>
              <a:pathLst>
                <a:path extrusionOk="0" h="15657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7031" y="14033"/>
                  </a:lnTo>
                  <a:cubicBezTo>
                    <a:pt x="7066" y="13846"/>
                    <a:pt x="7147" y="13668"/>
                    <a:pt x="7271" y="13507"/>
                  </a:cubicBezTo>
                  <a:cubicBezTo>
                    <a:pt x="7520" y="13186"/>
                    <a:pt x="7893" y="13018"/>
                    <a:pt x="8270" y="13018"/>
                  </a:cubicBezTo>
                  <a:cubicBezTo>
                    <a:pt x="8541" y="13018"/>
                    <a:pt x="8815" y="13105"/>
                    <a:pt x="9047" y="13284"/>
                  </a:cubicBezTo>
                  <a:cubicBezTo>
                    <a:pt x="9528" y="13668"/>
                    <a:pt x="9662" y="14319"/>
                    <a:pt x="9404" y="14845"/>
                  </a:cubicBezTo>
                  <a:lnTo>
                    <a:pt x="11741" y="15657"/>
                  </a:lnTo>
                  <a:lnTo>
                    <a:pt x="13596" y="8226"/>
                  </a:lnTo>
                  <a:cubicBezTo>
                    <a:pt x="13338" y="8226"/>
                    <a:pt x="13070" y="8146"/>
                    <a:pt x="12856" y="7976"/>
                  </a:cubicBezTo>
                  <a:cubicBezTo>
                    <a:pt x="12321" y="7566"/>
                    <a:pt x="12232" y="6798"/>
                    <a:pt x="12642" y="6272"/>
                  </a:cubicBezTo>
                  <a:cubicBezTo>
                    <a:pt x="12879" y="5966"/>
                    <a:pt x="13235" y="5806"/>
                    <a:pt x="13595" y="5806"/>
                  </a:cubicBezTo>
                  <a:cubicBezTo>
                    <a:pt x="13791" y="5806"/>
                    <a:pt x="13988" y="5853"/>
                    <a:pt x="14167" y="5951"/>
                  </a:cubicBez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3" name="Google Shape;8113;p52"/>
            <p:cNvSpPr/>
            <p:nvPr/>
          </p:nvSpPr>
          <p:spPr>
            <a:xfrm>
              <a:off x="116614" y="248458"/>
              <a:ext cx="562975" cy="483410"/>
            </a:xfrm>
            <a:custGeom>
              <a:rect b="b" l="l" r="r" t="t"/>
              <a:pathLst>
                <a:path extrusionOk="0" h="13008" w="15149">
                  <a:moveTo>
                    <a:pt x="12044" y="1"/>
                  </a:moveTo>
                  <a:lnTo>
                    <a:pt x="10099" y="1428"/>
                  </a:lnTo>
                  <a:cubicBezTo>
                    <a:pt x="10224" y="1812"/>
                    <a:pt x="10162" y="2249"/>
                    <a:pt x="9894" y="2597"/>
                  </a:cubicBezTo>
                  <a:cubicBezTo>
                    <a:pt x="9647" y="2917"/>
                    <a:pt x="9276" y="3083"/>
                    <a:pt x="8902" y="3083"/>
                  </a:cubicBezTo>
                  <a:cubicBezTo>
                    <a:pt x="8641" y="3083"/>
                    <a:pt x="8378" y="3002"/>
                    <a:pt x="8155" y="2838"/>
                  </a:cubicBezTo>
                  <a:lnTo>
                    <a:pt x="3007" y="6593"/>
                  </a:lnTo>
                  <a:cubicBezTo>
                    <a:pt x="3114" y="6629"/>
                    <a:pt x="3221" y="6682"/>
                    <a:pt x="3319" y="6754"/>
                  </a:cubicBezTo>
                  <a:cubicBezTo>
                    <a:pt x="3757" y="7093"/>
                    <a:pt x="3828" y="7726"/>
                    <a:pt x="3489" y="8163"/>
                  </a:cubicBezTo>
                  <a:cubicBezTo>
                    <a:pt x="3293" y="8416"/>
                    <a:pt x="3002" y="8546"/>
                    <a:pt x="2707" y="8546"/>
                  </a:cubicBezTo>
                  <a:cubicBezTo>
                    <a:pt x="2491" y="8546"/>
                    <a:pt x="2273" y="8476"/>
                    <a:pt x="2088" y="8333"/>
                  </a:cubicBezTo>
                  <a:cubicBezTo>
                    <a:pt x="1830" y="8137"/>
                    <a:pt x="1705" y="7842"/>
                    <a:pt x="1705" y="7548"/>
                  </a:cubicBezTo>
                  <a:lnTo>
                    <a:pt x="1" y="8779"/>
                  </a:lnTo>
                  <a:lnTo>
                    <a:pt x="4060" y="13007"/>
                  </a:lnTo>
                  <a:lnTo>
                    <a:pt x="15149" y="2017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4" name="Google Shape;8114;p52"/>
            <p:cNvSpPr/>
            <p:nvPr/>
          </p:nvSpPr>
          <p:spPr>
            <a:xfrm>
              <a:off x="351340" y="456240"/>
              <a:ext cx="68676" cy="61244"/>
            </a:xfrm>
            <a:custGeom>
              <a:rect b="b" l="l" r="r" t="t"/>
              <a:pathLst>
                <a:path extrusionOk="0" h="1648" w="1848">
                  <a:moveTo>
                    <a:pt x="924" y="0"/>
                  </a:moveTo>
                  <a:cubicBezTo>
                    <a:pt x="680" y="0"/>
                    <a:pt x="438" y="108"/>
                    <a:pt x="277" y="315"/>
                  </a:cubicBezTo>
                  <a:cubicBezTo>
                    <a:pt x="1" y="681"/>
                    <a:pt x="63" y="1190"/>
                    <a:pt x="420" y="1475"/>
                  </a:cubicBezTo>
                  <a:cubicBezTo>
                    <a:pt x="570" y="1591"/>
                    <a:pt x="748" y="1647"/>
                    <a:pt x="924" y="1647"/>
                  </a:cubicBezTo>
                  <a:cubicBezTo>
                    <a:pt x="1169" y="1647"/>
                    <a:pt x="1410" y="1540"/>
                    <a:pt x="1571" y="1332"/>
                  </a:cubicBezTo>
                  <a:cubicBezTo>
                    <a:pt x="1848" y="967"/>
                    <a:pt x="1785" y="458"/>
                    <a:pt x="1428" y="173"/>
                  </a:cubicBezTo>
                  <a:cubicBezTo>
                    <a:pt x="1279" y="57"/>
                    <a:pt x="1101" y="0"/>
                    <a:pt x="924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5" name="Google Shape;8115;p52"/>
            <p:cNvSpPr/>
            <p:nvPr/>
          </p:nvSpPr>
          <p:spPr>
            <a:xfrm>
              <a:off x="571833" y="313420"/>
              <a:ext cx="44446" cy="39541"/>
            </a:xfrm>
            <a:custGeom>
              <a:rect b="b" l="l" r="r" t="t"/>
              <a:pathLst>
                <a:path extrusionOk="0" h="1064" w="1196">
                  <a:moveTo>
                    <a:pt x="598" y="1"/>
                  </a:moveTo>
                  <a:cubicBezTo>
                    <a:pt x="439" y="1"/>
                    <a:pt x="282" y="72"/>
                    <a:pt x="179" y="206"/>
                  </a:cubicBezTo>
                  <a:cubicBezTo>
                    <a:pt x="0" y="438"/>
                    <a:pt x="45" y="768"/>
                    <a:pt x="268" y="947"/>
                  </a:cubicBezTo>
                  <a:cubicBezTo>
                    <a:pt x="366" y="1026"/>
                    <a:pt x="482" y="1063"/>
                    <a:pt x="598" y="1063"/>
                  </a:cubicBezTo>
                  <a:cubicBezTo>
                    <a:pt x="757" y="1063"/>
                    <a:pt x="914" y="992"/>
                    <a:pt x="1017" y="858"/>
                  </a:cubicBezTo>
                  <a:cubicBezTo>
                    <a:pt x="1196" y="626"/>
                    <a:pt x="1151" y="296"/>
                    <a:pt x="928" y="117"/>
                  </a:cubicBezTo>
                  <a:cubicBezTo>
                    <a:pt x="831" y="38"/>
                    <a:pt x="714" y="1"/>
                    <a:pt x="598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6" name="Google Shape;8116;p52"/>
            <p:cNvSpPr/>
            <p:nvPr/>
          </p:nvSpPr>
          <p:spPr>
            <a:xfrm>
              <a:off x="262184" y="587614"/>
              <a:ext cx="75626" cy="67041"/>
            </a:xfrm>
            <a:custGeom>
              <a:rect b="b" l="l" r="r" t="t"/>
              <a:pathLst>
                <a:path extrusionOk="0" h="1804" w="2035">
                  <a:moveTo>
                    <a:pt x="1018" y="0"/>
                  </a:moveTo>
                  <a:cubicBezTo>
                    <a:pt x="748" y="0"/>
                    <a:pt x="480" y="120"/>
                    <a:pt x="303" y="349"/>
                  </a:cubicBezTo>
                  <a:cubicBezTo>
                    <a:pt x="0" y="741"/>
                    <a:pt x="71" y="1303"/>
                    <a:pt x="464" y="1616"/>
                  </a:cubicBezTo>
                  <a:cubicBezTo>
                    <a:pt x="628" y="1742"/>
                    <a:pt x="821" y="1803"/>
                    <a:pt x="1013" y="1803"/>
                  </a:cubicBezTo>
                  <a:cubicBezTo>
                    <a:pt x="1280" y="1803"/>
                    <a:pt x="1545" y="1684"/>
                    <a:pt x="1722" y="1455"/>
                  </a:cubicBezTo>
                  <a:cubicBezTo>
                    <a:pt x="2034" y="1062"/>
                    <a:pt x="1963" y="500"/>
                    <a:pt x="1570" y="188"/>
                  </a:cubicBezTo>
                  <a:cubicBezTo>
                    <a:pt x="1406" y="62"/>
                    <a:pt x="1212" y="0"/>
                    <a:pt x="101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7" name="Google Shape;8117;p52"/>
            <p:cNvSpPr/>
            <p:nvPr/>
          </p:nvSpPr>
          <p:spPr>
            <a:xfrm>
              <a:off x="483309" y="634477"/>
              <a:ext cx="64700" cy="57230"/>
            </a:xfrm>
            <a:custGeom>
              <a:rect b="b" l="l" r="r" t="t"/>
              <a:pathLst>
                <a:path extrusionOk="0" h="1540" w="1741">
                  <a:moveTo>
                    <a:pt x="872" y="1"/>
                  </a:moveTo>
                  <a:cubicBezTo>
                    <a:pt x="643" y="1"/>
                    <a:pt x="418" y="104"/>
                    <a:pt x="268" y="301"/>
                  </a:cubicBezTo>
                  <a:cubicBezTo>
                    <a:pt x="0" y="631"/>
                    <a:pt x="63" y="1113"/>
                    <a:pt x="402" y="1380"/>
                  </a:cubicBezTo>
                  <a:cubicBezTo>
                    <a:pt x="539" y="1488"/>
                    <a:pt x="702" y="1540"/>
                    <a:pt x="865" y="1540"/>
                  </a:cubicBezTo>
                  <a:cubicBezTo>
                    <a:pt x="1095" y="1540"/>
                    <a:pt x="1325" y="1436"/>
                    <a:pt x="1481" y="1238"/>
                  </a:cubicBezTo>
                  <a:cubicBezTo>
                    <a:pt x="1740" y="908"/>
                    <a:pt x="1678" y="426"/>
                    <a:pt x="1348" y="167"/>
                  </a:cubicBezTo>
                  <a:cubicBezTo>
                    <a:pt x="1205" y="55"/>
                    <a:pt x="1038" y="1"/>
                    <a:pt x="87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8" name="Google Shape;8118;p52"/>
          <p:cNvGrpSpPr/>
          <p:nvPr/>
        </p:nvGrpSpPr>
        <p:grpSpPr>
          <a:xfrm flipH="1" rot="6364139">
            <a:off x="86961" y="125170"/>
            <a:ext cx="1511497" cy="1579119"/>
            <a:chOff x="4089572" y="4154721"/>
            <a:chExt cx="964885" cy="1007955"/>
          </a:xfrm>
        </p:grpSpPr>
        <p:sp>
          <p:nvSpPr>
            <p:cNvPr id="8119" name="Google Shape;8119;p52"/>
            <p:cNvSpPr/>
            <p:nvPr/>
          </p:nvSpPr>
          <p:spPr>
            <a:xfrm rot="1165722">
              <a:off x="4203031" y="4254437"/>
              <a:ext cx="737966" cy="808523"/>
            </a:xfrm>
            <a:custGeom>
              <a:rect b="b" l="l" r="r" t="t"/>
              <a:pathLst>
                <a:path extrusionOk="0" h="19217" w="17540">
                  <a:moveTo>
                    <a:pt x="14943" y="11160"/>
                  </a:moveTo>
                  <a:lnTo>
                    <a:pt x="14943" y="11160"/>
                  </a:lnTo>
                  <a:cubicBezTo>
                    <a:pt x="16130" y="11160"/>
                    <a:pt x="17236" y="10313"/>
                    <a:pt x="17423" y="9269"/>
                  </a:cubicBezTo>
                  <a:cubicBezTo>
                    <a:pt x="17539" y="8618"/>
                    <a:pt x="17281" y="7708"/>
                    <a:pt x="16148" y="7289"/>
                  </a:cubicBezTo>
                  <a:cubicBezTo>
                    <a:pt x="15809" y="7164"/>
                    <a:pt x="15407" y="7101"/>
                    <a:pt x="14970" y="7101"/>
                  </a:cubicBezTo>
                  <a:cubicBezTo>
                    <a:pt x="14310" y="7101"/>
                    <a:pt x="13534" y="7253"/>
                    <a:pt x="12722" y="7512"/>
                  </a:cubicBezTo>
                  <a:cubicBezTo>
                    <a:pt x="12758" y="7440"/>
                    <a:pt x="12784" y="7360"/>
                    <a:pt x="12811" y="7280"/>
                  </a:cubicBezTo>
                  <a:cubicBezTo>
                    <a:pt x="12892" y="7021"/>
                    <a:pt x="12936" y="6807"/>
                    <a:pt x="12972" y="6629"/>
                  </a:cubicBezTo>
                  <a:cubicBezTo>
                    <a:pt x="12990" y="6530"/>
                    <a:pt x="13016" y="6414"/>
                    <a:pt x="13034" y="6361"/>
                  </a:cubicBezTo>
                  <a:cubicBezTo>
                    <a:pt x="13079" y="6325"/>
                    <a:pt x="13284" y="6200"/>
                    <a:pt x="13998" y="6040"/>
                  </a:cubicBezTo>
                  <a:cubicBezTo>
                    <a:pt x="15675" y="5656"/>
                    <a:pt x="17075" y="4166"/>
                    <a:pt x="16933" y="2908"/>
                  </a:cubicBezTo>
                  <a:cubicBezTo>
                    <a:pt x="16861" y="2275"/>
                    <a:pt x="16344" y="1535"/>
                    <a:pt x="15131" y="1535"/>
                  </a:cubicBezTo>
                  <a:cubicBezTo>
                    <a:pt x="15086" y="1535"/>
                    <a:pt x="15033" y="1535"/>
                    <a:pt x="14979" y="1535"/>
                  </a:cubicBezTo>
                  <a:cubicBezTo>
                    <a:pt x="13641" y="1597"/>
                    <a:pt x="12205" y="3015"/>
                    <a:pt x="11018" y="4568"/>
                  </a:cubicBezTo>
                  <a:cubicBezTo>
                    <a:pt x="10929" y="2962"/>
                    <a:pt x="10429" y="1499"/>
                    <a:pt x="9350" y="651"/>
                  </a:cubicBezTo>
                  <a:cubicBezTo>
                    <a:pt x="8788" y="214"/>
                    <a:pt x="8297" y="0"/>
                    <a:pt x="7833" y="0"/>
                  </a:cubicBezTo>
                  <a:cubicBezTo>
                    <a:pt x="7227" y="0"/>
                    <a:pt x="6727" y="375"/>
                    <a:pt x="6513" y="964"/>
                  </a:cubicBezTo>
                  <a:cubicBezTo>
                    <a:pt x="6112" y="2097"/>
                    <a:pt x="6798" y="4140"/>
                    <a:pt x="7878" y="5014"/>
                  </a:cubicBezTo>
                  <a:cubicBezTo>
                    <a:pt x="7976" y="5094"/>
                    <a:pt x="8047" y="5165"/>
                    <a:pt x="8101" y="5210"/>
                  </a:cubicBezTo>
                  <a:cubicBezTo>
                    <a:pt x="8012" y="5317"/>
                    <a:pt x="7896" y="5442"/>
                    <a:pt x="7789" y="5585"/>
                  </a:cubicBezTo>
                  <a:cubicBezTo>
                    <a:pt x="7387" y="6147"/>
                    <a:pt x="7494" y="6646"/>
                    <a:pt x="7601" y="6896"/>
                  </a:cubicBezTo>
                  <a:cubicBezTo>
                    <a:pt x="7699" y="7146"/>
                    <a:pt x="7851" y="7324"/>
                    <a:pt x="7985" y="7458"/>
                  </a:cubicBezTo>
                  <a:cubicBezTo>
                    <a:pt x="7958" y="7512"/>
                    <a:pt x="7914" y="7583"/>
                    <a:pt x="7842" y="7708"/>
                  </a:cubicBezTo>
                  <a:lnTo>
                    <a:pt x="7780" y="7815"/>
                  </a:lnTo>
                  <a:cubicBezTo>
                    <a:pt x="7494" y="8315"/>
                    <a:pt x="7539" y="8698"/>
                    <a:pt x="7628" y="8993"/>
                  </a:cubicBezTo>
                  <a:cubicBezTo>
                    <a:pt x="7191" y="8778"/>
                    <a:pt x="6700" y="8662"/>
                    <a:pt x="6183" y="8662"/>
                  </a:cubicBezTo>
                  <a:cubicBezTo>
                    <a:pt x="5300" y="8662"/>
                    <a:pt x="4425" y="8993"/>
                    <a:pt x="3721" y="9599"/>
                  </a:cubicBezTo>
                  <a:cubicBezTo>
                    <a:pt x="3712" y="9608"/>
                    <a:pt x="3712" y="9617"/>
                    <a:pt x="3703" y="9617"/>
                  </a:cubicBezTo>
                  <a:cubicBezTo>
                    <a:pt x="3703" y="9617"/>
                    <a:pt x="3605" y="9706"/>
                    <a:pt x="3605" y="9715"/>
                  </a:cubicBezTo>
                  <a:cubicBezTo>
                    <a:pt x="3560" y="9751"/>
                    <a:pt x="3533" y="9778"/>
                    <a:pt x="3489" y="9822"/>
                  </a:cubicBezTo>
                  <a:lnTo>
                    <a:pt x="3471" y="9840"/>
                  </a:lnTo>
                  <a:cubicBezTo>
                    <a:pt x="3444" y="9867"/>
                    <a:pt x="3417" y="9894"/>
                    <a:pt x="3391" y="9929"/>
                  </a:cubicBezTo>
                  <a:lnTo>
                    <a:pt x="3364" y="9956"/>
                  </a:lnTo>
                  <a:cubicBezTo>
                    <a:pt x="3337" y="9983"/>
                    <a:pt x="3319" y="10010"/>
                    <a:pt x="3292" y="10036"/>
                  </a:cubicBezTo>
                  <a:lnTo>
                    <a:pt x="3257" y="10072"/>
                  </a:lnTo>
                  <a:cubicBezTo>
                    <a:pt x="3239" y="10099"/>
                    <a:pt x="3221" y="10126"/>
                    <a:pt x="3194" y="10161"/>
                  </a:cubicBezTo>
                  <a:lnTo>
                    <a:pt x="3168" y="10197"/>
                  </a:lnTo>
                  <a:cubicBezTo>
                    <a:pt x="3141" y="10224"/>
                    <a:pt x="3123" y="10250"/>
                    <a:pt x="3105" y="10277"/>
                  </a:cubicBezTo>
                  <a:lnTo>
                    <a:pt x="3069" y="10322"/>
                  </a:lnTo>
                  <a:cubicBezTo>
                    <a:pt x="3052" y="10349"/>
                    <a:pt x="3034" y="10375"/>
                    <a:pt x="3016" y="10411"/>
                  </a:cubicBezTo>
                  <a:lnTo>
                    <a:pt x="2989" y="10447"/>
                  </a:lnTo>
                  <a:cubicBezTo>
                    <a:pt x="2971" y="10482"/>
                    <a:pt x="2953" y="10509"/>
                    <a:pt x="2936" y="10536"/>
                  </a:cubicBezTo>
                  <a:lnTo>
                    <a:pt x="2909" y="10581"/>
                  </a:lnTo>
                  <a:cubicBezTo>
                    <a:pt x="2891" y="10616"/>
                    <a:pt x="2873" y="10643"/>
                    <a:pt x="2846" y="10688"/>
                  </a:cubicBezTo>
                  <a:cubicBezTo>
                    <a:pt x="2846" y="10696"/>
                    <a:pt x="2838" y="10705"/>
                    <a:pt x="2829" y="10723"/>
                  </a:cubicBezTo>
                  <a:cubicBezTo>
                    <a:pt x="2802" y="10768"/>
                    <a:pt x="2784" y="10812"/>
                    <a:pt x="2757" y="10857"/>
                  </a:cubicBezTo>
                  <a:cubicBezTo>
                    <a:pt x="2748" y="10875"/>
                    <a:pt x="2730" y="10911"/>
                    <a:pt x="2730" y="10911"/>
                  </a:cubicBezTo>
                  <a:cubicBezTo>
                    <a:pt x="2722" y="10937"/>
                    <a:pt x="2704" y="10973"/>
                    <a:pt x="2695" y="11000"/>
                  </a:cubicBezTo>
                  <a:cubicBezTo>
                    <a:pt x="2686" y="11018"/>
                    <a:pt x="2677" y="11044"/>
                    <a:pt x="2668" y="11062"/>
                  </a:cubicBezTo>
                  <a:lnTo>
                    <a:pt x="2659" y="11080"/>
                  </a:lnTo>
                  <a:cubicBezTo>
                    <a:pt x="2659" y="11080"/>
                    <a:pt x="2641" y="11125"/>
                    <a:pt x="2632" y="11143"/>
                  </a:cubicBezTo>
                  <a:cubicBezTo>
                    <a:pt x="2623" y="11169"/>
                    <a:pt x="2614" y="11196"/>
                    <a:pt x="2597" y="11232"/>
                  </a:cubicBezTo>
                  <a:cubicBezTo>
                    <a:pt x="2597" y="11232"/>
                    <a:pt x="2588" y="11267"/>
                    <a:pt x="2579" y="11285"/>
                  </a:cubicBezTo>
                  <a:cubicBezTo>
                    <a:pt x="2570" y="11321"/>
                    <a:pt x="2561" y="11357"/>
                    <a:pt x="2543" y="11383"/>
                  </a:cubicBezTo>
                  <a:lnTo>
                    <a:pt x="2534" y="11437"/>
                  </a:lnTo>
                  <a:cubicBezTo>
                    <a:pt x="2516" y="11473"/>
                    <a:pt x="2507" y="11508"/>
                    <a:pt x="2499" y="11544"/>
                  </a:cubicBezTo>
                  <a:lnTo>
                    <a:pt x="2490" y="11580"/>
                  </a:lnTo>
                  <a:cubicBezTo>
                    <a:pt x="2481" y="11624"/>
                    <a:pt x="2463" y="11660"/>
                    <a:pt x="2454" y="11705"/>
                  </a:cubicBezTo>
                  <a:lnTo>
                    <a:pt x="2454" y="11731"/>
                  </a:lnTo>
                  <a:cubicBezTo>
                    <a:pt x="2427" y="11821"/>
                    <a:pt x="2409" y="11910"/>
                    <a:pt x="2400" y="11999"/>
                  </a:cubicBezTo>
                  <a:cubicBezTo>
                    <a:pt x="2383" y="12106"/>
                    <a:pt x="2365" y="12222"/>
                    <a:pt x="2356" y="12329"/>
                  </a:cubicBezTo>
                  <a:lnTo>
                    <a:pt x="2356" y="12356"/>
                  </a:lnTo>
                  <a:cubicBezTo>
                    <a:pt x="2347" y="12400"/>
                    <a:pt x="2347" y="12445"/>
                    <a:pt x="2347" y="12499"/>
                  </a:cubicBezTo>
                  <a:lnTo>
                    <a:pt x="2338" y="12516"/>
                  </a:lnTo>
                  <a:cubicBezTo>
                    <a:pt x="2338" y="12561"/>
                    <a:pt x="2338" y="12606"/>
                    <a:pt x="2338" y="12659"/>
                  </a:cubicBezTo>
                  <a:lnTo>
                    <a:pt x="2338" y="12686"/>
                  </a:lnTo>
                  <a:cubicBezTo>
                    <a:pt x="2338" y="12730"/>
                    <a:pt x="2338" y="12775"/>
                    <a:pt x="2338" y="12820"/>
                  </a:cubicBezTo>
                  <a:lnTo>
                    <a:pt x="2338" y="12846"/>
                  </a:lnTo>
                  <a:cubicBezTo>
                    <a:pt x="2338" y="12953"/>
                    <a:pt x="2347" y="13069"/>
                    <a:pt x="2356" y="13177"/>
                  </a:cubicBezTo>
                  <a:lnTo>
                    <a:pt x="2356" y="13203"/>
                  </a:lnTo>
                  <a:cubicBezTo>
                    <a:pt x="2365" y="13248"/>
                    <a:pt x="2365" y="13292"/>
                    <a:pt x="2374" y="13337"/>
                  </a:cubicBezTo>
                  <a:lnTo>
                    <a:pt x="2374" y="13391"/>
                  </a:lnTo>
                  <a:cubicBezTo>
                    <a:pt x="2383" y="13435"/>
                    <a:pt x="2383" y="13471"/>
                    <a:pt x="2391" y="13507"/>
                  </a:cubicBezTo>
                  <a:lnTo>
                    <a:pt x="2400" y="13569"/>
                  </a:lnTo>
                  <a:cubicBezTo>
                    <a:pt x="2409" y="13605"/>
                    <a:pt x="2409" y="13640"/>
                    <a:pt x="2418" y="13676"/>
                  </a:cubicBezTo>
                  <a:lnTo>
                    <a:pt x="2436" y="13739"/>
                  </a:lnTo>
                  <a:cubicBezTo>
                    <a:pt x="2436" y="13774"/>
                    <a:pt x="2445" y="13810"/>
                    <a:pt x="2454" y="13846"/>
                  </a:cubicBezTo>
                  <a:cubicBezTo>
                    <a:pt x="2454" y="13872"/>
                    <a:pt x="2463" y="13890"/>
                    <a:pt x="2463" y="13908"/>
                  </a:cubicBezTo>
                  <a:cubicBezTo>
                    <a:pt x="2472" y="13953"/>
                    <a:pt x="2481" y="13988"/>
                    <a:pt x="2490" y="14024"/>
                  </a:cubicBezTo>
                  <a:lnTo>
                    <a:pt x="2507" y="14086"/>
                  </a:lnTo>
                  <a:cubicBezTo>
                    <a:pt x="2516" y="14122"/>
                    <a:pt x="2525" y="14167"/>
                    <a:pt x="2543" y="14211"/>
                  </a:cubicBezTo>
                  <a:lnTo>
                    <a:pt x="2552" y="14256"/>
                  </a:lnTo>
                  <a:cubicBezTo>
                    <a:pt x="2570" y="14318"/>
                    <a:pt x="2588" y="14372"/>
                    <a:pt x="2606" y="14434"/>
                  </a:cubicBezTo>
                  <a:cubicBezTo>
                    <a:pt x="2864" y="15237"/>
                    <a:pt x="2838" y="15888"/>
                    <a:pt x="2552" y="16352"/>
                  </a:cubicBezTo>
                  <a:cubicBezTo>
                    <a:pt x="2052" y="17146"/>
                    <a:pt x="893" y="17343"/>
                    <a:pt x="848" y="17343"/>
                  </a:cubicBezTo>
                  <a:cubicBezTo>
                    <a:pt x="349" y="17423"/>
                    <a:pt x="1" y="17878"/>
                    <a:pt x="54" y="18386"/>
                  </a:cubicBezTo>
                  <a:cubicBezTo>
                    <a:pt x="108" y="18859"/>
                    <a:pt x="518" y="19216"/>
                    <a:pt x="991" y="19216"/>
                  </a:cubicBezTo>
                  <a:cubicBezTo>
                    <a:pt x="1009" y="19216"/>
                    <a:pt x="1035" y="19216"/>
                    <a:pt x="1062" y="19216"/>
                  </a:cubicBezTo>
                  <a:cubicBezTo>
                    <a:pt x="1285" y="19198"/>
                    <a:pt x="3292" y="19020"/>
                    <a:pt x="4729" y="17824"/>
                  </a:cubicBezTo>
                  <a:cubicBezTo>
                    <a:pt x="5068" y="17539"/>
                    <a:pt x="5139" y="17485"/>
                    <a:pt x="6629" y="17485"/>
                  </a:cubicBezTo>
                  <a:cubicBezTo>
                    <a:pt x="6745" y="17485"/>
                    <a:pt x="6879" y="17485"/>
                    <a:pt x="7004" y="17485"/>
                  </a:cubicBezTo>
                  <a:lnTo>
                    <a:pt x="7021" y="17485"/>
                  </a:lnTo>
                  <a:cubicBezTo>
                    <a:pt x="8146" y="17485"/>
                    <a:pt x="10206" y="16754"/>
                    <a:pt x="11045" y="15184"/>
                  </a:cubicBezTo>
                  <a:cubicBezTo>
                    <a:pt x="11063" y="15157"/>
                    <a:pt x="11081" y="15121"/>
                    <a:pt x="11089" y="15086"/>
                  </a:cubicBezTo>
                  <a:cubicBezTo>
                    <a:pt x="11295" y="14684"/>
                    <a:pt x="11393" y="14265"/>
                    <a:pt x="11402" y="13828"/>
                  </a:cubicBezTo>
                  <a:cubicBezTo>
                    <a:pt x="11411" y="13096"/>
                    <a:pt x="11161" y="12356"/>
                    <a:pt x="10643" y="11615"/>
                  </a:cubicBezTo>
                  <a:cubicBezTo>
                    <a:pt x="10679" y="11562"/>
                    <a:pt x="10715" y="11508"/>
                    <a:pt x="10742" y="11446"/>
                  </a:cubicBezTo>
                  <a:cubicBezTo>
                    <a:pt x="10759" y="11455"/>
                    <a:pt x="10768" y="11455"/>
                    <a:pt x="10786" y="11455"/>
                  </a:cubicBezTo>
                  <a:cubicBezTo>
                    <a:pt x="10911" y="11482"/>
                    <a:pt x="11018" y="11499"/>
                    <a:pt x="11161" y="11499"/>
                  </a:cubicBezTo>
                  <a:cubicBezTo>
                    <a:pt x="11857" y="11499"/>
                    <a:pt x="12133" y="10991"/>
                    <a:pt x="12338" y="10616"/>
                  </a:cubicBezTo>
                  <a:cubicBezTo>
                    <a:pt x="12383" y="10536"/>
                    <a:pt x="12437" y="10447"/>
                    <a:pt x="12490" y="10340"/>
                  </a:cubicBezTo>
                  <a:cubicBezTo>
                    <a:pt x="12776" y="10402"/>
                    <a:pt x="13382" y="10688"/>
                    <a:pt x="13882" y="10920"/>
                  </a:cubicBezTo>
                  <a:cubicBezTo>
                    <a:pt x="14221" y="11080"/>
                    <a:pt x="14578" y="11160"/>
                    <a:pt x="14943" y="1116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0" name="Google Shape;8120;p52"/>
            <p:cNvSpPr/>
            <p:nvPr/>
          </p:nvSpPr>
          <p:spPr>
            <a:xfrm rot="1165722">
              <a:off x="4191323" y="4605538"/>
              <a:ext cx="399402" cy="365154"/>
            </a:xfrm>
            <a:custGeom>
              <a:rect b="b" l="l" r="r" t="t"/>
              <a:pathLst>
                <a:path extrusionOk="0" h="8679" w="9493">
                  <a:moveTo>
                    <a:pt x="5193" y="0"/>
                  </a:moveTo>
                  <a:cubicBezTo>
                    <a:pt x="4546" y="0"/>
                    <a:pt x="3878" y="250"/>
                    <a:pt x="3346" y="712"/>
                  </a:cubicBezTo>
                  <a:lnTo>
                    <a:pt x="3257" y="801"/>
                  </a:lnTo>
                  <a:cubicBezTo>
                    <a:pt x="2802" y="1220"/>
                    <a:pt x="2454" y="1818"/>
                    <a:pt x="2338" y="2550"/>
                  </a:cubicBezTo>
                  <a:cubicBezTo>
                    <a:pt x="2240" y="3129"/>
                    <a:pt x="2276" y="3807"/>
                    <a:pt x="2517" y="4548"/>
                  </a:cubicBezTo>
                  <a:cubicBezTo>
                    <a:pt x="3614" y="8063"/>
                    <a:pt x="242" y="8634"/>
                    <a:pt x="1" y="8678"/>
                  </a:cubicBezTo>
                  <a:cubicBezTo>
                    <a:pt x="170" y="8660"/>
                    <a:pt x="1937" y="8500"/>
                    <a:pt x="3132" y="7501"/>
                  </a:cubicBezTo>
                  <a:cubicBezTo>
                    <a:pt x="3792" y="6957"/>
                    <a:pt x="4158" y="6939"/>
                    <a:pt x="6023" y="6939"/>
                  </a:cubicBezTo>
                  <a:cubicBezTo>
                    <a:pt x="6029" y="6939"/>
                    <a:pt x="6035" y="6939"/>
                    <a:pt x="6042" y="6939"/>
                  </a:cubicBezTo>
                  <a:cubicBezTo>
                    <a:pt x="6990" y="6939"/>
                    <a:pt x="8614" y="6289"/>
                    <a:pt x="9225" y="5137"/>
                  </a:cubicBezTo>
                  <a:cubicBezTo>
                    <a:pt x="9234" y="5119"/>
                    <a:pt x="9252" y="5092"/>
                    <a:pt x="9261" y="5074"/>
                  </a:cubicBezTo>
                  <a:cubicBezTo>
                    <a:pt x="9386" y="4816"/>
                    <a:pt x="9466" y="4521"/>
                    <a:pt x="9475" y="4209"/>
                  </a:cubicBezTo>
                  <a:cubicBezTo>
                    <a:pt x="9493" y="3192"/>
                    <a:pt x="8752" y="1925"/>
                    <a:pt x="6594" y="471"/>
                  </a:cubicBezTo>
                  <a:cubicBezTo>
                    <a:pt x="6188" y="151"/>
                    <a:pt x="5697" y="0"/>
                    <a:pt x="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1" name="Google Shape;8121;p52"/>
            <p:cNvSpPr/>
            <p:nvPr/>
          </p:nvSpPr>
          <p:spPr>
            <a:xfrm rot="1165722">
              <a:off x="4186037" y="4636409"/>
              <a:ext cx="388168" cy="331454"/>
            </a:xfrm>
            <a:custGeom>
              <a:rect b="b" l="l" r="r" t="t"/>
              <a:pathLst>
                <a:path extrusionOk="0" h="7878" w="9226">
                  <a:moveTo>
                    <a:pt x="3257" y="0"/>
                  </a:moveTo>
                  <a:lnTo>
                    <a:pt x="3257" y="0"/>
                  </a:lnTo>
                  <a:cubicBezTo>
                    <a:pt x="2436" y="767"/>
                    <a:pt x="1981" y="2061"/>
                    <a:pt x="2517" y="3747"/>
                  </a:cubicBezTo>
                  <a:cubicBezTo>
                    <a:pt x="3614" y="7262"/>
                    <a:pt x="242" y="7833"/>
                    <a:pt x="1" y="7877"/>
                  </a:cubicBezTo>
                  <a:cubicBezTo>
                    <a:pt x="170" y="7859"/>
                    <a:pt x="1937" y="7699"/>
                    <a:pt x="3132" y="6700"/>
                  </a:cubicBezTo>
                  <a:cubicBezTo>
                    <a:pt x="3792" y="6156"/>
                    <a:pt x="4158" y="6138"/>
                    <a:pt x="6023" y="6138"/>
                  </a:cubicBezTo>
                  <a:cubicBezTo>
                    <a:pt x="6029" y="6138"/>
                    <a:pt x="6035" y="6138"/>
                    <a:pt x="6042" y="6138"/>
                  </a:cubicBezTo>
                  <a:cubicBezTo>
                    <a:pt x="6990" y="6138"/>
                    <a:pt x="8614" y="5488"/>
                    <a:pt x="9225" y="4336"/>
                  </a:cubicBezTo>
                  <a:lnTo>
                    <a:pt x="9225" y="4336"/>
                  </a:lnTo>
                  <a:cubicBezTo>
                    <a:pt x="8824" y="4523"/>
                    <a:pt x="8369" y="5032"/>
                    <a:pt x="8039" y="5156"/>
                  </a:cubicBezTo>
                  <a:cubicBezTo>
                    <a:pt x="7626" y="5318"/>
                    <a:pt x="7181" y="5376"/>
                    <a:pt x="6737" y="5376"/>
                  </a:cubicBezTo>
                  <a:cubicBezTo>
                    <a:pt x="6567" y="5376"/>
                    <a:pt x="6396" y="5368"/>
                    <a:pt x="6228" y="5353"/>
                  </a:cubicBezTo>
                  <a:cubicBezTo>
                    <a:pt x="5086" y="5246"/>
                    <a:pt x="3917" y="4791"/>
                    <a:pt x="3275" y="3845"/>
                  </a:cubicBezTo>
                  <a:cubicBezTo>
                    <a:pt x="2740" y="3051"/>
                    <a:pt x="2659" y="2016"/>
                    <a:pt x="2873" y="1080"/>
                  </a:cubicBezTo>
                  <a:cubicBezTo>
                    <a:pt x="2963" y="705"/>
                    <a:pt x="3096" y="348"/>
                    <a:pt x="3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2" name="Google Shape;8122;p52"/>
            <p:cNvSpPr/>
            <p:nvPr/>
          </p:nvSpPr>
          <p:spPr>
            <a:xfrm rot="1165722">
              <a:off x="4483471" y="4684374"/>
              <a:ext cx="91594" cy="62311"/>
            </a:xfrm>
            <a:custGeom>
              <a:rect b="b" l="l" r="r" t="t"/>
              <a:pathLst>
                <a:path extrusionOk="0" h="1481" w="2177">
                  <a:moveTo>
                    <a:pt x="196" y="1"/>
                  </a:moveTo>
                  <a:cubicBezTo>
                    <a:pt x="121" y="1"/>
                    <a:pt x="52" y="23"/>
                    <a:pt x="0" y="83"/>
                  </a:cubicBezTo>
                  <a:cubicBezTo>
                    <a:pt x="250" y="297"/>
                    <a:pt x="500" y="511"/>
                    <a:pt x="750" y="725"/>
                  </a:cubicBezTo>
                  <a:cubicBezTo>
                    <a:pt x="1071" y="1002"/>
                    <a:pt x="1392" y="1287"/>
                    <a:pt x="1784" y="1448"/>
                  </a:cubicBezTo>
                  <a:cubicBezTo>
                    <a:pt x="1837" y="1466"/>
                    <a:pt x="1900" y="1480"/>
                    <a:pt x="1960" y="1480"/>
                  </a:cubicBezTo>
                  <a:cubicBezTo>
                    <a:pt x="2042" y="1480"/>
                    <a:pt x="2115" y="1454"/>
                    <a:pt x="2141" y="1376"/>
                  </a:cubicBezTo>
                  <a:cubicBezTo>
                    <a:pt x="2177" y="1287"/>
                    <a:pt x="2106" y="1189"/>
                    <a:pt x="2034" y="1117"/>
                  </a:cubicBezTo>
                  <a:cubicBezTo>
                    <a:pt x="1677" y="770"/>
                    <a:pt x="1294" y="457"/>
                    <a:pt x="883" y="181"/>
                  </a:cubicBezTo>
                  <a:lnTo>
                    <a:pt x="883" y="181"/>
                  </a:lnTo>
                  <a:lnTo>
                    <a:pt x="1151" y="386"/>
                  </a:lnTo>
                  <a:lnTo>
                    <a:pt x="1151" y="386"/>
                  </a:lnTo>
                  <a:lnTo>
                    <a:pt x="518" y="92"/>
                  </a:lnTo>
                  <a:cubicBezTo>
                    <a:pt x="419" y="45"/>
                    <a:pt x="301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3" name="Google Shape;8123;p52"/>
            <p:cNvSpPr/>
            <p:nvPr/>
          </p:nvSpPr>
          <p:spPr>
            <a:xfrm rot="1165722">
              <a:off x="4538615" y="4303875"/>
              <a:ext cx="171112" cy="444589"/>
            </a:xfrm>
            <a:custGeom>
              <a:rect b="b" l="l" r="r" t="t"/>
              <a:pathLst>
                <a:path extrusionOk="0" h="10567" w="4067">
                  <a:moveTo>
                    <a:pt x="977" y="0"/>
                  </a:moveTo>
                  <a:cubicBezTo>
                    <a:pt x="0" y="0"/>
                    <a:pt x="588" y="2513"/>
                    <a:pt x="1618" y="3340"/>
                  </a:cubicBezTo>
                  <a:cubicBezTo>
                    <a:pt x="2875" y="4366"/>
                    <a:pt x="2090" y="4634"/>
                    <a:pt x="1689" y="5196"/>
                  </a:cubicBezTo>
                  <a:cubicBezTo>
                    <a:pt x="1288" y="5749"/>
                    <a:pt x="2171" y="5945"/>
                    <a:pt x="2117" y="6373"/>
                  </a:cubicBezTo>
                  <a:cubicBezTo>
                    <a:pt x="2064" y="6802"/>
                    <a:pt x="1992" y="6900"/>
                    <a:pt x="1743" y="7337"/>
                  </a:cubicBezTo>
                  <a:cubicBezTo>
                    <a:pt x="1493" y="7774"/>
                    <a:pt x="1805" y="7774"/>
                    <a:pt x="1725" y="8184"/>
                  </a:cubicBezTo>
                  <a:cubicBezTo>
                    <a:pt x="1654" y="8592"/>
                    <a:pt x="1979" y="9608"/>
                    <a:pt x="1283" y="10549"/>
                  </a:cubicBezTo>
                  <a:lnTo>
                    <a:pt x="1283" y="10549"/>
                  </a:lnTo>
                  <a:cubicBezTo>
                    <a:pt x="3440" y="7654"/>
                    <a:pt x="4067" y="2141"/>
                    <a:pt x="1912" y="450"/>
                  </a:cubicBezTo>
                  <a:cubicBezTo>
                    <a:pt x="1508" y="133"/>
                    <a:pt x="1201" y="0"/>
                    <a:pt x="977" y="0"/>
                  </a:cubicBezTo>
                  <a:close/>
                  <a:moveTo>
                    <a:pt x="1283" y="10549"/>
                  </a:moveTo>
                  <a:lnTo>
                    <a:pt x="1283" y="10549"/>
                  </a:lnTo>
                  <a:cubicBezTo>
                    <a:pt x="1278" y="10555"/>
                    <a:pt x="1274" y="10560"/>
                    <a:pt x="1270" y="10566"/>
                  </a:cubicBezTo>
                  <a:cubicBezTo>
                    <a:pt x="1274" y="10560"/>
                    <a:pt x="1278" y="10555"/>
                    <a:pt x="1283" y="105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4" name="Google Shape;8124;p52"/>
            <p:cNvSpPr/>
            <p:nvPr/>
          </p:nvSpPr>
          <p:spPr>
            <a:xfrm rot="1165722">
              <a:off x="4575145" y="4417460"/>
              <a:ext cx="367006" cy="380764"/>
            </a:xfrm>
            <a:custGeom>
              <a:rect b="b" l="l" r="r" t="t"/>
              <a:pathLst>
                <a:path extrusionOk="0" h="9050" w="8723">
                  <a:moveTo>
                    <a:pt x="6941" y="1"/>
                  </a:moveTo>
                  <a:cubicBezTo>
                    <a:pt x="6906" y="1"/>
                    <a:pt x="6871" y="2"/>
                    <a:pt x="6834" y="3"/>
                  </a:cubicBezTo>
                  <a:cubicBezTo>
                    <a:pt x="4889" y="93"/>
                    <a:pt x="1561" y="5106"/>
                    <a:pt x="0" y="9049"/>
                  </a:cubicBezTo>
                  <a:cubicBezTo>
                    <a:pt x="0" y="9049"/>
                    <a:pt x="1017" y="8121"/>
                    <a:pt x="1142" y="7461"/>
                  </a:cubicBezTo>
                  <a:cubicBezTo>
                    <a:pt x="1202" y="7164"/>
                    <a:pt x="1272" y="7107"/>
                    <a:pt x="1382" y="7107"/>
                  </a:cubicBezTo>
                  <a:cubicBezTo>
                    <a:pt x="1450" y="7107"/>
                    <a:pt x="1532" y="7128"/>
                    <a:pt x="1637" y="7128"/>
                  </a:cubicBezTo>
                  <a:cubicBezTo>
                    <a:pt x="1742" y="7128"/>
                    <a:pt x="1869" y="7107"/>
                    <a:pt x="2025" y="7024"/>
                  </a:cubicBezTo>
                  <a:cubicBezTo>
                    <a:pt x="2605" y="6712"/>
                    <a:pt x="1981" y="6275"/>
                    <a:pt x="2427" y="5481"/>
                  </a:cubicBezTo>
                  <a:cubicBezTo>
                    <a:pt x="2864" y="4687"/>
                    <a:pt x="3399" y="5561"/>
                    <a:pt x="3720" y="4535"/>
                  </a:cubicBezTo>
                  <a:cubicBezTo>
                    <a:pt x="4050" y="3500"/>
                    <a:pt x="3658" y="3099"/>
                    <a:pt x="5603" y="2653"/>
                  </a:cubicBezTo>
                  <a:cubicBezTo>
                    <a:pt x="7502" y="2215"/>
                    <a:pt x="8722" y="1"/>
                    <a:pt x="6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5" name="Google Shape;8125;p52"/>
            <p:cNvSpPr/>
            <p:nvPr/>
          </p:nvSpPr>
          <p:spPr>
            <a:xfrm rot="1165722">
              <a:off x="4529055" y="4646422"/>
              <a:ext cx="387579" cy="149234"/>
            </a:xfrm>
            <a:custGeom>
              <a:rect b="b" l="l" r="r" t="t"/>
              <a:pathLst>
                <a:path extrusionOk="0" h="3547" w="9212">
                  <a:moveTo>
                    <a:pt x="6932" y="1"/>
                  </a:moveTo>
                  <a:cubicBezTo>
                    <a:pt x="5013" y="1"/>
                    <a:pt x="1870" y="1471"/>
                    <a:pt x="0" y="3379"/>
                  </a:cubicBezTo>
                  <a:cubicBezTo>
                    <a:pt x="0" y="3379"/>
                    <a:pt x="136" y="3547"/>
                    <a:pt x="310" y="3547"/>
                  </a:cubicBezTo>
                  <a:cubicBezTo>
                    <a:pt x="425" y="3547"/>
                    <a:pt x="558" y="3473"/>
                    <a:pt x="678" y="3227"/>
                  </a:cubicBezTo>
                  <a:cubicBezTo>
                    <a:pt x="787" y="3013"/>
                    <a:pt x="848" y="2937"/>
                    <a:pt x="887" y="2937"/>
                  </a:cubicBezTo>
                  <a:cubicBezTo>
                    <a:pt x="961" y="2937"/>
                    <a:pt x="964" y="3200"/>
                    <a:pt x="1080" y="3317"/>
                  </a:cubicBezTo>
                  <a:cubicBezTo>
                    <a:pt x="1120" y="3354"/>
                    <a:pt x="1176" y="3371"/>
                    <a:pt x="1242" y="3371"/>
                  </a:cubicBezTo>
                  <a:cubicBezTo>
                    <a:pt x="1471" y="3371"/>
                    <a:pt x="1804" y="3168"/>
                    <a:pt x="1874" y="2960"/>
                  </a:cubicBezTo>
                  <a:cubicBezTo>
                    <a:pt x="1953" y="2729"/>
                    <a:pt x="2210" y="2456"/>
                    <a:pt x="2637" y="2456"/>
                  </a:cubicBezTo>
                  <a:cubicBezTo>
                    <a:pt x="2689" y="2456"/>
                    <a:pt x="2744" y="2460"/>
                    <a:pt x="2802" y="2469"/>
                  </a:cubicBezTo>
                  <a:cubicBezTo>
                    <a:pt x="2952" y="2495"/>
                    <a:pt x="3048" y="2516"/>
                    <a:pt x="3120" y="2516"/>
                  </a:cubicBezTo>
                  <a:cubicBezTo>
                    <a:pt x="3300" y="2516"/>
                    <a:pt x="3324" y="2379"/>
                    <a:pt x="3649" y="1818"/>
                  </a:cubicBezTo>
                  <a:cubicBezTo>
                    <a:pt x="3836" y="1490"/>
                    <a:pt x="4056" y="1350"/>
                    <a:pt x="4360" y="1350"/>
                  </a:cubicBezTo>
                  <a:cubicBezTo>
                    <a:pt x="4783" y="1350"/>
                    <a:pt x="5367" y="1622"/>
                    <a:pt x="6245" y="2032"/>
                  </a:cubicBezTo>
                  <a:cubicBezTo>
                    <a:pt x="6466" y="2136"/>
                    <a:pt x="6691" y="2181"/>
                    <a:pt x="6909" y="2181"/>
                  </a:cubicBezTo>
                  <a:cubicBezTo>
                    <a:pt x="8175" y="2181"/>
                    <a:pt x="9211" y="657"/>
                    <a:pt x="7789" y="132"/>
                  </a:cubicBezTo>
                  <a:cubicBezTo>
                    <a:pt x="7546" y="43"/>
                    <a:pt x="7257" y="1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26" name="Google Shape;8126;p52"/>
          <p:cNvSpPr/>
          <p:nvPr/>
        </p:nvSpPr>
        <p:spPr>
          <a:xfrm rot="7955569">
            <a:off x="2817132" y="390053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7" name="Google Shape;8127;p52"/>
          <p:cNvSpPr txBox="1"/>
          <p:nvPr>
            <p:ph type="title"/>
          </p:nvPr>
        </p:nvSpPr>
        <p:spPr>
          <a:xfrm flipH="1">
            <a:off x="2264750" y="1561750"/>
            <a:ext cx="3870900" cy="14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28" name="Google Shape;8128;p52"/>
          <p:cNvSpPr txBox="1"/>
          <p:nvPr>
            <p:ph hasCustomPrompt="1" idx="2" type="title"/>
          </p:nvPr>
        </p:nvSpPr>
        <p:spPr>
          <a:xfrm flipH="1">
            <a:off x="713100" y="2255863"/>
            <a:ext cx="1251900" cy="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29" name="Google Shape;8129;p52"/>
          <p:cNvSpPr txBox="1"/>
          <p:nvPr>
            <p:ph idx="1" type="subTitle"/>
          </p:nvPr>
        </p:nvSpPr>
        <p:spPr>
          <a:xfrm flipH="1">
            <a:off x="2264750" y="3028600"/>
            <a:ext cx="38709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3_1_1_1">
    <p:spTree>
      <p:nvGrpSpPr>
        <p:cNvPr id="8130" name="Shape 8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1" name="Google Shape;8131;p53"/>
          <p:cNvSpPr/>
          <p:nvPr/>
        </p:nvSpPr>
        <p:spPr>
          <a:xfrm flipH="1" rot="10800000">
            <a:off x="6392463" y="-111977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2" name="Google Shape;8132;p53"/>
          <p:cNvSpPr/>
          <p:nvPr/>
        </p:nvSpPr>
        <p:spPr>
          <a:xfrm flipH="1">
            <a:off x="-1752174" y="2501650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3" name="Google Shape;8133;p53"/>
          <p:cNvGrpSpPr/>
          <p:nvPr/>
        </p:nvGrpSpPr>
        <p:grpSpPr>
          <a:xfrm flipH="1">
            <a:off x="-1267542" y="2815041"/>
            <a:ext cx="5830099" cy="3340185"/>
            <a:chOff x="-5991144" y="1964591"/>
            <a:chExt cx="5830099" cy="3340185"/>
          </a:xfrm>
        </p:grpSpPr>
        <p:sp>
          <p:nvSpPr>
            <p:cNvPr id="8134" name="Google Shape;8134;p53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5" name="Google Shape;8135;p53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6" name="Google Shape;8136;p53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7" name="Google Shape;8137;p53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8" name="Google Shape;8138;p53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9" name="Google Shape;8139;p53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0" name="Google Shape;8140;p53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1" name="Google Shape;8141;p53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2" name="Google Shape;8142;p53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3" name="Google Shape;8143;p53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4" name="Google Shape;8144;p53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5" name="Google Shape;8145;p53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6" name="Google Shape;8146;p53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7" name="Google Shape;8147;p53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8" name="Google Shape;8148;p53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9" name="Google Shape;8149;p53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0" name="Google Shape;8150;p53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1" name="Google Shape;8151;p53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2" name="Google Shape;8152;p53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3" name="Google Shape;8153;p53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4" name="Google Shape;8154;p53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5" name="Google Shape;8155;p53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6" name="Google Shape;8156;p53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7" name="Google Shape;8157;p53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8" name="Google Shape;8158;p53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9" name="Google Shape;8159;p53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0" name="Google Shape;8160;p53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1" name="Google Shape;8161;p53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2" name="Google Shape;8162;p53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3" name="Google Shape;8163;p53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4" name="Google Shape;8164;p53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5" name="Google Shape;8165;p53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6" name="Google Shape;8166;p53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7" name="Google Shape;8167;p53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8" name="Google Shape;8168;p53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9" name="Google Shape;8169;p53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0" name="Google Shape;8170;p53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1" name="Google Shape;8171;p53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2" name="Google Shape;8172;p53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3" name="Google Shape;8173;p53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4" name="Google Shape;8174;p53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5" name="Google Shape;8175;p53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6" name="Google Shape;8176;p53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7" name="Google Shape;8177;p53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8" name="Google Shape;8178;p53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9" name="Google Shape;8179;p53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0" name="Google Shape;8180;p53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1" name="Google Shape;8181;p53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2" name="Google Shape;8182;p53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3" name="Google Shape;8183;p53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4" name="Google Shape;8184;p53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5" name="Google Shape;8185;p53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6" name="Google Shape;8186;p53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7" name="Google Shape;8187;p53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8" name="Google Shape;8188;p53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9" name="Google Shape;8189;p53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0" name="Google Shape;8190;p53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1" name="Google Shape;8191;p53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2" name="Google Shape;8192;p53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3" name="Google Shape;8193;p53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4" name="Google Shape;8194;p53"/>
          <p:cNvGrpSpPr/>
          <p:nvPr/>
        </p:nvGrpSpPr>
        <p:grpSpPr>
          <a:xfrm flipH="1">
            <a:off x="6496617" y="-1119788"/>
            <a:ext cx="3836998" cy="2198307"/>
            <a:chOff x="-9376871" y="-61513"/>
            <a:chExt cx="3836998" cy="2198307"/>
          </a:xfrm>
        </p:grpSpPr>
        <p:sp>
          <p:nvSpPr>
            <p:cNvPr id="8195" name="Google Shape;8195;p53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6" name="Google Shape;8196;p53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7" name="Google Shape;8197;p53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8" name="Google Shape;8198;p53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9" name="Google Shape;8199;p53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0" name="Google Shape;8200;p53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1" name="Google Shape;8201;p53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2" name="Google Shape;8202;p53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3" name="Google Shape;8203;p53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4" name="Google Shape;8204;p53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5" name="Google Shape;8205;p53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6" name="Google Shape;8206;p53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7" name="Google Shape;8207;p53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8" name="Google Shape;8208;p53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9" name="Google Shape;8209;p53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0" name="Google Shape;8210;p53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1" name="Google Shape;8211;p53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2" name="Google Shape;8212;p53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3" name="Google Shape;8213;p53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4" name="Google Shape;8214;p53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5" name="Google Shape;8215;p53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6" name="Google Shape;8216;p53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7" name="Google Shape;8217;p53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8" name="Google Shape;8218;p53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9" name="Google Shape;8219;p53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0" name="Google Shape;8220;p53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1" name="Google Shape;8221;p53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2" name="Google Shape;8222;p53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3" name="Google Shape;8223;p53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4" name="Google Shape;8224;p53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5" name="Google Shape;8225;p53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6" name="Google Shape;8226;p53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7" name="Google Shape;8227;p53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8" name="Google Shape;8228;p53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9" name="Google Shape;8229;p53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0" name="Google Shape;8230;p53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1" name="Google Shape;8231;p53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2" name="Google Shape;8232;p53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3" name="Google Shape;8233;p53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4" name="Google Shape;8234;p53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5" name="Google Shape;8235;p53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6" name="Google Shape;8236;p53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7" name="Google Shape;8237;p53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8" name="Google Shape;8238;p53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9" name="Google Shape;8239;p53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0" name="Google Shape;8240;p53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1" name="Google Shape;8241;p53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2" name="Google Shape;8242;p53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3" name="Google Shape;8243;p53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4" name="Google Shape;8244;p53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5" name="Google Shape;8245;p53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6" name="Google Shape;8246;p53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7" name="Google Shape;8247;p53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8" name="Google Shape;8248;p53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9" name="Google Shape;8249;p53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0" name="Google Shape;8250;p53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1" name="Google Shape;8251;p53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2" name="Google Shape;8252;p53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3" name="Google Shape;8253;p53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4" name="Google Shape;8254;p53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5" name="Google Shape;8255;p53"/>
          <p:cNvSpPr/>
          <p:nvPr/>
        </p:nvSpPr>
        <p:spPr>
          <a:xfrm flipH="1" rot="-1988494">
            <a:off x="266423" y="761437"/>
            <a:ext cx="254686" cy="26938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6" name="Google Shape;8256;p53"/>
          <p:cNvGrpSpPr/>
          <p:nvPr/>
        </p:nvGrpSpPr>
        <p:grpSpPr>
          <a:xfrm rot="9754021">
            <a:off x="2323486" y="245640"/>
            <a:ext cx="656495" cy="587504"/>
            <a:chOff x="8028250" y="4422075"/>
            <a:chExt cx="656473" cy="587484"/>
          </a:xfrm>
        </p:grpSpPr>
        <p:sp>
          <p:nvSpPr>
            <p:cNvPr id="8257" name="Google Shape;8257;p53"/>
            <p:cNvSpPr/>
            <p:nvPr/>
          </p:nvSpPr>
          <p:spPr>
            <a:xfrm>
              <a:off x="8028250" y="4422075"/>
              <a:ext cx="656473" cy="587484"/>
            </a:xfrm>
            <a:custGeom>
              <a:rect b="b" l="l" r="r" t="t"/>
              <a:pathLst>
                <a:path extrusionOk="0" h="12535" w="14007">
                  <a:moveTo>
                    <a:pt x="1392" y="8957"/>
                  </a:moveTo>
                  <a:cubicBezTo>
                    <a:pt x="2186" y="10438"/>
                    <a:pt x="3381" y="11276"/>
                    <a:pt x="4693" y="11276"/>
                  </a:cubicBezTo>
                  <a:lnTo>
                    <a:pt x="4693" y="11276"/>
                  </a:lnTo>
                  <a:cubicBezTo>
                    <a:pt x="5183" y="11276"/>
                    <a:pt x="5656" y="11160"/>
                    <a:pt x="6058" y="10937"/>
                  </a:cubicBezTo>
                  <a:cubicBezTo>
                    <a:pt x="5951" y="11258"/>
                    <a:pt x="5977" y="11597"/>
                    <a:pt x="6147" y="11892"/>
                  </a:cubicBezTo>
                  <a:cubicBezTo>
                    <a:pt x="6397" y="12320"/>
                    <a:pt x="6896" y="12534"/>
                    <a:pt x="7610" y="12534"/>
                  </a:cubicBezTo>
                  <a:cubicBezTo>
                    <a:pt x="8288" y="12534"/>
                    <a:pt x="9153" y="12356"/>
                    <a:pt x="9822" y="12079"/>
                  </a:cubicBezTo>
                  <a:cubicBezTo>
                    <a:pt x="9849" y="12070"/>
                    <a:pt x="12401" y="10973"/>
                    <a:pt x="12320" y="9563"/>
                  </a:cubicBezTo>
                  <a:cubicBezTo>
                    <a:pt x="12293" y="9144"/>
                    <a:pt x="12053" y="8796"/>
                    <a:pt x="11669" y="8609"/>
                  </a:cubicBezTo>
                  <a:cubicBezTo>
                    <a:pt x="12258" y="8439"/>
                    <a:pt x="12793" y="8074"/>
                    <a:pt x="13177" y="7556"/>
                  </a:cubicBezTo>
                  <a:cubicBezTo>
                    <a:pt x="13864" y="6628"/>
                    <a:pt x="14006" y="5335"/>
                    <a:pt x="13578" y="3916"/>
                  </a:cubicBezTo>
                  <a:cubicBezTo>
                    <a:pt x="13551" y="3818"/>
                    <a:pt x="13516" y="3711"/>
                    <a:pt x="13480" y="3604"/>
                  </a:cubicBezTo>
                  <a:cubicBezTo>
                    <a:pt x="12668" y="1311"/>
                    <a:pt x="10804" y="0"/>
                    <a:pt x="8359" y="0"/>
                  </a:cubicBezTo>
                  <a:cubicBezTo>
                    <a:pt x="7324" y="0"/>
                    <a:pt x="6236" y="232"/>
                    <a:pt x="5112" y="696"/>
                  </a:cubicBezTo>
                  <a:cubicBezTo>
                    <a:pt x="1642" y="2132"/>
                    <a:pt x="0" y="4951"/>
                    <a:pt x="937" y="7877"/>
                  </a:cubicBezTo>
                  <a:cubicBezTo>
                    <a:pt x="1044" y="8234"/>
                    <a:pt x="1205" y="8600"/>
                    <a:pt x="1392" y="8957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8" name="Google Shape;8258;p53"/>
            <p:cNvSpPr/>
            <p:nvPr/>
          </p:nvSpPr>
          <p:spPr>
            <a:xfrm>
              <a:off x="8151606" y="4565865"/>
              <a:ext cx="464972" cy="310075"/>
            </a:xfrm>
            <a:custGeom>
              <a:rect b="b" l="l" r="r" t="t"/>
              <a:pathLst>
                <a:path extrusionOk="0" h="6616" w="9921">
                  <a:moveTo>
                    <a:pt x="4639" y="1"/>
                  </a:moveTo>
                  <a:lnTo>
                    <a:pt x="1347" y="1776"/>
                  </a:lnTo>
                  <a:lnTo>
                    <a:pt x="0" y="4890"/>
                  </a:lnTo>
                  <a:cubicBezTo>
                    <a:pt x="0" y="4890"/>
                    <a:pt x="1976" y="6616"/>
                    <a:pt x="3215" y="6616"/>
                  </a:cubicBezTo>
                  <a:cubicBezTo>
                    <a:pt x="3321" y="6616"/>
                    <a:pt x="3421" y="6603"/>
                    <a:pt x="3515" y="6576"/>
                  </a:cubicBezTo>
                  <a:cubicBezTo>
                    <a:pt x="4701" y="6228"/>
                    <a:pt x="4380" y="5309"/>
                    <a:pt x="5388" y="4649"/>
                  </a:cubicBezTo>
                  <a:cubicBezTo>
                    <a:pt x="5854" y="4345"/>
                    <a:pt x="6068" y="4208"/>
                    <a:pt x="6367" y="4208"/>
                  </a:cubicBezTo>
                  <a:cubicBezTo>
                    <a:pt x="6709" y="4208"/>
                    <a:pt x="7162" y="4388"/>
                    <a:pt x="8234" y="4702"/>
                  </a:cubicBezTo>
                  <a:cubicBezTo>
                    <a:pt x="9920" y="4328"/>
                    <a:pt x="8992" y="2802"/>
                    <a:pt x="8992" y="2802"/>
                  </a:cubicBezTo>
                  <a:lnTo>
                    <a:pt x="8529" y="1107"/>
                  </a:lnTo>
                  <a:lnTo>
                    <a:pt x="7271" y="144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9" name="Google Shape;8259;p53"/>
            <p:cNvSpPr/>
            <p:nvPr/>
          </p:nvSpPr>
          <p:spPr>
            <a:xfrm>
              <a:off x="8075914" y="4465990"/>
              <a:ext cx="580595" cy="499701"/>
            </a:xfrm>
            <a:custGeom>
              <a:rect b="b" l="l" r="r" t="t"/>
              <a:pathLst>
                <a:path extrusionOk="0" h="10662" w="12388">
                  <a:moveTo>
                    <a:pt x="7346" y="1"/>
                  </a:moveTo>
                  <a:cubicBezTo>
                    <a:pt x="6444" y="1"/>
                    <a:pt x="5463" y="212"/>
                    <a:pt x="4452" y="633"/>
                  </a:cubicBezTo>
                  <a:cubicBezTo>
                    <a:pt x="1517" y="1846"/>
                    <a:pt x="0" y="4121"/>
                    <a:pt x="812" y="6655"/>
                  </a:cubicBezTo>
                  <a:cubicBezTo>
                    <a:pt x="910" y="6958"/>
                    <a:pt x="1044" y="7270"/>
                    <a:pt x="1205" y="7583"/>
                  </a:cubicBezTo>
                  <a:cubicBezTo>
                    <a:pt x="1921" y="8916"/>
                    <a:pt x="2863" y="9405"/>
                    <a:pt x="3670" y="9405"/>
                  </a:cubicBezTo>
                  <a:cubicBezTo>
                    <a:pt x="4613" y="9405"/>
                    <a:pt x="5371" y="8739"/>
                    <a:pt x="5371" y="7975"/>
                  </a:cubicBezTo>
                  <a:cubicBezTo>
                    <a:pt x="5376" y="7103"/>
                    <a:pt x="4650" y="6753"/>
                    <a:pt x="4098" y="6753"/>
                  </a:cubicBezTo>
                  <a:cubicBezTo>
                    <a:pt x="3759" y="6753"/>
                    <a:pt x="3485" y="6885"/>
                    <a:pt x="3488" y="7110"/>
                  </a:cubicBezTo>
                  <a:cubicBezTo>
                    <a:pt x="3488" y="7364"/>
                    <a:pt x="3801" y="7379"/>
                    <a:pt x="4091" y="7379"/>
                  </a:cubicBezTo>
                  <a:cubicBezTo>
                    <a:pt x="4128" y="7379"/>
                    <a:pt x="4166" y="7378"/>
                    <a:pt x="4202" y="7378"/>
                  </a:cubicBezTo>
                  <a:cubicBezTo>
                    <a:pt x="4531" y="7378"/>
                    <a:pt x="4765" y="7399"/>
                    <a:pt x="4345" y="7815"/>
                  </a:cubicBezTo>
                  <a:cubicBezTo>
                    <a:pt x="4175" y="7983"/>
                    <a:pt x="3994" y="8054"/>
                    <a:pt x="3820" y="8054"/>
                  </a:cubicBezTo>
                  <a:cubicBezTo>
                    <a:pt x="3152" y="8054"/>
                    <a:pt x="2577" y="7008"/>
                    <a:pt x="3051" y="6343"/>
                  </a:cubicBezTo>
                  <a:cubicBezTo>
                    <a:pt x="3345" y="5935"/>
                    <a:pt x="3785" y="5691"/>
                    <a:pt x="4219" y="5691"/>
                  </a:cubicBezTo>
                  <a:cubicBezTo>
                    <a:pt x="4669" y="5691"/>
                    <a:pt x="5112" y="5953"/>
                    <a:pt x="5380" y="6566"/>
                  </a:cubicBezTo>
                  <a:cubicBezTo>
                    <a:pt x="5781" y="7484"/>
                    <a:pt x="6299" y="9634"/>
                    <a:pt x="5960" y="10241"/>
                  </a:cubicBezTo>
                  <a:cubicBezTo>
                    <a:pt x="5797" y="10536"/>
                    <a:pt x="6108" y="10661"/>
                    <a:pt x="6598" y="10661"/>
                  </a:cubicBezTo>
                  <a:cubicBezTo>
                    <a:pt x="7130" y="10661"/>
                    <a:pt x="7873" y="10514"/>
                    <a:pt x="8449" y="10277"/>
                  </a:cubicBezTo>
                  <a:cubicBezTo>
                    <a:pt x="9555" y="9813"/>
                    <a:pt x="10848" y="8689"/>
                    <a:pt x="10179" y="8493"/>
                  </a:cubicBezTo>
                  <a:cubicBezTo>
                    <a:pt x="9510" y="8296"/>
                    <a:pt x="8359" y="6414"/>
                    <a:pt x="7994" y="5477"/>
                  </a:cubicBezTo>
                  <a:cubicBezTo>
                    <a:pt x="7557" y="4379"/>
                    <a:pt x="8306" y="3660"/>
                    <a:pt x="9200" y="3660"/>
                  </a:cubicBezTo>
                  <a:cubicBezTo>
                    <a:pt x="9293" y="3660"/>
                    <a:pt x="9388" y="3668"/>
                    <a:pt x="9483" y="3684"/>
                  </a:cubicBezTo>
                  <a:cubicBezTo>
                    <a:pt x="10500" y="3854"/>
                    <a:pt x="10759" y="5629"/>
                    <a:pt x="9608" y="5638"/>
                  </a:cubicBezTo>
                  <a:cubicBezTo>
                    <a:pt x="9601" y="5638"/>
                    <a:pt x="9594" y="5638"/>
                    <a:pt x="9586" y="5638"/>
                  </a:cubicBezTo>
                  <a:cubicBezTo>
                    <a:pt x="8470" y="5638"/>
                    <a:pt x="10123" y="4948"/>
                    <a:pt x="9715" y="4532"/>
                  </a:cubicBezTo>
                  <a:cubicBezTo>
                    <a:pt x="9664" y="4478"/>
                    <a:pt x="9598" y="4454"/>
                    <a:pt x="9524" y="4454"/>
                  </a:cubicBezTo>
                  <a:cubicBezTo>
                    <a:pt x="9015" y="4454"/>
                    <a:pt x="8121" y="5604"/>
                    <a:pt x="8993" y="6476"/>
                  </a:cubicBezTo>
                  <a:cubicBezTo>
                    <a:pt x="9233" y="6717"/>
                    <a:pt x="9567" y="6837"/>
                    <a:pt x="9924" y="6837"/>
                  </a:cubicBezTo>
                  <a:cubicBezTo>
                    <a:pt x="11047" y="6837"/>
                    <a:pt x="12387" y="5641"/>
                    <a:pt x="11669" y="3256"/>
                  </a:cubicBezTo>
                  <a:cubicBezTo>
                    <a:pt x="11633" y="3158"/>
                    <a:pt x="11607" y="3069"/>
                    <a:pt x="11580" y="2988"/>
                  </a:cubicBezTo>
                  <a:cubicBezTo>
                    <a:pt x="10872" y="988"/>
                    <a:pt x="9294" y="1"/>
                    <a:pt x="7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0" name="Google Shape;8260;p53"/>
            <p:cNvSpPr/>
            <p:nvPr/>
          </p:nvSpPr>
          <p:spPr>
            <a:xfrm>
              <a:off x="8113971" y="4581800"/>
              <a:ext cx="542538" cy="383892"/>
            </a:xfrm>
            <a:custGeom>
              <a:rect b="b" l="l" r="r" t="t"/>
              <a:pathLst>
                <a:path extrusionOk="0" h="8191" w="11576">
                  <a:moveTo>
                    <a:pt x="8611" y="1"/>
                  </a:moveTo>
                  <a:cubicBezTo>
                    <a:pt x="7682" y="1"/>
                    <a:pt x="6839" y="801"/>
                    <a:pt x="6611" y="1722"/>
                  </a:cubicBezTo>
                  <a:cubicBezTo>
                    <a:pt x="6370" y="2694"/>
                    <a:pt x="6682" y="3729"/>
                    <a:pt x="7190" y="4594"/>
                  </a:cubicBezTo>
                  <a:cubicBezTo>
                    <a:pt x="7333" y="4835"/>
                    <a:pt x="7494" y="5067"/>
                    <a:pt x="7565" y="5335"/>
                  </a:cubicBezTo>
                  <a:cubicBezTo>
                    <a:pt x="7645" y="5602"/>
                    <a:pt x="7619" y="5923"/>
                    <a:pt x="7431" y="6120"/>
                  </a:cubicBezTo>
                  <a:cubicBezTo>
                    <a:pt x="7304" y="6257"/>
                    <a:pt x="7126" y="6319"/>
                    <a:pt x="6942" y="6319"/>
                  </a:cubicBezTo>
                  <a:cubicBezTo>
                    <a:pt x="6804" y="6319"/>
                    <a:pt x="6662" y="6283"/>
                    <a:pt x="6539" y="6218"/>
                  </a:cubicBezTo>
                  <a:cubicBezTo>
                    <a:pt x="6254" y="6066"/>
                    <a:pt x="6057" y="5790"/>
                    <a:pt x="5915" y="5504"/>
                  </a:cubicBezTo>
                  <a:cubicBezTo>
                    <a:pt x="5433" y="4532"/>
                    <a:pt x="5379" y="3238"/>
                    <a:pt x="4478" y="2640"/>
                  </a:cubicBezTo>
                  <a:cubicBezTo>
                    <a:pt x="4216" y="2464"/>
                    <a:pt x="3899" y="2374"/>
                    <a:pt x="3584" y="2374"/>
                  </a:cubicBezTo>
                  <a:cubicBezTo>
                    <a:pt x="3310" y="2374"/>
                    <a:pt x="3037" y="2441"/>
                    <a:pt x="2801" y="2578"/>
                  </a:cubicBezTo>
                  <a:cubicBezTo>
                    <a:pt x="2471" y="2765"/>
                    <a:pt x="1972" y="3069"/>
                    <a:pt x="1820" y="3426"/>
                  </a:cubicBezTo>
                  <a:cubicBezTo>
                    <a:pt x="1668" y="3747"/>
                    <a:pt x="1731" y="4193"/>
                    <a:pt x="1445" y="4407"/>
                  </a:cubicBezTo>
                  <a:cubicBezTo>
                    <a:pt x="1338" y="4487"/>
                    <a:pt x="1196" y="4514"/>
                    <a:pt x="1062" y="4523"/>
                  </a:cubicBezTo>
                  <a:cubicBezTo>
                    <a:pt x="1030" y="4525"/>
                    <a:pt x="998" y="4526"/>
                    <a:pt x="966" y="4526"/>
                  </a:cubicBezTo>
                  <a:cubicBezTo>
                    <a:pt x="623" y="4526"/>
                    <a:pt x="278" y="4396"/>
                    <a:pt x="0" y="4184"/>
                  </a:cubicBezTo>
                  <a:lnTo>
                    <a:pt x="0" y="4184"/>
                  </a:lnTo>
                  <a:cubicBezTo>
                    <a:pt x="98" y="4487"/>
                    <a:pt x="232" y="4799"/>
                    <a:pt x="393" y="5112"/>
                  </a:cubicBezTo>
                  <a:cubicBezTo>
                    <a:pt x="1109" y="6445"/>
                    <a:pt x="2051" y="6934"/>
                    <a:pt x="2858" y="6934"/>
                  </a:cubicBezTo>
                  <a:cubicBezTo>
                    <a:pt x="3801" y="6934"/>
                    <a:pt x="4559" y="6268"/>
                    <a:pt x="4559" y="5504"/>
                  </a:cubicBezTo>
                  <a:cubicBezTo>
                    <a:pt x="4564" y="4632"/>
                    <a:pt x="3838" y="4282"/>
                    <a:pt x="3286" y="4282"/>
                  </a:cubicBezTo>
                  <a:cubicBezTo>
                    <a:pt x="2947" y="4282"/>
                    <a:pt x="2673" y="4414"/>
                    <a:pt x="2676" y="4639"/>
                  </a:cubicBezTo>
                  <a:cubicBezTo>
                    <a:pt x="2676" y="4893"/>
                    <a:pt x="2989" y="4908"/>
                    <a:pt x="3279" y="4908"/>
                  </a:cubicBezTo>
                  <a:cubicBezTo>
                    <a:pt x="3316" y="4908"/>
                    <a:pt x="3354" y="4907"/>
                    <a:pt x="3390" y="4907"/>
                  </a:cubicBezTo>
                  <a:cubicBezTo>
                    <a:pt x="3719" y="4907"/>
                    <a:pt x="3953" y="4928"/>
                    <a:pt x="3533" y="5344"/>
                  </a:cubicBezTo>
                  <a:cubicBezTo>
                    <a:pt x="3363" y="5512"/>
                    <a:pt x="3182" y="5583"/>
                    <a:pt x="3008" y="5583"/>
                  </a:cubicBezTo>
                  <a:cubicBezTo>
                    <a:pt x="2340" y="5583"/>
                    <a:pt x="1765" y="4537"/>
                    <a:pt x="2239" y="3872"/>
                  </a:cubicBezTo>
                  <a:cubicBezTo>
                    <a:pt x="2533" y="3464"/>
                    <a:pt x="2973" y="3220"/>
                    <a:pt x="3407" y="3220"/>
                  </a:cubicBezTo>
                  <a:cubicBezTo>
                    <a:pt x="3857" y="3220"/>
                    <a:pt x="4300" y="3482"/>
                    <a:pt x="4568" y="4095"/>
                  </a:cubicBezTo>
                  <a:cubicBezTo>
                    <a:pt x="4969" y="5013"/>
                    <a:pt x="5487" y="7163"/>
                    <a:pt x="5148" y="7770"/>
                  </a:cubicBezTo>
                  <a:cubicBezTo>
                    <a:pt x="4985" y="8065"/>
                    <a:pt x="5296" y="8190"/>
                    <a:pt x="5786" y="8190"/>
                  </a:cubicBezTo>
                  <a:cubicBezTo>
                    <a:pt x="6318" y="8190"/>
                    <a:pt x="7061" y="8043"/>
                    <a:pt x="7637" y="7806"/>
                  </a:cubicBezTo>
                  <a:cubicBezTo>
                    <a:pt x="8743" y="7342"/>
                    <a:pt x="10036" y="6218"/>
                    <a:pt x="9367" y="6022"/>
                  </a:cubicBezTo>
                  <a:cubicBezTo>
                    <a:pt x="8698" y="5825"/>
                    <a:pt x="7547" y="3943"/>
                    <a:pt x="7182" y="3006"/>
                  </a:cubicBezTo>
                  <a:cubicBezTo>
                    <a:pt x="6745" y="1908"/>
                    <a:pt x="7494" y="1189"/>
                    <a:pt x="8388" y="1189"/>
                  </a:cubicBezTo>
                  <a:cubicBezTo>
                    <a:pt x="8481" y="1189"/>
                    <a:pt x="8576" y="1197"/>
                    <a:pt x="8671" y="1213"/>
                  </a:cubicBezTo>
                  <a:cubicBezTo>
                    <a:pt x="9688" y="1383"/>
                    <a:pt x="9947" y="3158"/>
                    <a:pt x="8796" y="3167"/>
                  </a:cubicBezTo>
                  <a:cubicBezTo>
                    <a:pt x="8789" y="3167"/>
                    <a:pt x="8782" y="3167"/>
                    <a:pt x="8774" y="3167"/>
                  </a:cubicBezTo>
                  <a:cubicBezTo>
                    <a:pt x="7658" y="3167"/>
                    <a:pt x="9311" y="2477"/>
                    <a:pt x="8903" y="2061"/>
                  </a:cubicBezTo>
                  <a:cubicBezTo>
                    <a:pt x="8852" y="2007"/>
                    <a:pt x="8786" y="1983"/>
                    <a:pt x="8712" y="1983"/>
                  </a:cubicBezTo>
                  <a:cubicBezTo>
                    <a:pt x="8203" y="1983"/>
                    <a:pt x="7309" y="3133"/>
                    <a:pt x="8181" y="4005"/>
                  </a:cubicBezTo>
                  <a:cubicBezTo>
                    <a:pt x="8421" y="4246"/>
                    <a:pt x="8755" y="4366"/>
                    <a:pt x="9112" y="4366"/>
                  </a:cubicBezTo>
                  <a:cubicBezTo>
                    <a:pt x="10235" y="4366"/>
                    <a:pt x="11575" y="3170"/>
                    <a:pt x="10857" y="785"/>
                  </a:cubicBezTo>
                  <a:cubicBezTo>
                    <a:pt x="10821" y="687"/>
                    <a:pt x="10795" y="598"/>
                    <a:pt x="10768" y="517"/>
                  </a:cubicBezTo>
                  <a:cubicBezTo>
                    <a:pt x="10663" y="839"/>
                    <a:pt x="10399" y="1552"/>
                    <a:pt x="10191" y="1552"/>
                  </a:cubicBezTo>
                  <a:cubicBezTo>
                    <a:pt x="10169" y="1552"/>
                    <a:pt x="10147" y="1544"/>
                    <a:pt x="10125" y="1525"/>
                  </a:cubicBezTo>
                  <a:cubicBezTo>
                    <a:pt x="9858" y="1284"/>
                    <a:pt x="9876" y="856"/>
                    <a:pt x="9697" y="544"/>
                  </a:cubicBezTo>
                  <a:cubicBezTo>
                    <a:pt x="9519" y="223"/>
                    <a:pt x="9144" y="44"/>
                    <a:pt x="8769" y="9"/>
                  </a:cubicBezTo>
                  <a:cubicBezTo>
                    <a:pt x="8716" y="4"/>
                    <a:pt x="8663" y="1"/>
                    <a:pt x="8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1" name="Google Shape;8261;p53"/>
          <p:cNvSpPr/>
          <p:nvPr/>
        </p:nvSpPr>
        <p:spPr>
          <a:xfrm rot="7663624">
            <a:off x="5862734" y="471214"/>
            <a:ext cx="254674" cy="269372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2" name="Google Shape;8262;p53"/>
          <p:cNvSpPr txBox="1"/>
          <p:nvPr>
            <p:ph type="title"/>
          </p:nvPr>
        </p:nvSpPr>
        <p:spPr>
          <a:xfrm flipH="1">
            <a:off x="4560000" y="2341975"/>
            <a:ext cx="3870900" cy="14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63" name="Google Shape;8263;p53"/>
          <p:cNvSpPr txBox="1"/>
          <p:nvPr>
            <p:ph hasCustomPrompt="1" idx="2" type="title"/>
          </p:nvPr>
        </p:nvSpPr>
        <p:spPr>
          <a:xfrm flipH="1">
            <a:off x="7179000" y="1091538"/>
            <a:ext cx="1251900" cy="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64" name="Google Shape;8264;p53"/>
          <p:cNvSpPr txBox="1"/>
          <p:nvPr>
            <p:ph idx="1" type="subTitle"/>
          </p:nvPr>
        </p:nvSpPr>
        <p:spPr>
          <a:xfrm flipH="1">
            <a:off x="4560000" y="3808825"/>
            <a:ext cx="38709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265" name="Shape 8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6" name="Google Shape;8266;p54"/>
          <p:cNvSpPr/>
          <p:nvPr/>
        </p:nvSpPr>
        <p:spPr>
          <a:xfrm>
            <a:off x="-1375360" y="-95495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7" name="Google Shape;8267;p54"/>
          <p:cNvGrpSpPr/>
          <p:nvPr/>
        </p:nvGrpSpPr>
        <p:grpSpPr>
          <a:xfrm>
            <a:off x="-1375360" y="-1114100"/>
            <a:ext cx="3704019" cy="2121973"/>
            <a:chOff x="-1389150" y="804800"/>
            <a:chExt cx="971750" cy="556700"/>
          </a:xfrm>
        </p:grpSpPr>
        <p:sp>
          <p:nvSpPr>
            <p:cNvPr id="8268" name="Google Shape;8268;p54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9" name="Google Shape;8269;p54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0" name="Google Shape;8270;p54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1" name="Google Shape;8271;p54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2" name="Google Shape;8272;p54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3" name="Google Shape;8273;p54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4" name="Google Shape;8274;p54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5" name="Google Shape;8275;p54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6" name="Google Shape;8276;p54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7" name="Google Shape;8277;p54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8" name="Google Shape;8278;p54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9" name="Google Shape;8279;p54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0" name="Google Shape;8280;p54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1" name="Google Shape;8281;p54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2" name="Google Shape;8282;p54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3" name="Google Shape;8283;p54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4" name="Google Shape;8284;p54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5" name="Google Shape;8285;p54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6" name="Google Shape;8286;p54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7" name="Google Shape;8287;p54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8" name="Google Shape;8288;p54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9" name="Google Shape;8289;p54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0" name="Google Shape;8290;p54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1" name="Google Shape;8291;p54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2" name="Google Shape;8292;p54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3" name="Google Shape;8293;p54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4" name="Google Shape;8294;p54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5" name="Google Shape;8295;p54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6" name="Google Shape;8296;p54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7" name="Google Shape;8297;p54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8" name="Google Shape;8298;p54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9" name="Google Shape;8299;p54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0" name="Google Shape;8300;p54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1" name="Google Shape;8301;p54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2" name="Google Shape;8302;p54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3" name="Google Shape;8303;p54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4" name="Google Shape;8304;p54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5" name="Google Shape;8305;p54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6" name="Google Shape;8306;p54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7" name="Google Shape;8307;p54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8" name="Google Shape;8308;p54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9" name="Google Shape;8309;p54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0" name="Google Shape;8310;p54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1" name="Google Shape;8311;p54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2" name="Google Shape;8312;p54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3" name="Google Shape;8313;p54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4" name="Google Shape;8314;p54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5" name="Google Shape;8315;p54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6" name="Google Shape;8316;p54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7" name="Google Shape;8317;p54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8" name="Google Shape;8318;p54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9" name="Google Shape;8319;p54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0" name="Google Shape;8320;p54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1" name="Google Shape;8321;p54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2" name="Google Shape;8322;p54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3" name="Google Shape;8323;p54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4" name="Google Shape;8324;p54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5" name="Google Shape;8325;p54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6" name="Google Shape;8326;p54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7" name="Google Shape;8327;p54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28" name="Google Shape;8328;p54"/>
          <p:cNvSpPr/>
          <p:nvPr/>
        </p:nvSpPr>
        <p:spPr>
          <a:xfrm>
            <a:off x="3965201" y="2119350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9" name="Google Shape;8329;p54"/>
          <p:cNvGrpSpPr/>
          <p:nvPr/>
        </p:nvGrpSpPr>
        <p:grpSpPr>
          <a:xfrm>
            <a:off x="4104444" y="2432741"/>
            <a:ext cx="5830099" cy="3340185"/>
            <a:chOff x="-5991144" y="1964591"/>
            <a:chExt cx="5830099" cy="3340185"/>
          </a:xfrm>
        </p:grpSpPr>
        <p:sp>
          <p:nvSpPr>
            <p:cNvPr id="8330" name="Google Shape;8330;p54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1" name="Google Shape;8331;p54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2" name="Google Shape;8332;p54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3" name="Google Shape;8333;p54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4" name="Google Shape;8334;p54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5" name="Google Shape;8335;p54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6" name="Google Shape;8336;p54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7" name="Google Shape;8337;p54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8" name="Google Shape;8338;p54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9" name="Google Shape;8339;p54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0" name="Google Shape;8340;p54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1" name="Google Shape;8341;p54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2" name="Google Shape;8342;p54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3" name="Google Shape;8343;p54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4" name="Google Shape;8344;p54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5" name="Google Shape;8345;p54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6" name="Google Shape;8346;p54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7" name="Google Shape;8347;p54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8" name="Google Shape;8348;p54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9" name="Google Shape;8349;p54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0" name="Google Shape;8350;p54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1" name="Google Shape;8351;p54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2" name="Google Shape;8352;p54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3" name="Google Shape;8353;p54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4" name="Google Shape;8354;p54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5" name="Google Shape;8355;p54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6" name="Google Shape;8356;p54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7" name="Google Shape;8357;p54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8" name="Google Shape;8358;p54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9" name="Google Shape;8359;p54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0" name="Google Shape;8360;p54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1" name="Google Shape;8361;p54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2" name="Google Shape;8362;p54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3" name="Google Shape;8363;p54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4" name="Google Shape;8364;p54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5" name="Google Shape;8365;p54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6" name="Google Shape;8366;p54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7" name="Google Shape;8367;p54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8" name="Google Shape;8368;p54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9" name="Google Shape;8369;p54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0" name="Google Shape;8370;p54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1" name="Google Shape;8371;p54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2" name="Google Shape;8372;p54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3" name="Google Shape;8373;p54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4" name="Google Shape;8374;p54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5" name="Google Shape;8375;p54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6" name="Google Shape;8376;p54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7" name="Google Shape;8377;p54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8" name="Google Shape;8378;p54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9" name="Google Shape;8379;p54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0" name="Google Shape;8380;p54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1" name="Google Shape;8381;p54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2" name="Google Shape;8382;p54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3" name="Google Shape;8383;p54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4" name="Google Shape;8384;p54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5" name="Google Shape;8385;p54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6" name="Google Shape;8386;p54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7" name="Google Shape;8387;p54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8" name="Google Shape;8388;p54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9" name="Google Shape;8389;p54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0" name="Google Shape;8390;p54"/>
          <p:cNvSpPr txBox="1"/>
          <p:nvPr>
            <p:ph type="title"/>
          </p:nvPr>
        </p:nvSpPr>
        <p:spPr>
          <a:xfrm>
            <a:off x="720000" y="539400"/>
            <a:ext cx="3852000" cy="6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91" name="Google Shape;8391;p54"/>
          <p:cNvSpPr txBox="1"/>
          <p:nvPr>
            <p:ph idx="1" type="subTitle"/>
          </p:nvPr>
        </p:nvSpPr>
        <p:spPr>
          <a:xfrm>
            <a:off x="720000" y="2635038"/>
            <a:ext cx="34347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92" name="Google Shape;8392;p54"/>
          <p:cNvSpPr txBox="1"/>
          <p:nvPr>
            <p:ph idx="2" type="subTitle"/>
          </p:nvPr>
        </p:nvSpPr>
        <p:spPr>
          <a:xfrm>
            <a:off x="720000" y="2226113"/>
            <a:ext cx="34347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93" name="Google Shape;8393;p54"/>
          <p:cNvSpPr txBox="1"/>
          <p:nvPr/>
        </p:nvSpPr>
        <p:spPr>
          <a:xfrm>
            <a:off x="720000" y="3553800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rPr>
              <a:t>, and infographics and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394" name="Google Shape;8394;p54"/>
          <p:cNvSpPr/>
          <p:nvPr/>
        </p:nvSpPr>
        <p:spPr>
          <a:xfrm flipH="1" rot="-425382">
            <a:off x="297037" y="4702343"/>
            <a:ext cx="254682" cy="269380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5" name="Google Shape;8395;p54"/>
          <p:cNvSpPr/>
          <p:nvPr/>
        </p:nvSpPr>
        <p:spPr>
          <a:xfrm flipH="1" rot="4320293">
            <a:off x="3402322" y="4805219"/>
            <a:ext cx="254683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6" name="Google Shape;8396;p54"/>
          <p:cNvSpPr/>
          <p:nvPr/>
        </p:nvSpPr>
        <p:spPr>
          <a:xfrm flipH="1" rot="4320293">
            <a:off x="297035" y="1673094"/>
            <a:ext cx="254683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397" name="Shape 8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" name="Google Shape;8398;p55"/>
          <p:cNvSpPr/>
          <p:nvPr/>
        </p:nvSpPr>
        <p:spPr>
          <a:xfrm>
            <a:off x="-1519385" y="-522900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9" name="Google Shape;8399;p55"/>
          <p:cNvGrpSpPr/>
          <p:nvPr/>
        </p:nvGrpSpPr>
        <p:grpSpPr>
          <a:xfrm>
            <a:off x="-1519385" y="-682050"/>
            <a:ext cx="3704019" cy="2121973"/>
            <a:chOff x="-1389150" y="804800"/>
            <a:chExt cx="971750" cy="556700"/>
          </a:xfrm>
        </p:grpSpPr>
        <p:sp>
          <p:nvSpPr>
            <p:cNvPr id="8400" name="Google Shape;8400;p55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1" name="Google Shape;8401;p55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2" name="Google Shape;8402;p55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3" name="Google Shape;8403;p55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4" name="Google Shape;8404;p55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5" name="Google Shape;8405;p55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6" name="Google Shape;8406;p55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7" name="Google Shape;8407;p55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8" name="Google Shape;8408;p55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9" name="Google Shape;8409;p55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0" name="Google Shape;8410;p55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1" name="Google Shape;8411;p55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2" name="Google Shape;8412;p55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3" name="Google Shape;8413;p55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4" name="Google Shape;8414;p55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5" name="Google Shape;8415;p55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6" name="Google Shape;8416;p55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7" name="Google Shape;8417;p55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8" name="Google Shape;8418;p55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9" name="Google Shape;8419;p55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0" name="Google Shape;8420;p55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1" name="Google Shape;8421;p55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2" name="Google Shape;8422;p55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3" name="Google Shape;8423;p55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4" name="Google Shape;8424;p55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5" name="Google Shape;8425;p55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6" name="Google Shape;8426;p55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7" name="Google Shape;8427;p55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8" name="Google Shape;8428;p55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9" name="Google Shape;8429;p55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0" name="Google Shape;8430;p55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1" name="Google Shape;8431;p55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2" name="Google Shape;8432;p55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3" name="Google Shape;8433;p55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4" name="Google Shape;8434;p55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5" name="Google Shape;8435;p55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6" name="Google Shape;8436;p55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7" name="Google Shape;8437;p55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8" name="Google Shape;8438;p55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9" name="Google Shape;8439;p55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0" name="Google Shape;8440;p55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1" name="Google Shape;8441;p55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2" name="Google Shape;8442;p55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3" name="Google Shape;8443;p55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4" name="Google Shape;8444;p55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5" name="Google Shape;8445;p55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6" name="Google Shape;8446;p55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7" name="Google Shape;8447;p55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8" name="Google Shape;8448;p55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9" name="Google Shape;8449;p55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0" name="Google Shape;8450;p55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1" name="Google Shape;8451;p55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2" name="Google Shape;8452;p55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3" name="Google Shape;8453;p55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4" name="Google Shape;8454;p55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5" name="Google Shape;8455;p55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6" name="Google Shape;8456;p55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7" name="Google Shape;8457;p55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8" name="Google Shape;8458;p55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9" name="Google Shape;8459;p55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0" name="Google Shape;8460;p55"/>
          <p:cNvSpPr/>
          <p:nvPr/>
        </p:nvSpPr>
        <p:spPr>
          <a:xfrm flipH="1" rot="10800000">
            <a:off x="6392463" y="-111977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1" name="Google Shape;8461;p55"/>
          <p:cNvGrpSpPr/>
          <p:nvPr/>
        </p:nvGrpSpPr>
        <p:grpSpPr>
          <a:xfrm flipH="1">
            <a:off x="6496617" y="-1119788"/>
            <a:ext cx="3836998" cy="2198307"/>
            <a:chOff x="-9376871" y="-61513"/>
            <a:chExt cx="3836998" cy="2198307"/>
          </a:xfrm>
        </p:grpSpPr>
        <p:sp>
          <p:nvSpPr>
            <p:cNvPr id="8462" name="Google Shape;8462;p55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3" name="Google Shape;8463;p55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4" name="Google Shape;8464;p55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5" name="Google Shape;8465;p55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6" name="Google Shape;8466;p55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7" name="Google Shape;8467;p55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8" name="Google Shape;8468;p55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9" name="Google Shape;8469;p55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0" name="Google Shape;8470;p55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1" name="Google Shape;8471;p55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2" name="Google Shape;8472;p55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3" name="Google Shape;8473;p55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4" name="Google Shape;8474;p55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5" name="Google Shape;8475;p55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6" name="Google Shape;8476;p55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7" name="Google Shape;8477;p55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8" name="Google Shape;8478;p55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9" name="Google Shape;8479;p55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0" name="Google Shape;8480;p55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1" name="Google Shape;8481;p55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2" name="Google Shape;8482;p55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3" name="Google Shape;8483;p55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4" name="Google Shape;8484;p55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5" name="Google Shape;8485;p55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6" name="Google Shape;8486;p55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7" name="Google Shape;8487;p55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8" name="Google Shape;8488;p55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9" name="Google Shape;8489;p55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0" name="Google Shape;8490;p55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1" name="Google Shape;8491;p55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2" name="Google Shape;8492;p55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3" name="Google Shape;8493;p55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4" name="Google Shape;8494;p55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5" name="Google Shape;8495;p55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6" name="Google Shape;8496;p55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7" name="Google Shape;8497;p55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8" name="Google Shape;8498;p55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9" name="Google Shape;8499;p55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0" name="Google Shape;8500;p55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1" name="Google Shape;8501;p55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2" name="Google Shape;8502;p55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3" name="Google Shape;8503;p55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4" name="Google Shape;8504;p55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5" name="Google Shape;8505;p55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6" name="Google Shape;8506;p55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7" name="Google Shape;8507;p55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8" name="Google Shape;8508;p55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9" name="Google Shape;8509;p55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0" name="Google Shape;8510;p55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1" name="Google Shape;8511;p55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2" name="Google Shape;8512;p55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3" name="Google Shape;8513;p55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4" name="Google Shape;8514;p55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5" name="Google Shape;8515;p55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6" name="Google Shape;8516;p55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7" name="Google Shape;8517;p55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8" name="Google Shape;8518;p55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9" name="Google Shape;8519;p55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0" name="Google Shape;8520;p55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1" name="Google Shape;8521;p55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2" name="Google Shape;8522;p55"/>
          <p:cNvGrpSpPr/>
          <p:nvPr/>
        </p:nvGrpSpPr>
        <p:grpSpPr>
          <a:xfrm rot="505614">
            <a:off x="8118170" y="198480"/>
            <a:ext cx="911589" cy="817656"/>
            <a:chOff x="5215375" y="2178475"/>
            <a:chExt cx="273025" cy="244900"/>
          </a:xfrm>
        </p:grpSpPr>
        <p:sp>
          <p:nvSpPr>
            <p:cNvPr id="8523" name="Google Shape;8523;p55"/>
            <p:cNvSpPr/>
            <p:nvPr/>
          </p:nvSpPr>
          <p:spPr>
            <a:xfrm>
              <a:off x="5215375" y="2178475"/>
              <a:ext cx="273025" cy="244900"/>
            </a:xfrm>
            <a:custGeom>
              <a:rect b="b" l="l" r="r" t="t"/>
              <a:pathLst>
                <a:path extrusionOk="0" h="9796" w="10921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4" name="Google Shape;8524;p55"/>
            <p:cNvSpPr/>
            <p:nvPr/>
          </p:nvSpPr>
          <p:spPr>
            <a:xfrm>
              <a:off x="5236350" y="2199000"/>
              <a:ext cx="229075" cy="203550"/>
            </a:xfrm>
            <a:custGeom>
              <a:rect b="b" l="l" r="r" t="t"/>
              <a:pathLst>
                <a:path extrusionOk="0" h="8142" w="9163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5" name="Google Shape;8525;p55"/>
            <p:cNvSpPr/>
            <p:nvPr/>
          </p:nvSpPr>
          <p:spPr>
            <a:xfrm>
              <a:off x="5243050" y="2204800"/>
              <a:ext cx="209450" cy="185725"/>
            </a:xfrm>
            <a:custGeom>
              <a:rect b="b" l="l" r="r" t="t"/>
              <a:pathLst>
                <a:path extrusionOk="0" h="7429" w="8378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6" name="Google Shape;8526;p55"/>
            <p:cNvSpPr/>
            <p:nvPr/>
          </p:nvSpPr>
          <p:spPr>
            <a:xfrm>
              <a:off x="5345850" y="2279425"/>
              <a:ext cx="33050" cy="9850"/>
            </a:xfrm>
            <a:custGeom>
              <a:rect b="b" l="l" r="r" t="t"/>
              <a:pathLst>
                <a:path extrusionOk="0" h="394" w="1322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7" name="Google Shape;8527;p55"/>
            <p:cNvSpPr/>
            <p:nvPr/>
          </p:nvSpPr>
          <p:spPr>
            <a:xfrm>
              <a:off x="5323100" y="2297800"/>
              <a:ext cx="10750" cy="32575"/>
            </a:xfrm>
            <a:custGeom>
              <a:rect b="b" l="l" r="r" t="t"/>
              <a:pathLst>
                <a:path extrusionOk="0" h="1303" w="43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8" name="Google Shape;8528;p55"/>
          <p:cNvSpPr/>
          <p:nvPr/>
        </p:nvSpPr>
        <p:spPr>
          <a:xfrm rot="-3287884">
            <a:off x="167176" y="1953311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9" name="Google Shape;8529;p55"/>
          <p:cNvGrpSpPr/>
          <p:nvPr/>
        </p:nvGrpSpPr>
        <p:grpSpPr>
          <a:xfrm>
            <a:off x="214365" y="396221"/>
            <a:ext cx="734396" cy="670306"/>
            <a:chOff x="6878645" y="4321800"/>
            <a:chExt cx="521329" cy="475799"/>
          </a:xfrm>
        </p:grpSpPr>
        <p:sp>
          <p:nvSpPr>
            <p:cNvPr id="8530" name="Google Shape;8530;p55"/>
            <p:cNvSpPr/>
            <p:nvPr/>
          </p:nvSpPr>
          <p:spPr>
            <a:xfrm>
              <a:off x="6878645" y="4321800"/>
              <a:ext cx="521329" cy="475799"/>
            </a:xfrm>
            <a:custGeom>
              <a:rect b="b" l="l" r="r" t="t"/>
              <a:pathLst>
                <a:path extrusionOk="0" h="7263" w="7958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1" name="Google Shape;8531;p55"/>
            <p:cNvSpPr/>
            <p:nvPr/>
          </p:nvSpPr>
          <p:spPr>
            <a:xfrm>
              <a:off x="6931840" y="4376108"/>
              <a:ext cx="409110" cy="367511"/>
            </a:xfrm>
            <a:custGeom>
              <a:rect b="b" l="l" r="r" t="t"/>
              <a:pathLst>
                <a:path extrusionOk="0" h="5610" w="6245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32" name="Google Shape;8532;p55"/>
          <p:cNvSpPr/>
          <p:nvPr/>
        </p:nvSpPr>
        <p:spPr>
          <a:xfrm rot="849511">
            <a:off x="243649" y="4553762"/>
            <a:ext cx="254685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3" name="Google Shape;8533;p55"/>
          <p:cNvSpPr/>
          <p:nvPr/>
        </p:nvSpPr>
        <p:spPr>
          <a:xfrm rot="-3287884">
            <a:off x="8707826" y="2858361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4" name="Google Shape;8534;p55"/>
          <p:cNvSpPr/>
          <p:nvPr/>
        </p:nvSpPr>
        <p:spPr>
          <a:xfrm rot="766932">
            <a:off x="8546699" y="4674837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535" name="Shape 8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6" name="Google Shape;8536;p56"/>
          <p:cNvSpPr/>
          <p:nvPr/>
        </p:nvSpPr>
        <p:spPr>
          <a:xfrm flipH="1">
            <a:off x="-266635" y="3317253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7" name="Google Shape;8537;p56"/>
          <p:cNvSpPr/>
          <p:nvPr/>
        </p:nvSpPr>
        <p:spPr>
          <a:xfrm flipH="1">
            <a:off x="5932858" y="-266613"/>
            <a:ext cx="3704019" cy="2121973"/>
          </a:xfrm>
          <a:custGeom>
            <a:rect b="b" l="l" r="r" t="t"/>
            <a:pathLst>
              <a:path extrusionOk="0" h="22268" w="3887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8" name="Google Shape;8538;p56"/>
          <p:cNvGrpSpPr/>
          <p:nvPr/>
        </p:nvGrpSpPr>
        <p:grpSpPr>
          <a:xfrm flipH="1">
            <a:off x="5932858" y="-425763"/>
            <a:ext cx="3704019" cy="2121973"/>
            <a:chOff x="-1389150" y="804800"/>
            <a:chExt cx="971750" cy="556700"/>
          </a:xfrm>
        </p:grpSpPr>
        <p:sp>
          <p:nvSpPr>
            <p:cNvPr id="8539" name="Google Shape;8539;p56"/>
            <p:cNvSpPr/>
            <p:nvPr/>
          </p:nvSpPr>
          <p:spPr>
            <a:xfrm>
              <a:off x="-1389150" y="8048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0" name="Google Shape;8540;p56"/>
            <p:cNvSpPr/>
            <p:nvPr/>
          </p:nvSpPr>
          <p:spPr>
            <a:xfrm>
              <a:off x="-437050" y="805025"/>
              <a:ext cx="2475" cy="41525"/>
            </a:xfrm>
            <a:custGeom>
              <a:rect b="b" l="l" r="r" t="t"/>
              <a:pathLst>
                <a:path extrusionOk="0" h="1661" w="99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1" name="Google Shape;8541;p56"/>
            <p:cNvSpPr/>
            <p:nvPr/>
          </p:nvSpPr>
          <p:spPr>
            <a:xfrm>
              <a:off x="-524700" y="806375"/>
              <a:ext cx="2475" cy="76750"/>
            </a:xfrm>
            <a:custGeom>
              <a:rect b="b" l="l" r="r" t="t"/>
              <a:pathLst>
                <a:path extrusionOk="0" h="3070" w="99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2" name="Google Shape;8542;p56"/>
            <p:cNvSpPr/>
            <p:nvPr/>
          </p:nvSpPr>
          <p:spPr>
            <a:xfrm>
              <a:off x="-524700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3" name="Google Shape;8543;p56"/>
            <p:cNvSpPr/>
            <p:nvPr/>
          </p:nvSpPr>
          <p:spPr>
            <a:xfrm>
              <a:off x="-524700" y="973200"/>
              <a:ext cx="2475" cy="14725"/>
            </a:xfrm>
            <a:custGeom>
              <a:rect b="b" l="l" r="r" t="t"/>
              <a:pathLst>
                <a:path extrusionOk="0" h="589" w="99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4" name="Google Shape;8544;p56"/>
            <p:cNvSpPr/>
            <p:nvPr/>
          </p:nvSpPr>
          <p:spPr>
            <a:xfrm>
              <a:off x="-612575" y="8855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5" name="Google Shape;8545;p56"/>
            <p:cNvSpPr/>
            <p:nvPr/>
          </p:nvSpPr>
          <p:spPr>
            <a:xfrm>
              <a:off x="-612575" y="807475"/>
              <a:ext cx="2700" cy="75650"/>
            </a:xfrm>
            <a:custGeom>
              <a:rect b="b" l="l" r="r" t="t"/>
              <a:pathLst>
                <a:path extrusionOk="0" h="3026" w="108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6" name="Google Shape;8546;p56"/>
            <p:cNvSpPr/>
            <p:nvPr/>
          </p:nvSpPr>
          <p:spPr>
            <a:xfrm>
              <a:off x="-612575" y="973200"/>
              <a:ext cx="2700" cy="85200"/>
            </a:xfrm>
            <a:custGeom>
              <a:rect b="b" l="l" r="r" t="t"/>
              <a:pathLst>
                <a:path extrusionOk="0" h="3408" w="108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7" name="Google Shape;8547;p56"/>
            <p:cNvSpPr/>
            <p:nvPr/>
          </p:nvSpPr>
          <p:spPr>
            <a:xfrm>
              <a:off x="-612575" y="1061075"/>
              <a:ext cx="2700" cy="17625"/>
            </a:xfrm>
            <a:custGeom>
              <a:rect b="b" l="l" r="r" t="t"/>
              <a:pathLst>
                <a:path extrusionOk="0" h="705" w="108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8" name="Google Shape;8548;p56"/>
            <p:cNvSpPr/>
            <p:nvPr/>
          </p:nvSpPr>
          <p:spPr>
            <a:xfrm>
              <a:off x="-700225" y="808825"/>
              <a:ext cx="2475" cy="74300"/>
            </a:xfrm>
            <a:custGeom>
              <a:rect b="b" l="l" r="r" t="t"/>
              <a:pathLst>
                <a:path extrusionOk="0" h="2972" w="99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9" name="Google Shape;8549;p56"/>
            <p:cNvSpPr/>
            <p:nvPr/>
          </p:nvSpPr>
          <p:spPr>
            <a:xfrm>
              <a:off x="-7002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0" name="Google Shape;8550;p56"/>
            <p:cNvSpPr/>
            <p:nvPr/>
          </p:nvSpPr>
          <p:spPr>
            <a:xfrm>
              <a:off x="-7002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1" name="Google Shape;8551;p56"/>
            <p:cNvSpPr/>
            <p:nvPr/>
          </p:nvSpPr>
          <p:spPr>
            <a:xfrm>
              <a:off x="-700225" y="1061075"/>
              <a:ext cx="2475" cy="69150"/>
            </a:xfrm>
            <a:custGeom>
              <a:rect b="b" l="l" r="r" t="t"/>
              <a:pathLst>
                <a:path extrusionOk="0" h="2766" w="99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2" name="Google Shape;8552;p56"/>
            <p:cNvSpPr/>
            <p:nvPr/>
          </p:nvSpPr>
          <p:spPr>
            <a:xfrm>
              <a:off x="-7878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3" name="Google Shape;8553;p56"/>
            <p:cNvSpPr/>
            <p:nvPr/>
          </p:nvSpPr>
          <p:spPr>
            <a:xfrm>
              <a:off x="-7878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4" name="Google Shape;8554;p56"/>
            <p:cNvSpPr/>
            <p:nvPr/>
          </p:nvSpPr>
          <p:spPr>
            <a:xfrm>
              <a:off x="-787875" y="80995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5" name="Google Shape;8555;p56"/>
            <p:cNvSpPr/>
            <p:nvPr/>
          </p:nvSpPr>
          <p:spPr>
            <a:xfrm>
              <a:off x="-7878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6" name="Google Shape;8556;p56"/>
            <p:cNvSpPr/>
            <p:nvPr/>
          </p:nvSpPr>
          <p:spPr>
            <a:xfrm>
              <a:off x="-787875" y="1148700"/>
              <a:ext cx="2475" cy="6275"/>
            </a:xfrm>
            <a:custGeom>
              <a:rect b="b" l="l" r="r" t="t"/>
              <a:pathLst>
                <a:path extrusionOk="0" h="251" w="99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7" name="Google Shape;8557;p56"/>
            <p:cNvSpPr/>
            <p:nvPr/>
          </p:nvSpPr>
          <p:spPr>
            <a:xfrm>
              <a:off x="-875525" y="114870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8" name="Google Shape;8558;p56"/>
            <p:cNvSpPr/>
            <p:nvPr/>
          </p:nvSpPr>
          <p:spPr>
            <a:xfrm>
              <a:off x="-8755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9" name="Google Shape;8559;p56"/>
            <p:cNvSpPr/>
            <p:nvPr/>
          </p:nvSpPr>
          <p:spPr>
            <a:xfrm>
              <a:off x="-875525" y="811050"/>
              <a:ext cx="2475" cy="72075"/>
            </a:xfrm>
            <a:custGeom>
              <a:rect b="b" l="l" r="r" t="t"/>
              <a:pathLst>
                <a:path extrusionOk="0" h="2883" w="99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0" name="Google Shape;8560;p56"/>
            <p:cNvSpPr/>
            <p:nvPr/>
          </p:nvSpPr>
          <p:spPr>
            <a:xfrm>
              <a:off x="-8755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1" name="Google Shape;8561;p56"/>
            <p:cNvSpPr/>
            <p:nvPr/>
          </p:nvSpPr>
          <p:spPr>
            <a:xfrm>
              <a:off x="-8755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2" name="Google Shape;8562;p56"/>
            <p:cNvSpPr/>
            <p:nvPr/>
          </p:nvSpPr>
          <p:spPr>
            <a:xfrm>
              <a:off x="-963175" y="812400"/>
              <a:ext cx="2500" cy="70725"/>
            </a:xfrm>
            <a:custGeom>
              <a:rect b="b" l="l" r="r" t="t"/>
              <a:pathLst>
                <a:path extrusionOk="0" h="2829" w="10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3" name="Google Shape;8563;p56"/>
            <p:cNvSpPr/>
            <p:nvPr/>
          </p:nvSpPr>
          <p:spPr>
            <a:xfrm>
              <a:off x="-963175" y="8855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4" name="Google Shape;8564;p56"/>
            <p:cNvSpPr/>
            <p:nvPr/>
          </p:nvSpPr>
          <p:spPr>
            <a:xfrm>
              <a:off x="-963175" y="1061075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5" name="Google Shape;8565;p56"/>
            <p:cNvSpPr/>
            <p:nvPr/>
          </p:nvSpPr>
          <p:spPr>
            <a:xfrm>
              <a:off x="-963175" y="1148700"/>
              <a:ext cx="2500" cy="57125"/>
            </a:xfrm>
            <a:custGeom>
              <a:rect b="b" l="l" r="r" t="t"/>
              <a:pathLst>
                <a:path extrusionOk="0" h="2285" w="10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6" name="Google Shape;8566;p56"/>
            <p:cNvSpPr/>
            <p:nvPr/>
          </p:nvSpPr>
          <p:spPr>
            <a:xfrm>
              <a:off x="-963175" y="973200"/>
              <a:ext cx="2500" cy="85200"/>
            </a:xfrm>
            <a:custGeom>
              <a:rect b="b" l="l" r="r" t="t"/>
              <a:pathLst>
                <a:path extrusionOk="0" h="3408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7" name="Google Shape;8567;p56"/>
            <p:cNvSpPr/>
            <p:nvPr/>
          </p:nvSpPr>
          <p:spPr>
            <a:xfrm>
              <a:off x="-1051050" y="813500"/>
              <a:ext cx="2725" cy="69625"/>
            </a:xfrm>
            <a:custGeom>
              <a:rect b="b" l="l" r="r" t="t"/>
              <a:pathLst>
                <a:path extrusionOk="0" h="2785" w="109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8" name="Google Shape;8568;p56"/>
            <p:cNvSpPr/>
            <p:nvPr/>
          </p:nvSpPr>
          <p:spPr>
            <a:xfrm>
              <a:off x="-1051050" y="114870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9" name="Google Shape;8569;p56"/>
            <p:cNvSpPr/>
            <p:nvPr/>
          </p:nvSpPr>
          <p:spPr>
            <a:xfrm>
              <a:off x="-1051050" y="1061075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0" name="Google Shape;8570;p56"/>
            <p:cNvSpPr/>
            <p:nvPr/>
          </p:nvSpPr>
          <p:spPr>
            <a:xfrm>
              <a:off x="-1051050" y="1236350"/>
              <a:ext cx="2725" cy="9850"/>
            </a:xfrm>
            <a:custGeom>
              <a:rect b="b" l="l" r="r" t="t"/>
              <a:pathLst>
                <a:path extrusionOk="0" h="394" w="109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1" name="Google Shape;8571;p56"/>
            <p:cNvSpPr/>
            <p:nvPr/>
          </p:nvSpPr>
          <p:spPr>
            <a:xfrm>
              <a:off x="-1051050" y="973200"/>
              <a:ext cx="2725" cy="85200"/>
            </a:xfrm>
            <a:custGeom>
              <a:rect b="b" l="l" r="r" t="t"/>
              <a:pathLst>
                <a:path extrusionOk="0" h="3408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2" name="Google Shape;8572;p56"/>
            <p:cNvSpPr/>
            <p:nvPr/>
          </p:nvSpPr>
          <p:spPr>
            <a:xfrm>
              <a:off x="-1051050" y="885550"/>
              <a:ext cx="2725" cy="85225"/>
            </a:xfrm>
            <a:custGeom>
              <a:rect b="b" l="l" r="r" t="t"/>
              <a:pathLst>
                <a:path extrusionOk="0" h="3409" w="109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3" name="Google Shape;8573;p56"/>
            <p:cNvSpPr/>
            <p:nvPr/>
          </p:nvSpPr>
          <p:spPr>
            <a:xfrm>
              <a:off x="-11386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4" name="Google Shape;8574;p56"/>
            <p:cNvSpPr/>
            <p:nvPr/>
          </p:nvSpPr>
          <p:spPr>
            <a:xfrm>
              <a:off x="-1138675" y="814850"/>
              <a:ext cx="2475" cy="68275"/>
            </a:xfrm>
            <a:custGeom>
              <a:rect b="b" l="l" r="r" t="t"/>
              <a:pathLst>
                <a:path extrusionOk="0" h="2731" w="99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5" name="Google Shape;8575;p56"/>
            <p:cNvSpPr/>
            <p:nvPr/>
          </p:nvSpPr>
          <p:spPr>
            <a:xfrm>
              <a:off x="-1138675" y="1236350"/>
              <a:ext cx="2475" cy="53125"/>
            </a:xfrm>
            <a:custGeom>
              <a:rect b="b" l="l" r="r" t="t"/>
              <a:pathLst>
                <a:path extrusionOk="0" h="2125" w="99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6" name="Google Shape;8576;p56"/>
            <p:cNvSpPr/>
            <p:nvPr/>
          </p:nvSpPr>
          <p:spPr>
            <a:xfrm>
              <a:off x="-11386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7" name="Google Shape;8577;p56"/>
            <p:cNvSpPr/>
            <p:nvPr/>
          </p:nvSpPr>
          <p:spPr>
            <a:xfrm>
              <a:off x="-11386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8" name="Google Shape;8578;p56"/>
            <p:cNvSpPr/>
            <p:nvPr/>
          </p:nvSpPr>
          <p:spPr>
            <a:xfrm>
              <a:off x="-11386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9" name="Google Shape;8579;p56"/>
            <p:cNvSpPr/>
            <p:nvPr/>
          </p:nvSpPr>
          <p:spPr>
            <a:xfrm>
              <a:off x="-122632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0" name="Google Shape;8580;p56"/>
            <p:cNvSpPr/>
            <p:nvPr/>
          </p:nvSpPr>
          <p:spPr>
            <a:xfrm>
              <a:off x="-1226325" y="1324000"/>
              <a:ext cx="2475" cy="3375"/>
            </a:xfrm>
            <a:custGeom>
              <a:rect b="b" l="l" r="r" t="t"/>
              <a:pathLst>
                <a:path extrusionOk="0" h="135" w="99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1" name="Google Shape;8581;p56"/>
            <p:cNvSpPr/>
            <p:nvPr/>
          </p:nvSpPr>
          <p:spPr>
            <a:xfrm>
              <a:off x="-122632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2" name="Google Shape;8582;p56"/>
            <p:cNvSpPr/>
            <p:nvPr/>
          </p:nvSpPr>
          <p:spPr>
            <a:xfrm>
              <a:off x="-122632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3" name="Google Shape;8583;p56"/>
            <p:cNvSpPr/>
            <p:nvPr/>
          </p:nvSpPr>
          <p:spPr>
            <a:xfrm>
              <a:off x="-1226325" y="815950"/>
              <a:ext cx="2475" cy="67175"/>
            </a:xfrm>
            <a:custGeom>
              <a:rect b="b" l="l" r="r" t="t"/>
              <a:pathLst>
                <a:path extrusionOk="0" h="2687" w="99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4" name="Google Shape;8584;p56"/>
            <p:cNvSpPr/>
            <p:nvPr/>
          </p:nvSpPr>
          <p:spPr>
            <a:xfrm>
              <a:off x="-122632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5" name="Google Shape;8585;p56"/>
            <p:cNvSpPr/>
            <p:nvPr/>
          </p:nvSpPr>
          <p:spPr>
            <a:xfrm>
              <a:off x="-122632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6" name="Google Shape;8586;p56"/>
            <p:cNvSpPr/>
            <p:nvPr/>
          </p:nvSpPr>
          <p:spPr>
            <a:xfrm>
              <a:off x="-1313975" y="12363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7" name="Google Shape;8587;p56"/>
            <p:cNvSpPr/>
            <p:nvPr/>
          </p:nvSpPr>
          <p:spPr>
            <a:xfrm>
              <a:off x="-1313975" y="11487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8" name="Google Shape;8588;p56"/>
            <p:cNvSpPr/>
            <p:nvPr/>
          </p:nvSpPr>
          <p:spPr>
            <a:xfrm>
              <a:off x="-1313975" y="1061075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9" name="Google Shape;8589;p56"/>
            <p:cNvSpPr/>
            <p:nvPr/>
          </p:nvSpPr>
          <p:spPr>
            <a:xfrm>
              <a:off x="-1313975" y="817300"/>
              <a:ext cx="2475" cy="65825"/>
            </a:xfrm>
            <a:custGeom>
              <a:rect b="b" l="l" r="r" t="t"/>
              <a:pathLst>
                <a:path extrusionOk="0" h="2633" w="99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0" name="Google Shape;8590;p56"/>
            <p:cNvSpPr/>
            <p:nvPr/>
          </p:nvSpPr>
          <p:spPr>
            <a:xfrm>
              <a:off x="-1313975" y="973200"/>
              <a:ext cx="2475" cy="85200"/>
            </a:xfrm>
            <a:custGeom>
              <a:rect b="b" l="l" r="r" t="t"/>
              <a:pathLst>
                <a:path extrusionOk="0" h="3408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1" name="Google Shape;8591;p56"/>
            <p:cNvSpPr/>
            <p:nvPr/>
          </p:nvSpPr>
          <p:spPr>
            <a:xfrm>
              <a:off x="-1313975" y="8855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2" name="Google Shape;8592;p56"/>
            <p:cNvSpPr/>
            <p:nvPr/>
          </p:nvSpPr>
          <p:spPr>
            <a:xfrm>
              <a:off x="-1313975" y="1324000"/>
              <a:ext cx="2475" cy="29250"/>
            </a:xfrm>
            <a:custGeom>
              <a:rect b="b" l="l" r="r" t="t"/>
              <a:pathLst>
                <a:path extrusionOk="0" h="1170" w="99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3" name="Google Shape;8593;p56"/>
            <p:cNvSpPr/>
            <p:nvPr/>
          </p:nvSpPr>
          <p:spPr>
            <a:xfrm>
              <a:off x="-1389150" y="1321550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4" name="Google Shape;8594;p56"/>
            <p:cNvSpPr/>
            <p:nvPr/>
          </p:nvSpPr>
          <p:spPr>
            <a:xfrm>
              <a:off x="-1389150" y="1233900"/>
              <a:ext cx="363550" cy="2475"/>
            </a:xfrm>
            <a:custGeom>
              <a:rect b="b" l="l" r="r" t="t"/>
              <a:pathLst>
                <a:path extrusionOk="0" h="99" w="14542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5" name="Google Shape;8595;p56"/>
            <p:cNvSpPr/>
            <p:nvPr/>
          </p:nvSpPr>
          <p:spPr>
            <a:xfrm>
              <a:off x="-1389150" y="1146250"/>
              <a:ext cx="638325" cy="2475"/>
            </a:xfrm>
            <a:custGeom>
              <a:rect b="b" l="l" r="r" t="t"/>
              <a:pathLst>
                <a:path extrusionOk="0" h="99" w="25533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6" name="Google Shape;8596;p56"/>
            <p:cNvSpPr/>
            <p:nvPr/>
          </p:nvSpPr>
          <p:spPr>
            <a:xfrm>
              <a:off x="-1389150" y="1058375"/>
              <a:ext cx="800250" cy="2725"/>
            </a:xfrm>
            <a:custGeom>
              <a:rect b="b" l="l" r="r" t="t"/>
              <a:pathLst>
                <a:path extrusionOk="0" h="109" w="3201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7" name="Google Shape;8597;p56"/>
            <p:cNvSpPr/>
            <p:nvPr/>
          </p:nvSpPr>
          <p:spPr>
            <a:xfrm>
              <a:off x="-1389150" y="97075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8" name="Google Shape;8598;p56"/>
            <p:cNvSpPr/>
            <p:nvPr/>
          </p:nvSpPr>
          <p:spPr>
            <a:xfrm>
              <a:off x="-1389150" y="883100"/>
              <a:ext cx="932725" cy="2475"/>
            </a:xfrm>
            <a:custGeom>
              <a:rect b="b" l="l" r="r" t="t"/>
              <a:pathLst>
                <a:path extrusionOk="0" h="99" w="37309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9" name="Google Shape;8599;p56"/>
          <p:cNvGrpSpPr/>
          <p:nvPr/>
        </p:nvGrpSpPr>
        <p:grpSpPr>
          <a:xfrm flipH="1">
            <a:off x="-436660" y="3317253"/>
            <a:ext cx="3704019" cy="2121973"/>
            <a:chOff x="38000" y="1652300"/>
            <a:chExt cx="971750" cy="556700"/>
          </a:xfrm>
        </p:grpSpPr>
        <p:sp>
          <p:nvSpPr>
            <p:cNvPr id="8600" name="Google Shape;8600;p56"/>
            <p:cNvSpPr/>
            <p:nvPr/>
          </p:nvSpPr>
          <p:spPr>
            <a:xfrm>
              <a:off x="38000" y="1652300"/>
              <a:ext cx="971750" cy="556700"/>
            </a:xfrm>
            <a:custGeom>
              <a:rect b="b" l="l" r="r" t="t"/>
              <a:pathLst>
                <a:path extrusionOk="0" h="22268" w="3887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1" name="Google Shape;8601;p56"/>
            <p:cNvSpPr/>
            <p:nvPr/>
          </p:nvSpPr>
          <p:spPr>
            <a:xfrm>
              <a:off x="55175" y="2167500"/>
              <a:ext cx="2475" cy="41275"/>
            </a:xfrm>
            <a:custGeom>
              <a:rect b="b" l="l" r="r" t="t"/>
              <a:pathLst>
                <a:path extrusionOk="0" h="1651" w="99">
                  <a:moveTo>
                    <a:pt x="99" y="0"/>
                  </a:moveTo>
                  <a:cubicBezTo>
                    <a:pt x="63" y="63"/>
                    <a:pt x="36" y="134"/>
                    <a:pt x="0" y="196"/>
                  </a:cubicBezTo>
                  <a:lnTo>
                    <a:pt x="0" y="1650"/>
                  </a:lnTo>
                  <a:lnTo>
                    <a:pt x="99" y="165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2" name="Google Shape;8602;p56"/>
            <p:cNvSpPr/>
            <p:nvPr/>
          </p:nvSpPr>
          <p:spPr>
            <a:xfrm>
              <a:off x="142825" y="2025875"/>
              <a:ext cx="2475" cy="14750"/>
            </a:xfrm>
            <a:custGeom>
              <a:rect b="b" l="l" r="r" t="t"/>
              <a:pathLst>
                <a:path extrusionOk="0" h="590" w="99">
                  <a:moveTo>
                    <a:pt x="98" y="0"/>
                  </a:moveTo>
                  <a:cubicBezTo>
                    <a:pt x="63" y="45"/>
                    <a:pt x="36" y="89"/>
                    <a:pt x="0" y="134"/>
                  </a:cubicBezTo>
                  <a:lnTo>
                    <a:pt x="0" y="589"/>
                  </a:lnTo>
                  <a:lnTo>
                    <a:pt x="98" y="58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3" name="Google Shape;8603;p56"/>
            <p:cNvSpPr/>
            <p:nvPr/>
          </p:nvSpPr>
          <p:spPr>
            <a:xfrm>
              <a:off x="142825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4" name="Google Shape;8604;p56"/>
            <p:cNvSpPr/>
            <p:nvPr/>
          </p:nvSpPr>
          <p:spPr>
            <a:xfrm>
              <a:off x="142825" y="2130700"/>
              <a:ext cx="2475" cy="76950"/>
            </a:xfrm>
            <a:custGeom>
              <a:rect b="b" l="l" r="r" t="t"/>
              <a:pathLst>
                <a:path extrusionOk="0" h="3078" w="99">
                  <a:moveTo>
                    <a:pt x="0" y="0"/>
                  </a:moveTo>
                  <a:lnTo>
                    <a:pt x="0" y="3078"/>
                  </a:lnTo>
                  <a:lnTo>
                    <a:pt x="98" y="307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5" name="Google Shape;8605;p56"/>
            <p:cNvSpPr/>
            <p:nvPr/>
          </p:nvSpPr>
          <p:spPr>
            <a:xfrm>
              <a:off x="230475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6" name="Google Shape;8606;p56"/>
            <p:cNvSpPr/>
            <p:nvPr/>
          </p:nvSpPr>
          <p:spPr>
            <a:xfrm>
              <a:off x="230475" y="1935100"/>
              <a:ext cx="2475" cy="17875"/>
            </a:xfrm>
            <a:custGeom>
              <a:rect b="b" l="l" r="r" t="t"/>
              <a:pathLst>
                <a:path extrusionOk="0" h="715" w="99">
                  <a:moveTo>
                    <a:pt x="98" y="0"/>
                  </a:moveTo>
                  <a:cubicBezTo>
                    <a:pt x="72" y="27"/>
                    <a:pt x="36" y="54"/>
                    <a:pt x="0" y="81"/>
                  </a:cubicBezTo>
                  <a:lnTo>
                    <a:pt x="0" y="714"/>
                  </a:lnTo>
                  <a:lnTo>
                    <a:pt x="98" y="71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7" name="Google Shape;8607;p56"/>
            <p:cNvSpPr/>
            <p:nvPr/>
          </p:nvSpPr>
          <p:spPr>
            <a:xfrm>
              <a:off x="230475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8" name="Google Shape;8608;p56"/>
            <p:cNvSpPr/>
            <p:nvPr/>
          </p:nvSpPr>
          <p:spPr>
            <a:xfrm>
              <a:off x="230475" y="2130700"/>
              <a:ext cx="2475" cy="75625"/>
            </a:xfrm>
            <a:custGeom>
              <a:rect b="b" l="l" r="r" t="t"/>
              <a:pathLst>
                <a:path extrusionOk="0" h="3025" w="99">
                  <a:moveTo>
                    <a:pt x="0" y="0"/>
                  </a:moveTo>
                  <a:lnTo>
                    <a:pt x="0" y="3024"/>
                  </a:lnTo>
                  <a:lnTo>
                    <a:pt x="98" y="302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9" name="Google Shape;8609;p56"/>
            <p:cNvSpPr/>
            <p:nvPr/>
          </p:nvSpPr>
          <p:spPr>
            <a:xfrm>
              <a:off x="318125" y="1883575"/>
              <a:ext cx="2700" cy="69400"/>
            </a:xfrm>
            <a:custGeom>
              <a:rect b="b" l="l" r="r" t="t"/>
              <a:pathLst>
                <a:path extrusionOk="0" h="2776" w="108">
                  <a:moveTo>
                    <a:pt x="107" y="1"/>
                  </a:moveTo>
                  <a:cubicBezTo>
                    <a:pt x="72" y="10"/>
                    <a:pt x="36" y="27"/>
                    <a:pt x="0" y="36"/>
                  </a:cubicBezTo>
                  <a:lnTo>
                    <a:pt x="0" y="2775"/>
                  </a:lnTo>
                  <a:lnTo>
                    <a:pt x="107" y="277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0" name="Google Shape;8610;p56"/>
            <p:cNvSpPr/>
            <p:nvPr/>
          </p:nvSpPr>
          <p:spPr>
            <a:xfrm>
              <a:off x="318125" y="2130700"/>
              <a:ext cx="2700" cy="74500"/>
            </a:xfrm>
            <a:custGeom>
              <a:rect b="b" l="l" r="r" t="t"/>
              <a:pathLst>
                <a:path extrusionOk="0" h="2980" w="108">
                  <a:moveTo>
                    <a:pt x="0" y="0"/>
                  </a:moveTo>
                  <a:lnTo>
                    <a:pt x="0" y="2980"/>
                  </a:lnTo>
                  <a:lnTo>
                    <a:pt x="107" y="298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1" name="Google Shape;8611;p56"/>
            <p:cNvSpPr/>
            <p:nvPr/>
          </p:nvSpPr>
          <p:spPr>
            <a:xfrm>
              <a:off x="318125" y="20430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2" name="Google Shape;8612;p56"/>
            <p:cNvSpPr/>
            <p:nvPr/>
          </p:nvSpPr>
          <p:spPr>
            <a:xfrm>
              <a:off x="318125" y="19554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3" name="Google Shape;8613;p56"/>
            <p:cNvSpPr/>
            <p:nvPr/>
          </p:nvSpPr>
          <p:spPr>
            <a:xfrm>
              <a:off x="406000" y="1858825"/>
              <a:ext cx="2475" cy="6500"/>
            </a:xfrm>
            <a:custGeom>
              <a:rect b="b" l="l" r="r" t="t"/>
              <a:pathLst>
                <a:path extrusionOk="0" h="260" w="99">
                  <a:moveTo>
                    <a:pt x="98" y="0"/>
                  </a:moveTo>
                  <a:cubicBezTo>
                    <a:pt x="63" y="9"/>
                    <a:pt x="27" y="18"/>
                    <a:pt x="0" y="27"/>
                  </a:cubicBezTo>
                  <a:lnTo>
                    <a:pt x="0" y="259"/>
                  </a:lnTo>
                  <a:lnTo>
                    <a:pt x="98" y="25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4" name="Google Shape;8614;p56"/>
            <p:cNvSpPr/>
            <p:nvPr/>
          </p:nvSpPr>
          <p:spPr>
            <a:xfrm>
              <a:off x="406000" y="2130700"/>
              <a:ext cx="2475" cy="73175"/>
            </a:xfrm>
            <a:custGeom>
              <a:rect b="b" l="l" r="r" t="t"/>
              <a:pathLst>
                <a:path extrusionOk="0" h="2927" w="99">
                  <a:moveTo>
                    <a:pt x="0" y="0"/>
                  </a:moveTo>
                  <a:lnTo>
                    <a:pt x="0" y="2926"/>
                  </a:lnTo>
                  <a:lnTo>
                    <a:pt x="98" y="29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5" name="Google Shape;8615;p56"/>
            <p:cNvSpPr/>
            <p:nvPr/>
          </p:nvSpPr>
          <p:spPr>
            <a:xfrm>
              <a:off x="40600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6" name="Google Shape;8616;p56"/>
            <p:cNvSpPr/>
            <p:nvPr/>
          </p:nvSpPr>
          <p:spPr>
            <a:xfrm>
              <a:off x="40600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7" name="Google Shape;8617;p56"/>
            <p:cNvSpPr/>
            <p:nvPr/>
          </p:nvSpPr>
          <p:spPr>
            <a:xfrm>
              <a:off x="40600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8" name="Google Shape;8618;p56"/>
            <p:cNvSpPr/>
            <p:nvPr/>
          </p:nvSpPr>
          <p:spPr>
            <a:xfrm>
              <a:off x="49365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9" name="Google Shape;8619;p56"/>
            <p:cNvSpPr/>
            <p:nvPr/>
          </p:nvSpPr>
          <p:spPr>
            <a:xfrm>
              <a:off x="493650" y="1838750"/>
              <a:ext cx="2475" cy="26575"/>
            </a:xfrm>
            <a:custGeom>
              <a:rect b="b" l="l" r="r" t="t"/>
              <a:pathLst>
                <a:path extrusionOk="0" h="1063" w="99">
                  <a:moveTo>
                    <a:pt x="98" y="1"/>
                  </a:moveTo>
                  <a:cubicBezTo>
                    <a:pt x="63" y="9"/>
                    <a:pt x="36" y="18"/>
                    <a:pt x="0" y="27"/>
                  </a:cubicBezTo>
                  <a:lnTo>
                    <a:pt x="0" y="1062"/>
                  </a:lnTo>
                  <a:lnTo>
                    <a:pt x="98" y="106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0" name="Google Shape;8620;p56"/>
            <p:cNvSpPr/>
            <p:nvPr/>
          </p:nvSpPr>
          <p:spPr>
            <a:xfrm>
              <a:off x="49365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1" name="Google Shape;8621;p56"/>
            <p:cNvSpPr/>
            <p:nvPr/>
          </p:nvSpPr>
          <p:spPr>
            <a:xfrm>
              <a:off x="493650" y="2130700"/>
              <a:ext cx="2475" cy="72050"/>
            </a:xfrm>
            <a:custGeom>
              <a:rect b="b" l="l" r="r" t="t"/>
              <a:pathLst>
                <a:path extrusionOk="0" h="2882" w="99">
                  <a:moveTo>
                    <a:pt x="0" y="0"/>
                  </a:moveTo>
                  <a:lnTo>
                    <a:pt x="0" y="2882"/>
                  </a:lnTo>
                  <a:lnTo>
                    <a:pt x="98" y="288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2" name="Google Shape;8622;p56"/>
            <p:cNvSpPr/>
            <p:nvPr/>
          </p:nvSpPr>
          <p:spPr>
            <a:xfrm>
              <a:off x="49365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3" name="Google Shape;8623;p56"/>
            <p:cNvSpPr/>
            <p:nvPr/>
          </p:nvSpPr>
          <p:spPr>
            <a:xfrm>
              <a:off x="581300" y="1808200"/>
              <a:ext cx="2475" cy="57125"/>
            </a:xfrm>
            <a:custGeom>
              <a:rect b="b" l="l" r="r" t="t"/>
              <a:pathLst>
                <a:path extrusionOk="0" h="2285" w="99">
                  <a:moveTo>
                    <a:pt x="98" y="0"/>
                  </a:moveTo>
                  <a:cubicBezTo>
                    <a:pt x="71" y="9"/>
                    <a:pt x="36" y="27"/>
                    <a:pt x="0" y="36"/>
                  </a:cubicBezTo>
                  <a:lnTo>
                    <a:pt x="0" y="2284"/>
                  </a:lnTo>
                  <a:lnTo>
                    <a:pt x="98" y="228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4" name="Google Shape;8624;p56"/>
            <p:cNvSpPr/>
            <p:nvPr/>
          </p:nvSpPr>
          <p:spPr>
            <a:xfrm>
              <a:off x="581300" y="195540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5" name="Google Shape;8625;p56"/>
            <p:cNvSpPr/>
            <p:nvPr/>
          </p:nvSpPr>
          <p:spPr>
            <a:xfrm>
              <a:off x="581300" y="20430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6" name="Google Shape;8626;p56"/>
            <p:cNvSpPr/>
            <p:nvPr/>
          </p:nvSpPr>
          <p:spPr>
            <a:xfrm>
              <a:off x="581300" y="1867750"/>
              <a:ext cx="2475" cy="85225"/>
            </a:xfrm>
            <a:custGeom>
              <a:rect b="b" l="l" r="r" t="t"/>
              <a:pathLst>
                <a:path extrusionOk="0" h="3409" w="99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7" name="Google Shape;8627;p56"/>
            <p:cNvSpPr/>
            <p:nvPr/>
          </p:nvSpPr>
          <p:spPr>
            <a:xfrm>
              <a:off x="581300" y="2130700"/>
              <a:ext cx="2475" cy="70725"/>
            </a:xfrm>
            <a:custGeom>
              <a:rect b="b" l="l" r="r" t="t"/>
              <a:pathLst>
                <a:path extrusionOk="0" h="2829" w="99">
                  <a:moveTo>
                    <a:pt x="0" y="0"/>
                  </a:moveTo>
                  <a:lnTo>
                    <a:pt x="0" y="2828"/>
                  </a:lnTo>
                  <a:lnTo>
                    <a:pt x="98" y="282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8" name="Google Shape;8628;p56"/>
            <p:cNvSpPr/>
            <p:nvPr/>
          </p:nvSpPr>
          <p:spPr>
            <a:xfrm>
              <a:off x="668950" y="17801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9" name="Google Shape;8629;p56"/>
            <p:cNvSpPr/>
            <p:nvPr/>
          </p:nvSpPr>
          <p:spPr>
            <a:xfrm>
              <a:off x="668950" y="195540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0" name="Google Shape;8630;p56"/>
            <p:cNvSpPr/>
            <p:nvPr/>
          </p:nvSpPr>
          <p:spPr>
            <a:xfrm>
              <a:off x="668950" y="1767600"/>
              <a:ext cx="2700" cy="9850"/>
            </a:xfrm>
            <a:custGeom>
              <a:rect b="b" l="l" r="r" t="t"/>
              <a:pathLst>
                <a:path extrusionOk="0" h="394" w="108">
                  <a:moveTo>
                    <a:pt x="107" y="1"/>
                  </a:moveTo>
                  <a:cubicBezTo>
                    <a:pt x="71" y="19"/>
                    <a:pt x="36" y="36"/>
                    <a:pt x="0" y="54"/>
                  </a:cubicBezTo>
                  <a:lnTo>
                    <a:pt x="0" y="393"/>
                  </a:lnTo>
                  <a:lnTo>
                    <a:pt x="107" y="39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1" name="Google Shape;8631;p56"/>
            <p:cNvSpPr/>
            <p:nvPr/>
          </p:nvSpPr>
          <p:spPr>
            <a:xfrm>
              <a:off x="668950" y="2130700"/>
              <a:ext cx="2700" cy="69600"/>
            </a:xfrm>
            <a:custGeom>
              <a:rect b="b" l="l" r="r" t="t"/>
              <a:pathLst>
                <a:path extrusionOk="0" h="2784" w="108">
                  <a:moveTo>
                    <a:pt x="0" y="0"/>
                  </a:moveTo>
                  <a:lnTo>
                    <a:pt x="0" y="2783"/>
                  </a:lnTo>
                  <a:lnTo>
                    <a:pt x="107" y="278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2" name="Google Shape;8632;p56"/>
            <p:cNvSpPr/>
            <p:nvPr/>
          </p:nvSpPr>
          <p:spPr>
            <a:xfrm>
              <a:off x="668950" y="20430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3" name="Google Shape;8633;p56"/>
            <p:cNvSpPr/>
            <p:nvPr/>
          </p:nvSpPr>
          <p:spPr>
            <a:xfrm>
              <a:off x="668950" y="1867750"/>
              <a:ext cx="2700" cy="85225"/>
            </a:xfrm>
            <a:custGeom>
              <a:rect b="b" l="l" r="r" t="t"/>
              <a:pathLst>
                <a:path extrusionOk="0" h="3409" w="108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4" name="Google Shape;8634;p56"/>
            <p:cNvSpPr/>
            <p:nvPr/>
          </p:nvSpPr>
          <p:spPr>
            <a:xfrm>
              <a:off x="756800" y="2130700"/>
              <a:ext cx="2500" cy="68475"/>
            </a:xfrm>
            <a:custGeom>
              <a:rect b="b" l="l" r="r" t="t"/>
              <a:pathLst>
                <a:path extrusionOk="0" h="2739" w="100">
                  <a:moveTo>
                    <a:pt x="1" y="0"/>
                  </a:moveTo>
                  <a:lnTo>
                    <a:pt x="1" y="2739"/>
                  </a:lnTo>
                  <a:lnTo>
                    <a:pt x="99" y="273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5" name="Google Shape;8635;p56"/>
            <p:cNvSpPr/>
            <p:nvPr/>
          </p:nvSpPr>
          <p:spPr>
            <a:xfrm>
              <a:off x="75680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6" name="Google Shape;8636;p56"/>
            <p:cNvSpPr/>
            <p:nvPr/>
          </p:nvSpPr>
          <p:spPr>
            <a:xfrm>
              <a:off x="756800" y="1724575"/>
              <a:ext cx="2500" cy="52875"/>
            </a:xfrm>
            <a:custGeom>
              <a:rect b="b" l="l" r="r" t="t"/>
              <a:pathLst>
                <a:path extrusionOk="0" h="2115" w="100">
                  <a:moveTo>
                    <a:pt x="99" y="0"/>
                  </a:moveTo>
                  <a:cubicBezTo>
                    <a:pt x="63" y="9"/>
                    <a:pt x="28" y="27"/>
                    <a:pt x="1" y="45"/>
                  </a:cubicBezTo>
                  <a:lnTo>
                    <a:pt x="1" y="2114"/>
                  </a:lnTo>
                  <a:lnTo>
                    <a:pt x="99" y="211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7" name="Google Shape;8637;p56"/>
            <p:cNvSpPr/>
            <p:nvPr/>
          </p:nvSpPr>
          <p:spPr>
            <a:xfrm>
              <a:off x="75680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8" name="Google Shape;8638;p56"/>
            <p:cNvSpPr/>
            <p:nvPr/>
          </p:nvSpPr>
          <p:spPr>
            <a:xfrm>
              <a:off x="75680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9" name="Google Shape;8639;p56"/>
            <p:cNvSpPr/>
            <p:nvPr/>
          </p:nvSpPr>
          <p:spPr>
            <a:xfrm>
              <a:off x="75680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0" name="Google Shape;8640;p56"/>
            <p:cNvSpPr/>
            <p:nvPr/>
          </p:nvSpPr>
          <p:spPr>
            <a:xfrm>
              <a:off x="844450" y="2130700"/>
              <a:ext cx="2500" cy="67150"/>
            </a:xfrm>
            <a:custGeom>
              <a:rect b="b" l="l" r="r" t="t"/>
              <a:pathLst>
                <a:path extrusionOk="0" h="2686" w="100">
                  <a:moveTo>
                    <a:pt x="1" y="0"/>
                  </a:moveTo>
                  <a:lnTo>
                    <a:pt x="1" y="2685"/>
                  </a:lnTo>
                  <a:lnTo>
                    <a:pt x="99" y="268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1" name="Google Shape;8641;p56"/>
            <p:cNvSpPr/>
            <p:nvPr/>
          </p:nvSpPr>
          <p:spPr>
            <a:xfrm>
              <a:off x="84445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2" name="Google Shape;8642;p56"/>
            <p:cNvSpPr/>
            <p:nvPr/>
          </p:nvSpPr>
          <p:spPr>
            <a:xfrm>
              <a:off x="84445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3" name="Google Shape;8643;p56"/>
            <p:cNvSpPr/>
            <p:nvPr/>
          </p:nvSpPr>
          <p:spPr>
            <a:xfrm>
              <a:off x="844450" y="1692225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4" name="Google Shape;8644;p56"/>
            <p:cNvSpPr/>
            <p:nvPr/>
          </p:nvSpPr>
          <p:spPr>
            <a:xfrm>
              <a:off x="84445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5" name="Google Shape;8645;p56"/>
            <p:cNvSpPr/>
            <p:nvPr/>
          </p:nvSpPr>
          <p:spPr>
            <a:xfrm>
              <a:off x="844450" y="1686425"/>
              <a:ext cx="2500" cy="3375"/>
            </a:xfrm>
            <a:custGeom>
              <a:rect b="b" l="l" r="r" t="t"/>
              <a:pathLst>
                <a:path extrusionOk="0" h="135" w="100">
                  <a:moveTo>
                    <a:pt x="99" y="1"/>
                  </a:moveTo>
                  <a:cubicBezTo>
                    <a:pt x="63" y="9"/>
                    <a:pt x="37" y="27"/>
                    <a:pt x="1" y="36"/>
                  </a:cubicBezTo>
                  <a:lnTo>
                    <a:pt x="1" y="134"/>
                  </a:lnTo>
                  <a:lnTo>
                    <a:pt x="99" y="13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6" name="Google Shape;8646;p56"/>
            <p:cNvSpPr/>
            <p:nvPr/>
          </p:nvSpPr>
          <p:spPr>
            <a:xfrm>
              <a:off x="84445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7" name="Google Shape;8647;p56"/>
            <p:cNvSpPr/>
            <p:nvPr/>
          </p:nvSpPr>
          <p:spPr>
            <a:xfrm>
              <a:off x="932100" y="19554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8" name="Google Shape;8648;p56"/>
            <p:cNvSpPr/>
            <p:nvPr/>
          </p:nvSpPr>
          <p:spPr>
            <a:xfrm>
              <a:off x="932100" y="20430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9" name="Google Shape;8649;p56"/>
            <p:cNvSpPr/>
            <p:nvPr/>
          </p:nvSpPr>
          <p:spPr>
            <a:xfrm>
              <a:off x="932100" y="2130700"/>
              <a:ext cx="2500" cy="66025"/>
            </a:xfrm>
            <a:custGeom>
              <a:rect b="b" l="l" r="r" t="t"/>
              <a:pathLst>
                <a:path extrusionOk="0" h="2641" w="100">
                  <a:moveTo>
                    <a:pt x="1" y="0"/>
                  </a:moveTo>
                  <a:lnTo>
                    <a:pt x="1" y="2641"/>
                  </a:lnTo>
                  <a:lnTo>
                    <a:pt x="99" y="263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0" name="Google Shape;8650;p56"/>
            <p:cNvSpPr/>
            <p:nvPr/>
          </p:nvSpPr>
          <p:spPr>
            <a:xfrm>
              <a:off x="932100" y="1660550"/>
              <a:ext cx="2500" cy="29250"/>
            </a:xfrm>
            <a:custGeom>
              <a:rect b="b" l="l" r="r" t="t"/>
              <a:pathLst>
                <a:path extrusionOk="0" h="1170" w="100">
                  <a:moveTo>
                    <a:pt x="99" y="1"/>
                  </a:moveTo>
                  <a:cubicBezTo>
                    <a:pt x="63" y="10"/>
                    <a:pt x="37" y="19"/>
                    <a:pt x="1" y="27"/>
                  </a:cubicBezTo>
                  <a:lnTo>
                    <a:pt x="1" y="1169"/>
                  </a:lnTo>
                  <a:lnTo>
                    <a:pt x="99" y="116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1" name="Google Shape;8651;p56"/>
            <p:cNvSpPr/>
            <p:nvPr/>
          </p:nvSpPr>
          <p:spPr>
            <a:xfrm>
              <a:off x="932100" y="1692225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2" name="Google Shape;8652;p56"/>
            <p:cNvSpPr/>
            <p:nvPr/>
          </p:nvSpPr>
          <p:spPr>
            <a:xfrm>
              <a:off x="932100" y="178010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3" name="Google Shape;8653;p56"/>
            <p:cNvSpPr/>
            <p:nvPr/>
          </p:nvSpPr>
          <p:spPr>
            <a:xfrm>
              <a:off x="932100" y="1867750"/>
              <a:ext cx="2500" cy="85225"/>
            </a:xfrm>
            <a:custGeom>
              <a:rect b="b" l="l" r="r" t="t"/>
              <a:pathLst>
                <a:path extrusionOk="0" h="3409" w="10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4" name="Google Shape;8654;p56"/>
            <p:cNvSpPr/>
            <p:nvPr/>
          </p:nvSpPr>
          <p:spPr>
            <a:xfrm>
              <a:off x="831750" y="1689775"/>
              <a:ext cx="178000" cy="2475"/>
            </a:xfrm>
            <a:custGeom>
              <a:rect b="b" l="l" r="r" t="t"/>
              <a:pathLst>
                <a:path extrusionOk="0" h="99" w="7120">
                  <a:moveTo>
                    <a:pt x="250" y="0"/>
                  </a:moveTo>
                  <a:cubicBezTo>
                    <a:pt x="170" y="36"/>
                    <a:pt x="81" y="72"/>
                    <a:pt x="0" y="98"/>
                  </a:cubicBezTo>
                  <a:lnTo>
                    <a:pt x="7119" y="98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5" name="Google Shape;8655;p56"/>
            <p:cNvSpPr/>
            <p:nvPr/>
          </p:nvSpPr>
          <p:spPr>
            <a:xfrm>
              <a:off x="646200" y="1777425"/>
              <a:ext cx="363550" cy="2700"/>
            </a:xfrm>
            <a:custGeom>
              <a:rect b="b" l="l" r="r" t="t"/>
              <a:pathLst>
                <a:path extrusionOk="0" h="108" w="14542">
                  <a:moveTo>
                    <a:pt x="205" y="0"/>
                  </a:moveTo>
                  <a:cubicBezTo>
                    <a:pt x="134" y="36"/>
                    <a:pt x="63" y="72"/>
                    <a:pt x="0" y="107"/>
                  </a:cubicBezTo>
                  <a:lnTo>
                    <a:pt x="14541" y="107"/>
                  </a:lnTo>
                  <a:lnTo>
                    <a:pt x="14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6" name="Google Shape;8656;p56"/>
            <p:cNvSpPr/>
            <p:nvPr/>
          </p:nvSpPr>
          <p:spPr>
            <a:xfrm>
              <a:off x="371200" y="1865300"/>
              <a:ext cx="638550" cy="2475"/>
            </a:xfrm>
            <a:custGeom>
              <a:rect b="b" l="l" r="r" t="t"/>
              <a:pathLst>
                <a:path extrusionOk="0" h="99" w="25542">
                  <a:moveTo>
                    <a:pt x="393" y="0"/>
                  </a:moveTo>
                  <a:cubicBezTo>
                    <a:pt x="268" y="27"/>
                    <a:pt x="134" y="63"/>
                    <a:pt x="0" y="98"/>
                  </a:cubicBezTo>
                  <a:lnTo>
                    <a:pt x="25541" y="98"/>
                  </a:lnTo>
                  <a:lnTo>
                    <a:pt x="25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7" name="Google Shape;8657;p56"/>
            <p:cNvSpPr/>
            <p:nvPr/>
          </p:nvSpPr>
          <p:spPr>
            <a:xfrm>
              <a:off x="209275" y="1952950"/>
              <a:ext cx="800475" cy="2475"/>
            </a:xfrm>
            <a:custGeom>
              <a:rect b="b" l="l" r="r" t="t"/>
              <a:pathLst>
                <a:path extrusionOk="0" h="99" w="32019">
                  <a:moveTo>
                    <a:pt x="117" y="0"/>
                  </a:moveTo>
                  <a:cubicBezTo>
                    <a:pt x="81" y="36"/>
                    <a:pt x="45" y="63"/>
                    <a:pt x="1" y="98"/>
                  </a:cubicBezTo>
                  <a:lnTo>
                    <a:pt x="32018" y="98"/>
                  </a:lnTo>
                  <a:lnTo>
                    <a:pt x="320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8" name="Google Shape;8658;p56"/>
            <p:cNvSpPr/>
            <p:nvPr/>
          </p:nvSpPr>
          <p:spPr>
            <a:xfrm>
              <a:off x="132550" y="2040600"/>
              <a:ext cx="877200" cy="2475"/>
            </a:xfrm>
            <a:custGeom>
              <a:rect b="b" l="l" r="r" t="t"/>
              <a:pathLst>
                <a:path extrusionOk="0" h="99" w="35088">
                  <a:moveTo>
                    <a:pt x="72" y="0"/>
                  </a:moveTo>
                  <a:cubicBezTo>
                    <a:pt x="46" y="36"/>
                    <a:pt x="19" y="71"/>
                    <a:pt x="1" y="98"/>
                  </a:cubicBezTo>
                  <a:lnTo>
                    <a:pt x="35087" y="98"/>
                  </a:lnTo>
                  <a:lnTo>
                    <a:pt x="350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9" name="Google Shape;8659;p56"/>
            <p:cNvSpPr/>
            <p:nvPr/>
          </p:nvSpPr>
          <p:spPr>
            <a:xfrm>
              <a:off x="76800" y="2128250"/>
              <a:ext cx="932950" cy="2475"/>
            </a:xfrm>
            <a:custGeom>
              <a:rect b="b" l="l" r="r" t="t"/>
              <a:pathLst>
                <a:path extrusionOk="0" h="99" w="37318">
                  <a:moveTo>
                    <a:pt x="63" y="0"/>
                  </a:moveTo>
                  <a:cubicBezTo>
                    <a:pt x="45" y="36"/>
                    <a:pt x="27" y="71"/>
                    <a:pt x="1" y="98"/>
                  </a:cubicBezTo>
                  <a:lnTo>
                    <a:pt x="37317" y="98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0" name="Google Shape;8660;p56"/>
          <p:cNvGrpSpPr/>
          <p:nvPr/>
        </p:nvGrpSpPr>
        <p:grpSpPr>
          <a:xfrm>
            <a:off x="7585373" y="3550223"/>
            <a:ext cx="1343506" cy="1343506"/>
            <a:chOff x="4809600" y="1679825"/>
            <a:chExt cx="2396550" cy="2396550"/>
          </a:xfrm>
        </p:grpSpPr>
        <p:sp>
          <p:nvSpPr>
            <p:cNvPr id="8661" name="Google Shape;8661;p56"/>
            <p:cNvSpPr/>
            <p:nvPr/>
          </p:nvSpPr>
          <p:spPr>
            <a:xfrm>
              <a:off x="4809600" y="1679825"/>
              <a:ext cx="2396550" cy="2396550"/>
            </a:xfrm>
            <a:custGeom>
              <a:rect b="b" l="l" r="r" t="t"/>
              <a:pathLst>
                <a:path extrusionOk="0" h="95862" w="95862">
                  <a:moveTo>
                    <a:pt x="47931" y="0"/>
                  </a:moveTo>
                  <a:cubicBezTo>
                    <a:pt x="21504" y="0"/>
                    <a:pt x="0" y="21484"/>
                    <a:pt x="0" y="47931"/>
                  </a:cubicBezTo>
                  <a:cubicBezTo>
                    <a:pt x="0" y="74357"/>
                    <a:pt x="21504" y="95861"/>
                    <a:pt x="47931" y="95861"/>
                  </a:cubicBezTo>
                  <a:cubicBezTo>
                    <a:pt x="74358" y="95861"/>
                    <a:pt x="95862" y="74357"/>
                    <a:pt x="95862" y="47931"/>
                  </a:cubicBezTo>
                  <a:cubicBezTo>
                    <a:pt x="95862" y="21484"/>
                    <a:pt x="74358" y="0"/>
                    <a:pt x="4793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2" name="Google Shape;8662;p56"/>
            <p:cNvSpPr/>
            <p:nvPr/>
          </p:nvSpPr>
          <p:spPr>
            <a:xfrm>
              <a:off x="4931600" y="1801325"/>
              <a:ext cx="2153075" cy="2153025"/>
            </a:xfrm>
            <a:custGeom>
              <a:rect b="b" l="l" r="r" t="t"/>
              <a:pathLst>
                <a:path extrusionOk="0" h="86121" w="86123">
                  <a:moveTo>
                    <a:pt x="43051" y="0"/>
                  </a:moveTo>
                  <a:cubicBezTo>
                    <a:pt x="19273" y="0"/>
                    <a:pt x="1" y="19272"/>
                    <a:pt x="1" y="43071"/>
                  </a:cubicBezTo>
                  <a:cubicBezTo>
                    <a:pt x="1" y="66848"/>
                    <a:pt x="19273" y="86121"/>
                    <a:pt x="43051" y="86121"/>
                  </a:cubicBezTo>
                  <a:cubicBezTo>
                    <a:pt x="66850" y="86121"/>
                    <a:pt x="86122" y="66848"/>
                    <a:pt x="86122" y="43071"/>
                  </a:cubicBezTo>
                  <a:cubicBezTo>
                    <a:pt x="86122" y="19272"/>
                    <a:pt x="66850" y="0"/>
                    <a:pt x="43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3" name="Google Shape;8663;p56"/>
            <p:cNvSpPr/>
            <p:nvPr/>
          </p:nvSpPr>
          <p:spPr>
            <a:xfrm>
              <a:off x="5168875" y="2038575"/>
              <a:ext cx="1678525" cy="1678525"/>
            </a:xfrm>
            <a:custGeom>
              <a:rect b="b" l="l" r="r" t="t"/>
              <a:pathLst>
                <a:path extrusionOk="0" h="67141" w="67141">
                  <a:moveTo>
                    <a:pt x="33560" y="0"/>
                  </a:moveTo>
                  <a:cubicBezTo>
                    <a:pt x="15018" y="0"/>
                    <a:pt x="0" y="15039"/>
                    <a:pt x="0" y="33581"/>
                  </a:cubicBezTo>
                  <a:cubicBezTo>
                    <a:pt x="0" y="52123"/>
                    <a:pt x="15018" y="67141"/>
                    <a:pt x="33560" y="67141"/>
                  </a:cubicBezTo>
                  <a:cubicBezTo>
                    <a:pt x="52103" y="67141"/>
                    <a:pt x="67141" y="52123"/>
                    <a:pt x="67141" y="33581"/>
                  </a:cubicBezTo>
                  <a:cubicBezTo>
                    <a:pt x="67141" y="15039"/>
                    <a:pt x="52103" y="0"/>
                    <a:pt x="33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4" name="Google Shape;8664;p56"/>
            <p:cNvSpPr/>
            <p:nvPr/>
          </p:nvSpPr>
          <p:spPr>
            <a:xfrm>
              <a:off x="5083350" y="1953050"/>
              <a:ext cx="1849575" cy="1849575"/>
            </a:xfrm>
            <a:custGeom>
              <a:rect b="b" l="l" r="r" t="t"/>
              <a:pathLst>
                <a:path extrusionOk="0" h="73983" w="73983">
                  <a:moveTo>
                    <a:pt x="36981" y="334"/>
                  </a:moveTo>
                  <a:cubicBezTo>
                    <a:pt x="57213" y="334"/>
                    <a:pt x="73649" y="16770"/>
                    <a:pt x="73649" y="37002"/>
                  </a:cubicBezTo>
                  <a:cubicBezTo>
                    <a:pt x="73649" y="57213"/>
                    <a:pt x="57213" y="73649"/>
                    <a:pt x="36981" y="73649"/>
                  </a:cubicBezTo>
                  <a:cubicBezTo>
                    <a:pt x="16770" y="73649"/>
                    <a:pt x="313" y="57213"/>
                    <a:pt x="313" y="37002"/>
                  </a:cubicBezTo>
                  <a:cubicBezTo>
                    <a:pt x="313" y="16770"/>
                    <a:pt x="16770" y="334"/>
                    <a:pt x="36981" y="334"/>
                  </a:cubicBezTo>
                  <a:close/>
                  <a:moveTo>
                    <a:pt x="36981" y="1"/>
                  </a:moveTo>
                  <a:cubicBezTo>
                    <a:pt x="16582" y="1"/>
                    <a:pt x="0" y="16603"/>
                    <a:pt x="0" y="37002"/>
                  </a:cubicBezTo>
                  <a:cubicBezTo>
                    <a:pt x="0" y="57380"/>
                    <a:pt x="16582" y="73982"/>
                    <a:pt x="36981" y="73982"/>
                  </a:cubicBezTo>
                  <a:cubicBezTo>
                    <a:pt x="57380" y="73982"/>
                    <a:pt x="73983" y="57380"/>
                    <a:pt x="73983" y="37002"/>
                  </a:cubicBezTo>
                  <a:cubicBezTo>
                    <a:pt x="73983" y="16603"/>
                    <a:pt x="57380" y="1"/>
                    <a:pt x="36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5" name="Google Shape;8665;p56"/>
            <p:cNvSpPr/>
            <p:nvPr/>
          </p:nvSpPr>
          <p:spPr>
            <a:xfrm>
              <a:off x="5671025" y="2129100"/>
              <a:ext cx="1213925" cy="1306075"/>
            </a:xfrm>
            <a:custGeom>
              <a:rect b="b" l="l" r="r" t="t"/>
              <a:pathLst>
                <a:path extrusionOk="0" h="52243" w="48557">
                  <a:moveTo>
                    <a:pt x="19573" y="1"/>
                  </a:moveTo>
                  <a:cubicBezTo>
                    <a:pt x="10960" y="1"/>
                    <a:pt x="5244" y="3842"/>
                    <a:pt x="3775" y="8581"/>
                  </a:cubicBezTo>
                  <a:cubicBezTo>
                    <a:pt x="3004" y="11063"/>
                    <a:pt x="2023" y="13670"/>
                    <a:pt x="5882" y="18885"/>
                  </a:cubicBezTo>
                  <a:lnTo>
                    <a:pt x="480" y="40806"/>
                  </a:lnTo>
                  <a:cubicBezTo>
                    <a:pt x="0" y="42808"/>
                    <a:pt x="1231" y="44852"/>
                    <a:pt x="3233" y="45353"/>
                  </a:cubicBezTo>
                  <a:lnTo>
                    <a:pt x="15852" y="48461"/>
                  </a:lnTo>
                  <a:lnTo>
                    <a:pt x="18167" y="49024"/>
                  </a:lnTo>
                  <a:lnTo>
                    <a:pt x="30786" y="52131"/>
                  </a:lnTo>
                  <a:cubicBezTo>
                    <a:pt x="31088" y="52207"/>
                    <a:pt x="31391" y="52243"/>
                    <a:pt x="31689" y="52243"/>
                  </a:cubicBezTo>
                  <a:cubicBezTo>
                    <a:pt x="33369" y="52243"/>
                    <a:pt x="34908" y="51096"/>
                    <a:pt x="35333" y="49378"/>
                  </a:cubicBezTo>
                  <a:lnTo>
                    <a:pt x="40714" y="27478"/>
                  </a:lnTo>
                  <a:cubicBezTo>
                    <a:pt x="46554" y="24641"/>
                    <a:pt x="46909" y="21867"/>
                    <a:pt x="47368" y="19323"/>
                  </a:cubicBezTo>
                  <a:cubicBezTo>
                    <a:pt x="48557" y="12878"/>
                    <a:pt x="42466" y="4389"/>
                    <a:pt x="28700" y="1281"/>
                  </a:cubicBezTo>
                  <a:cubicBezTo>
                    <a:pt x="25390" y="395"/>
                    <a:pt x="22333" y="1"/>
                    <a:pt x="19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6" name="Google Shape;8666;p56"/>
            <p:cNvSpPr/>
            <p:nvPr/>
          </p:nvSpPr>
          <p:spPr>
            <a:xfrm>
              <a:off x="5623050" y="2085575"/>
              <a:ext cx="1293200" cy="1393225"/>
            </a:xfrm>
            <a:custGeom>
              <a:rect b="b" l="l" r="r" t="t"/>
              <a:pathLst>
                <a:path extrusionOk="0" h="55729" w="51728">
                  <a:moveTo>
                    <a:pt x="21442" y="3481"/>
                  </a:moveTo>
                  <a:cubicBezTo>
                    <a:pt x="24049" y="3481"/>
                    <a:pt x="26990" y="3856"/>
                    <a:pt x="30160" y="4711"/>
                  </a:cubicBezTo>
                  <a:cubicBezTo>
                    <a:pt x="30181" y="4711"/>
                    <a:pt x="30202" y="4711"/>
                    <a:pt x="30223" y="4732"/>
                  </a:cubicBezTo>
                  <a:cubicBezTo>
                    <a:pt x="42904" y="7569"/>
                    <a:pt x="48619" y="15098"/>
                    <a:pt x="47576" y="20751"/>
                  </a:cubicBezTo>
                  <a:lnTo>
                    <a:pt x="47535" y="20980"/>
                  </a:lnTo>
                  <a:cubicBezTo>
                    <a:pt x="47118" y="23295"/>
                    <a:pt x="46763" y="25298"/>
                    <a:pt x="41882" y="27655"/>
                  </a:cubicBezTo>
                  <a:cubicBezTo>
                    <a:pt x="41423" y="27863"/>
                    <a:pt x="41069" y="28301"/>
                    <a:pt x="40944" y="28802"/>
                  </a:cubicBezTo>
                  <a:lnTo>
                    <a:pt x="35562" y="50702"/>
                  </a:lnTo>
                  <a:cubicBezTo>
                    <a:pt x="35437" y="51224"/>
                    <a:pt x="35104" y="51662"/>
                    <a:pt x="34645" y="51954"/>
                  </a:cubicBezTo>
                  <a:cubicBezTo>
                    <a:pt x="34326" y="52142"/>
                    <a:pt x="33966" y="52240"/>
                    <a:pt x="33601" y="52240"/>
                  </a:cubicBezTo>
                  <a:cubicBezTo>
                    <a:pt x="33442" y="52240"/>
                    <a:pt x="33281" y="52221"/>
                    <a:pt x="33122" y="52183"/>
                  </a:cubicBezTo>
                  <a:lnTo>
                    <a:pt x="5569" y="45404"/>
                  </a:lnTo>
                  <a:cubicBezTo>
                    <a:pt x="4485" y="45133"/>
                    <a:pt x="3838" y="44049"/>
                    <a:pt x="4088" y="42964"/>
                  </a:cubicBezTo>
                  <a:lnTo>
                    <a:pt x="9490" y="21043"/>
                  </a:lnTo>
                  <a:cubicBezTo>
                    <a:pt x="9615" y="20542"/>
                    <a:pt x="9511" y="20021"/>
                    <a:pt x="9198" y="19604"/>
                  </a:cubicBezTo>
                  <a:cubicBezTo>
                    <a:pt x="5986" y="15244"/>
                    <a:pt x="6591" y="13325"/>
                    <a:pt x="7279" y="11073"/>
                  </a:cubicBezTo>
                  <a:lnTo>
                    <a:pt x="7363" y="10843"/>
                  </a:lnTo>
                  <a:cubicBezTo>
                    <a:pt x="8614" y="6755"/>
                    <a:pt x="13724" y="3481"/>
                    <a:pt x="21442" y="3481"/>
                  </a:cubicBezTo>
                  <a:close/>
                  <a:moveTo>
                    <a:pt x="21472" y="0"/>
                  </a:moveTo>
                  <a:cubicBezTo>
                    <a:pt x="18479" y="0"/>
                    <a:pt x="15688" y="438"/>
                    <a:pt x="13182" y="1311"/>
                  </a:cubicBezTo>
                  <a:cubicBezTo>
                    <a:pt x="8531" y="2938"/>
                    <a:pt x="5194" y="6046"/>
                    <a:pt x="4046" y="9821"/>
                  </a:cubicBezTo>
                  <a:lnTo>
                    <a:pt x="3963" y="10030"/>
                  </a:lnTo>
                  <a:cubicBezTo>
                    <a:pt x="3191" y="12554"/>
                    <a:pt x="2211" y="15641"/>
                    <a:pt x="5924" y="21001"/>
                  </a:cubicBezTo>
                  <a:lnTo>
                    <a:pt x="730" y="42130"/>
                  </a:lnTo>
                  <a:cubicBezTo>
                    <a:pt x="0" y="45071"/>
                    <a:pt x="1794" y="48053"/>
                    <a:pt x="4756" y="48783"/>
                  </a:cubicBezTo>
                  <a:lnTo>
                    <a:pt x="32288" y="55562"/>
                  </a:lnTo>
                  <a:cubicBezTo>
                    <a:pt x="32726" y="55666"/>
                    <a:pt x="33164" y="55729"/>
                    <a:pt x="33602" y="55729"/>
                  </a:cubicBezTo>
                  <a:cubicBezTo>
                    <a:pt x="34603" y="55729"/>
                    <a:pt x="35583" y="55458"/>
                    <a:pt x="36438" y="54915"/>
                  </a:cubicBezTo>
                  <a:cubicBezTo>
                    <a:pt x="37690" y="54164"/>
                    <a:pt x="38587" y="52955"/>
                    <a:pt x="38941" y="51536"/>
                  </a:cubicBezTo>
                  <a:lnTo>
                    <a:pt x="44135" y="30408"/>
                  </a:lnTo>
                  <a:cubicBezTo>
                    <a:pt x="49913" y="27383"/>
                    <a:pt x="50497" y="24192"/>
                    <a:pt x="50955" y="21606"/>
                  </a:cubicBezTo>
                  <a:lnTo>
                    <a:pt x="50997" y="21376"/>
                  </a:lnTo>
                  <a:cubicBezTo>
                    <a:pt x="51727" y="17497"/>
                    <a:pt x="50205" y="13200"/>
                    <a:pt x="46846" y="9592"/>
                  </a:cubicBezTo>
                  <a:cubicBezTo>
                    <a:pt x="43196" y="5712"/>
                    <a:pt x="37732" y="2855"/>
                    <a:pt x="31036" y="1332"/>
                  </a:cubicBezTo>
                  <a:cubicBezTo>
                    <a:pt x="27700" y="443"/>
                    <a:pt x="24484" y="0"/>
                    <a:pt x="21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7" name="Google Shape;8667;p56"/>
            <p:cNvSpPr/>
            <p:nvPr/>
          </p:nvSpPr>
          <p:spPr>
            <a:xfrm>
              <a:off x="6107450" y="2414525"/>
              <a:ext cx="70425" cy="54250"/>
            </a:xfrm>
            <a:custGeom>
              <a:rect b="b" l="l" r="r" t="t"/>
              <a:pathLst>
                <a:path extrusionOk="0" h="2170" w="2817">
                  <a:moveTo>
                    <a:pt x="1419" y="1"/>
                  </a:moveTo>
                  <a:cubicBezTo>
                    <a:pt x="22" y="1"/>
                    <a:pt x="1" y="2170"/>
                    <a:pt x="1419" y="2170"/>
                  </a:cubicBezTo>
                  <a:cubicBezTo>
                    <a:pt x="2817" y="2170"/>
                    <a:pt x="2817" y="1"/>
                    <a:pt x="1419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8" name="Google Shape;8668;p56"/>
            <p:cNvSpPr/>
            <p:nvPr/>
          </p:nvSpPr>
          <p:spPr>
            <a:xfrm>
              <a:off x="6406775" y="2565225"/>
              <a:ext cx="69900" cy="54250"/>
            </a:xfrm>
            <a:custGeom>
              <a:rect b="b" l="l" r="r" t="t"/>
              <a:pathLst>
                <a:path extrusionOk="0" h="2170" w="2796">
                  <a:moveTo>
                    <a:pt x="1398" y="0"/>
                  </a:moveTo>
                  <a:cubicBezTo>
                    <a:pt x="0" y="0"/>
                    <a:pt x="0" y="2170"/>
                    <a:pt x="1398" y="2170"/>
                  </a:cubicBezTo>
                  <a:cubicBezTo>
                    <a:pt x="2795" y="2170"/>
                    <a:pt x="2795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9" name="Google Shape;8669;p56"/>
            <p:cNvSpPr/>
            <p:nvPr/>
          </p:nvSpPr>
          <p:spPr>
            <a:xfrm>
              <a:off x="6353050" y="2846275"/>
              <a:ext cx="70425" cy="54775"/>
            </a:xfrm>
            <a:custGeom>
              <a:rect b="b" l="l" r="r" t="t"/>
              <a:pathLst>
                <a:path extrusionOk="0" h="2191" w="2817">
                  <a:moveTo>
                    <a:pt x="1398" y="1"/>
                  </a:moveTo>
                  <a:cubicBezTo>
                    <a:pt x="1" y="1"/>
                    <a:pt x="1" y="2191"/>
                    <a:pt x="1398" y="2191"/>
                  </a:cubicBezTo>
                  <a:cubicBezTo>
                    <a:pt x="2796" y="2191"/>
                    <a:pt x="2817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0" name="Google Shape;8670;p56"/>
            <p:cNvSpPr/>
            <p:nvPr/>
          </p:nvSpPr>
          <p:spPr>
            <a:xfrm>
              <a:off x="6029250" y="2896325"/>
              <a:ext cx="69900" cy="54275"/>
            </a:xfrm>
            <a:custGeom>
              <a:rect b="b" l="l" r="r" t="t"/>
              <a:pathLst>
                <a:path extrusionOk="0" h="2171" w="2796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1" name="Google Shape;8671;p56"/>
            <p:cNvSpPr/>
            <p:nvPr/>
          </p:nvSpPr>
          <p:spPr>
            <a:xfrm>
              <a:off x="6239375" y="3109600"/>
              <a:ext cx="69900" cy="54250"/>
            </a:xfrm>
            <a:custGeom>
              <a:rect b="b" l="l" r="r" t="t"/>
              <a:pathLst>
                <a:path extrusionOk="0" h="2170" w="2796">
                  <a:moveTo>
                    <a:pt x="1398" y="1"/>
                  </a:moveTo>
                  <a:cubicBezTo>
                    <a:pt x="1" y="1"/>
                    <a:pt x="1" y="2170"/>
                    <a:pt x="1398" y="2170"/>
                  </a:cubicBezTo>
                  <a:cubicBezTo>
                    <a:pt x="2796" y="2170"/>
                    <a:pt x="2796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2" name="Google Shape;8672;p56"/>
            <p:cNvSpPr/>
            <p:nvPr/>
          </p:nvSpPr>
          <p:spPr>
            <a:xfrm>
              <a:off x="5239775" y="2221650"/>
              <a:ext cx="1167550" cy="1286875"/>
            </a:xfrm>
            <a:custGeom>
              <a:rect b="b" l="l" r="r" t="t"/>
              <a:pathLst>
                <a:path extrusionOk="0" h="51475" w="46702">
                  <a:moveTo>
                    <a:pt x="27941" y="1"/>
                  </a:moveTo>
                  <a:cubicBezTo>
                    <a:pt x="25664" y="1"/>
                    <a:pt x="23193" y="248"/>
                    <a:pt x="20546" y="791"/>
                  </a:cubicBezTo>
                  <a:cubicBezTo>
                    <a:pt x="6592" y="3043"/>
                    <a:pt x="1" y="11157"/>
                    <a:pt x="814" y="17665"/>
                  </a:cubicBezTo>
                  <a:cubicBezTo>
                    <a:pt x="1127" y="20230"/>
                    <a:pt x="1294" y="23025"/>
                    <a:pt x="6967" y="26195"/>
                  </a:cubicBezTo>
                  <a:lnTo>
                    <a:pt x="11034" y="48388"/>
                  </a:lnTo>
                  <a:cubicBezTo>
                    <a:pt x="11368" y="50202"/>
                    <a:pt x="12950" y="51475"/>
                    <a:pt x="14732" y="51475"/>
                  </a:cubicBezTo>
                  <a:cubicBezTo>
                    <a:pt x="14957" y="51475"/>
                    <a:pt x="15185" y="51454"/>
                    <a:pt x="15415" y="51412"/>
                  </a:cubicBezTo>
                  <a:lnTo>
                    <a:pt x="28179" y="49076"/>
                  </a:lnTo>
                  <a:lnTo>
                    <a:pt x="30515" y="48638"/>
                  </a:lnTo>
                  <a:lnTo>
                    <a:pt x="43301" y="46302"/>
                  </a:lnTo>
                  <a:cubicBezTo>
                    <a:pt x="45345" y="45927"/>
                    <a:pt x="46701" y="43966"/>
                    <a:pt x="46326" y="41922"/>
                  </a:cubicBezTo>
                  <a:lnTo>
                    <a:pt x="42258" y="19729"/>
                  </a:lnTo>
                  <a:cubicBezTo>
                    <a:pt x="46409" y="14745"/>
                    <a:pt x="45596" y="12075"/>
                    <a:pt x="44970" y="9572"/>
                  </a:cubicBezTo>
                  <a:cubicBezTo>
                    <a:pt x="43705" y="4411"/>
                    <a:pt x="37558" y="1"/>
                    <a:pt x="27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3" name="Google Shape;8673;p56"/>
            <p:cNvSpPr/>
            <p:nvPr/>
          </p:nvSpPr>
          <p:spPr>
            <a:xfrm>
              <a:off x="5204850" y="2178100"/>
              <a:ext cx="1249400" cy="1373700"/>
            </a:xfrm>
            <a:custGeom>
              <a:rect b="b" l="l" r="r" t="t"/>
              <a:pathLst>
                <a:path extrusionOk="0" h="54948" w="49976">
                  <a:moveTo>
                    <a:pt x="29368" y="3471"/>
                  </a:moveTo>
                  <a:cubicBezTo>
                    <a:pt x="38045" y="3471"/>
                    <a:pt x="43593" y="7267"/>
                    <a:pt x="44677" y="11731"/>
                  </a:cubicBezTo>
                  <a:lnTo>
                    <a:pt x="44740" y="11960"/>
                  </a:lnTo>
                  <a:cubicBezTo>
                    <a:pt x="45303" y="14234"/>
                    <a:pt x="45783" y="16215"/>
                    <a:pt x="42320" y="20366"/>
                  </a:cubicBezTo>
                  <a:cubicBezTo>
                    <a:pt x="41987" y="20762"/>
                    <a:pt x="41841" y="21284"/>
                    <a:pt x="41945" y="21784"/>
                  </a:cubicBezTo>
                  <a:lnTo>
                    <a:pt x="46012" y="43977"/>
                  </a:lnTo>
                  <a:cubicBezTo>
                    <a:pt x="46200" y="45082"/>
                    <a:pt x="45470" y="46125"/>
                    <a:pt x="44385" y="46334"/>
                  </a:cubicBezTo>
                  <a:lnTo>
                    <a:pt x="16499" y="51444"/>
                  </a:lnTo>
                  <a:cubicBezTo>
                    <a:pt x="16373" y="51468"/>
                    <a:pt x="16247" y="51480"/>
                    <a:pt x="16122" y="51480"/>
                  </a:cubicBezTo>
                  <a:cubicBezTo>
                    <a:pt x="15710" y="51480"/>
                    <a:pt x="15312" y="51350"/>
                    <a:pt x="14976" y="51110"/>
                  </a:cubicBezTo>
                  <a:cubicBezTo>
                    <a:pt x="14538" y="50818"/>
                    <a:pt x="14225" y="50359"/>
                    <a:pt x="14142" y="49817"/>
                  </a:cubicBezTo>
                  <a:lnTo>
                    <a:pt x="10075" y="27624"/>
                  </a:lnTo>
                  <a:cubicBezTo>
                    <a:pt x="9970" y="27124"/>
                    <a:pt x="9657" y="26686"/>
                    <a:pt x="9198" y="26436"/>
                  </a:cubicBezTo>
                  <a:cubicBezTo>
                    <a:pt x="4485" y="23787"/>
                    <a:pt x="4234" y="21763"/>
                    <a:pt x="3963" y="19427"/>
                  </a:cubicBezTo>
                  <a:lnTo>
                    <a:pt x="3942" y="19198"/>
                  </a:lnTo>
                  <a:cubicBezTo>
                    <a:pt x="3233" y="13504"/>
                    <a:pt x="9407" y="6329"/>
                    <a:pt x="22214" y="4243"/>
                  </a:cubicBezTo>
                  <a:cubicBezTo>
                    <a:pt x="22235" y="4243"/>
                    <a:pt x="22255" y="4243"/>
                    <a:pt x="22276" y="4222"/>
                  </a:cubicBezTo>
                  <a:cubicBezTo>
                    <a:pt x="24821" y="3722"/>
                    <a:pt x="27199" y="3471"/>
                    <a:pt x="29368" y="3471"/>
                  </a:cubicBezTo>
                  <a:close/>
                  <a:moveTo>
                    <a:pt x="29364" y="0"/>
                  </a:moveTo>
                  <a:cubicBezTo>
                    <a:pt x="26907" y="0"/>
                    <a:pt x="24315" y="274"/>
                    <a:pt x="21630" y="823"/>
                  </a:cubicBezTo>
                  <a:cubicBezTo>
                    <a:pt x="14830" y="1928"/>
                    <a:pt x="9198" y="4452"/>
                    <a:pt x="5340" y="8123"/>
                  </a:cubicBezTo>
                  <a:cubicBezTo>
                    <a:pt x="1773" y="11502"/>
                    <a:pt x="0" y="15694"/>
                    <a:pt x="480" y="19615"/>
                  </a:cubicBezTo>
                  <a:lnTo>
                    <a:pt x="501" y="19845"/>
                  </a:lnTo>
                  <a:cubicBezTo>
                    <a:pt x="835" y="22473"/>
                    <a:pt x="1210" y="25685"/>
                    <a:pt x="6800" y="29043"/>
                  </a:cubicBezTo>
                  <a:lnTo>
                    <a:pt x="10721" y="50443"/>
                  </a:lnTo>
                  <a:cubicBezTo>
                    <a:pt x="10971" y="51903"/>
                    <a:pt x="11785" y="53154"/>
                    <a:pt x="12995" y="53988"/>
                  </a:cubicBezTo>
                  <a:cubicBezTo>
                    <a:pt x="13933" y="54614"/>
                    <a:pt x="15018" y="54948"/>
                    <a:pt x="16102" y="54948"/>
                  </a:cubicBezTo>
                  <a:cubicBezTo>
                    <a:pt x="16436" y="54948"/>
                    <a:pt x="16791" y="54927"/>
                    <a:pt x="17124" y="54864"/>
                  </a:cubicBezTo>
                  <a:lnTo>
                    <a:pt x="45011" y="49754"/>
                  </a:lnTo>
                  <a:cubicBezTo>
                    <a:pt x="47994" y="49212"/>
                    <a:pt x="49975" y="46334"/>
                    <a:pt x="49433" y="43351"/>
                  </a:cubicBezTo>
                  <a:lnTo>
                    <a:pt x="45512" y="21951"/>
                  </a:lnTo>
                  <a:cubicBezTo>
                    <a:pt x="49516" y="16820"/>
                    <a:pt x="48745" y="13671"/>
                    <a:pt x="48119" y="11126"/>
                  </a:cubicBezTo>
                  <a:lnTo>
                    <a:pt x="48056" y="10897"/>
                  </a:lnTo>
                  <a:cubicBezTo>
                    <a:pt x="47118" y="7059"/>
                    <a:pt x="43968" y="3763"/>
                    <a:pt x="39421" y="1865"/>
                  </a:cubicBezTo>
                  <a:cubicBezTo>
                    <a:pt x="36473" y="623"/>
                    <a:pt x="33072" y="0"/>
                    <a:pt x="29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4" name="Google Shape;8674;p56"/>
            <p:cNvSpPr/>
            <p:nvPr/>
          </p:nvSpPr>
          <p:spPr>
            <a:xfrm>
              <a:off x="5608950" y="2570425"/>
              <a:ext cx="70425" cy="54275"/>
            </a:xfrm>
            <a:custGeom>
              <a:rect b="b" l="l" r="r" t="t"/>
              <a:pathLst>
                <a:path extrusionOk="0" h="2171" w="2817">
                  <a:moveTo>
                    <a:pt x="1398" y="1"/>
                  </a:moveTo>
                  <a:cubicBezTo>
                    <a:pt x="1" y="1"/>
                    <a:pt x="1" y="2170"/>
                    <a:pt x="1398" y="2170"/>
                  </a:cubicBezTo>
                  <a:cubicBezTo>
                    <a:pt x="2796" y="2170"/>
                    <a:pt x="2817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5" name="Google Shape;8675;p56"/>
            <p:cNvSpPr/>
            <p:nvPr/>
          </p:nvSpPr>
          <p:spPr>
            <a:xfrm>
              <a:off x="5943725" y="2585025"/>
              <a:ext cx="69900" cy="54775"/>
            </a:xfrm>
            <a:custGeom>
              <a:rect b="b" l="l" r="r" t="t"/>
              <a:pathLst>
                <a:path extrusionOk="0" h="2191" w="2796">
                  <a:moveTo>
                    <a:pt x="1398" y="1"/>
                  </a:moveTo>
                  <a:cubicBezTo>
                    <a:pt x="1" y="1"/>
                    <a:pt x="1" y="2191"/>
                    <a:pt x="1398" y="2191"/>
                  </a:cubicBezTo>
                  <a:cubicBezTo>
                    <a:pt x="2795" y="2191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6" name="Google Shape;8676;p56"/>
            <p:cNvSpPr/>
            <p:nvPr/>
          </p:nvSpPr>
          <p:spPr>
            <a:xfrm>
              <a:off x="6010475" y="2864000"/>
              <a:ext cx="69900" cy="54250"/>
            </a:xfrm>
            <a:custGeom>
              <a:rect b="b" l="l" r="r" t="t"/>
              <a:pathLst>
                <a:path extrusionOk="0" h="2170" w="2796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7" name="Google Shape;8677;p56"/>
            <p:cNvSpPr/>
            <p:nvPr/>
          </p:nvSpPr>
          <p:spPr>
            <a:xfrm>
              <a:off x="5735675" y="3042325"/>
              <a:ext cx="69900" cy="54275"/>
            </a:xfrm>
            <a:custGeom>
              <a:rect b="b" l="l" r="r" t="t"/>
              <a:pathLst>
                <a:path extrusionOk="0" h="2171" w="2796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8" name="Google Shape;8678;p56"/>
            <p:cNvSpPr/>
            <p:nvPr/>
          </p:nvSpPr>
          <p:spPr>
            <a:xfrm>
              <a:off x="6014125" y="3150800"/>
              <a:ext cx="70425" cy="54250"/>
            </a:xfrm>
            <a:custGeom>
              <a:rect b="b" l="l" r="r" t="t"/>
              <a:pathLst>
                <a:path extrusionOk="0" h="2170" w="2817">
                  <a:moveTo>
                    <a:pt x="1419" y="0"/>
                  </a:moveTo>
                  <a:cubicBezTo>
                    <a:pt x="0" y="0"/>
                    <a:pt x="0" y="2170"/>
                    <a:pt x="1419" y="2170"/>
                  </a:cubicBezTo>
                  <a:cubicBezTo>
                    <a:pt x="2816" y="2170"/>
                    <a:pt x="2816" y="0"/>
                    <a:pt x="1419" y="0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9" name="Google Shape;8679;p56"/>
            <p:cNvSpPr/>
            <p:nvPr/>
          </p:nvSpPr>
          <p:spPr>
            <a:xfrm>
              <a:off x="5539100" y="2459875"/>
              <a:ext cx="600125" cy="578675"/>
            </a:xfrm>
            <a:custGeom>
              <a:rect b="b" l="l" r="r" t="t"/>
              <a:pathLst>
                <a:path extrusionOk="0" h="23147" w="24005">
                  <a:moveTo>
                    <a:pt x="18186" y="0"/>
                  </a:moveTo>
                  <a:cubicBezTo>
                    <a:pt x="17995" y="0"/>
                    <a:pt x="17820" y="14"/>
                    <a:pt x="17666" y="43"/>
                  </a:cubicBezTo>
                  <a:cubicBezTo>
                    <a:pt x="16123" y="335"/>
                    <a:pt x="14767" y="1211"/>
                    <a:pt x="13599" y="2233"/>
                  </a:cubicBezTo>
                  <a:cubicBezTo>
                    <a:pt x="11889" y="3693"/>
                    <a:pt x="10450" y="5487"/>
                    <a:pt x="9407" y="7489"/>
                  </a:cubicBezTo>
                  <a:cubicBezTo>
                    <a:pt x="8844" y="8532"/>
                    <a:pt x="8385" y="9658"/>
                    <a:pt x="7571" y="10492"/>
                  </a:cubicBezTo>
                  <a:cubicBezTo>
                    <a:pt x="6695" y="11389"/>
                    <a:pt x="5506" y="11890"/>
                    <a:pt x="4443" y="12557"/>
                  </a:cubicBezTo>
                  <a:cubicBezTo>
                    <a:pt x="3087" y="13371"/>
                    <a:pt x="1898" y="14435"/>
                    <a:pt x="939" y="15707"/>
                  </a:cubicBezTo>
                  <a:cubicBezTo>
                    <a:pt x="501" y="16291"/>
                    <a:pt x="104" y="16937"/>
                    <a:pt x="63" y="17667"/>
                  </a:cubicBezTo>
                  <a:cubicBezTo>
                    <a:pt x="0" y="18523"/>
                    <a:pt x="459" y="19336"/>
                    <a:pt x="939" y="20066"/>
                  </a:cubicBezTo>
                  <a:cubicBezTo>
                    <a:pt x="1936" y="21606"/>
                    <a:pt x="3565" y="23146"/>
                    <a:pt x="5283" y="23146"/>
                  </a:cubicBezTo>
                  <a:cubicBezTo>
                    <a:pt x="5613" y="23146"/>
                    <a:pt x="5946" y="23089"/>
                    <a:pt x="6278" y="22965"/>
                  </a:cubicBezTo>
                  <a:cubicBezTo>
                    <a:pt x="6758" y="22778"/>
                    <a:pt x="7133" y="22486"/>
                    <a:pt x="7488" y="22110"/>
                  </a:cubicBezTo>
                  <a:cubicBezTo>
                    <a:pt x="8114" y="21484"/>
                    <a:pt x="8573" y="20629"/>
                    <a:pt x="9073" y="19878"/>
                  </a:cubicBezTo>
                  <a:cubicBezTo>
                    <a:pt x="10325" y="18022"/>
                    <a:pt x="12077" y="16499"/>
                    <a:pt x="14100" y="15540"/>
                  </a:cubicBezTo>
                  <a:cubicBezTo>
                    <a:pt x="15372" y="14914"/>
                    <a:pt x="16853" y="14435"/>
                    <a:pt x="17625" y="13246"/>
                  </a:cubicBezTo>
                  <a:cubicBezTo>
                    <a:pt x="18396" y="12057"/>
                    <a:pt x="18230" y="10492"/>
                    <a:pt x="18480" y="9074"/>
                  </a:cubicBezTo>
                  <a:cubicBezTo>
                    <a:pt x="18751" y="7531"/>
                    <a:pt x="19585" y="6112"/>
                    <a:pt x="20774" y="5111"/>
                  </a:cubicBezTo>
                  <a:cubicBezTo>
                    <a:pt x="21275" y="4694"/>
                    <a:pt x="21817" y="4360"/>
                    <a:pt x="22213" y="3860"/>
                  </a:cubicBezTo>
                  <a:cubicBezTo>
                    <a:pt x="24005" y="1573"/>
                    <a:pt x="20207" y="0"/>
                    <a:pt x="18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0" name="Google Shape;8680;p56"/>
            <p:cNvSpPr/>
            <p:nvPr/>
          </p:nvSpPr>
          <p:spPr>
            <a:xfrm>
              <a:off x="5673100" y="2774275"/>
              <a:ext cx="600050" cy="578700"/>
            </a:xfrm>
            <a:custGeom>
              <a:rect b="b" l="l" r="r" t="t"/>
              <a:pathLst>
                <a:path extrusionOk="0" h="23148" w="24002">
                  <a:moveTo>
                    <a:pt x="18171" y="1"/>
                  </a:moveTo>
                  <a:cubicBezTo>
                    <a:pt x="17978" y="1"/>
                    <a:pt x="17801" y="15"/>
                    <a:pt x="17646" y="44"/>
                  </a:cubicBezTo>
                  <a:cubicBezTo>
                    <a:pt x="16123" y="315"/>
                    <a:pt x="14768" y="1212"/>
                    <a:pt x="13579" y="2213"/>
                  </a:cubicBezTo>
                  <a:cubicBezTo>
                    <a:pt x="11868" y="3694"/>
                    <a:pt x="10450" y="5488"/>
                    <a:pt x="9386" y="7490"/>
                  </a:cubicBezTo>
                  <a:cubicBezTo>
                    <a:pt x="8844" y="8533"/>
                    <a:pt x="8385" y="9638"/>
                    <a:pt x="7551" y="10494"/>
                  </a:cubicBezTo>
                  <a:cubicBezTo>
                    <a:pt x="6675" y="11390"/>
                    <a:pt x="5486" y="11891"/>
                    <a:pt x="4422" y="12538"/>
                  </a:cubicBezTo>
                  <a:cubicBezTo>
                    <a:pt x="3087" y="13372"/>
                    <a:pt x="1878" y="14436"/>
                    <a:pt x="939" y="15708"/>
                  </a:cubicBezTo>
                  <a:cubicBezTo>
                    <a:pt x="501" y="16292"/>
                    <a:pt x="105" y="16939"/>
                    <a:pt x="63" y="17669"/>
                  </a:cubicBezTo>
                  <a:cubicBezTo>
                    <a:pt x="0" y="18524"/>
                    <a:pt x="459" y="19337"/>
                    <a:pt x="918" y="20067"/>
                  </a:cubicBezTo>
                  <a:cubicBezTo>
                    <a:pt x="1933" y="21607"/>
                    <a:pt x="3565" y="23147"/>
                    <a:pt x="5271" y="23147"/>
                  </a:cubicBezTo>
                  <a:cubicBezTo>
                    <a:pt x="5599" y="23147"/>
                    <a:pt x="5929" y="23091"/>
                    <a:pt x="6258" y="22966"/>
                  </a:cubicBezTo>
                  <a:cubicBezTo>
                    <a:pt x="6737" y="22779"/>
                    <a:pt x="7134" y="22487"/>
                    <a:pt x="7488" y="22111"/>
                  </a:cubicBezTo>
                  <a:cubicBezTo>
                    <a:pt x="8093" y="21465"/>
                    <a:pt x="8573" y="20630"/>
                    <a:pt x="9074" y="19879"/>
                  </a:cubicBezTo>
                  <a:cubicBezTo>
                    <a:pt x="10325" y="18023"/>
                    <a:pt x="12077" y="16501"/>
                    <a:pt x="14100" y="15520"/>
                  </a:cubicBezTo>
                  <a:cubicBezTo>
                    <a:pt x="15373" y="14915"/>
                    <a:pt x="16833" y="14436"/>
                    <a:pt x="17604" y="13247"/>
                  </a:cubicBezTo>
                  <a:cubicBezTo>
                    <a:pt x="18397" y="12037"/>
                    <a:pt x="18209" y="10494"/>
                    <a:pt x="18459" y="9075"/>
                  </a:cubicBezTo>
                  <a:cubicBezTo>
                    <a:pt x="18731" y="7532"/>
                    <a:pt x="19565" y="6113"/>
                    <a:pt x="20775" y="5112"/>
                  </a:cubicBezTo>
                  <a:cubicBezTo>
                    <a:pt x="21254" y="4695"/>
                    <a:pt x="21797" y="4361"/>
                    <a:pt x="22193" y="3861"/>
                  </a:cubicBezTo>
                  <a:cubicBezTo>
                    <a:pt x="24002" y="1557"/>
                    <a:pt x="20197" y="1"/>
                    <a:pt x="18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1" name="Google Shape;8681;p56"/>
            <p:cNvSpPr/>
            <p:nvPr/>
          </p:nvSpPr>
          <p:spPr>
            <a:xfrm>
              <a:off x="5549525" y="2407800"/>
              <a:ext cx="223200" cy="178850"/>
            </a:xfrm>
            <a:custGeom>
              <a:rect b="b" l="l" r="r" t="t"/>
              <a:pathLst>
                <a:path extrusionOk="0" h="7154" w="8928">
                  <a:moveTo>
                    <a:pt x="4878" y="0"/>
                  </a:moveTo>
                  <a:cubicBezTo>
                    <a:pt x="4395" y="0"/>
                    <a:pt x="3890" y="80"/>
                    <a:pt x="3379" y="249"/>
                  </a:cubicBezTo>
                  <a:cubicBezTo>
                    <a:pt x="1168" y="979"/>
                    <a:pt x="0" y="3044"/>
                    <a:pt x="605" y="4879"/>
                  </a:cubicBezTo>
                  <a:cubicBezTo>
                    <a:pt x="1085" y="6286"/>
                    <a:pt x="2471" y="7153"/>
                    <a:pt x="4087" y="7153"/>
                  </a:cubicBezTo>
                  <a:cubicBezTo>
                    <a:pt x="4580" y="7153"/>
                    <a:pt x="5094" y="7073"/>
                    <a:pt x="5611" y="6902"/>
                  </a:cubicBezTo>
                  <a:cubicBezTo>
                    <a:pt x="7822" y="6172"/>
                    <a:pt x="8927" y="4149"/>
                    <a:pt x="8302" y="2293"/>
                  </a:cubicBezTo>
                  <a:cubicBezTo>
                    <a:pt x="7836" y="881"/>
                    <a:pt x="6484" y="0"/>
                    <a:pt x="4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2" name="Google Shape;8682;p56"/>
            <p:cNvSpPr/>
            <p:nvPr/>
          </p:nvSpPr>
          <p:spPr>
            <a:xfrm>
              <a:off x="5617825" y="2425200"/>
              <a:ext cx="52700" cy="33950"/>
            </a:xfrm>
            <a:custGeom>
              <a:rect b="b" l="l" r="r" t="t"/>
              <a:pathLst>
                <a:path extrusionOk="0" h="1358" w="2108">
                  <a:moveTo>
                    <a:pt x="1311" y="1"/>
                  </a:moveTo>
                  <a:cubicBezTo>
                    <a:pt x="1167" y="1"/>
                    <a:pt x="1011" y="24"/>
                    <a:pt x="856" y="74"/>
                  </a:cubicBezTo>
                  <a:cubicBezTo>
                    <a:pt x="334" y="262"/>
                    <a:pt x="1" y="658"/>
                    <a:pt x="105" y="992"/>
                  </a:cubicBezTo>
                  <a:cubicBezTo>
                    <a:pt x="193" y="1226"/>
                    <a:pt x="465" y="1357"/>
                    <a:pt x="800" y="1357"/>
                  </a:cubicBezTo>
                  <a:cubicBezTo>
                    <a:pt x="943" y="1357"/>
                    <a:pt x="1096" y="1334"/>
                    <a:pt x="1252" y="1284"/>
                  </a:cubicBezTo>
                  <a:cubicBezTo>
                    <a:pt x="1773" y="1117"/>
                    <a:pt x="2107" y="700"/>
                    <a:pt x="2003" y="366"/>
                  </a:cubicBezTo>
                  <a:cubicBezTo>
                    <a:pt x="1930" y="132"/>
                    <a:pt x="1651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3" name="Google Shape;8683;p56"/>
            <p:cNvSpPr/>
            <p:nvPr/>
          </p:nvSpPr>
          <p:spPr>
            <a:xfrm>
              <a:off x="5794600" y="2489975"/>
              <a:ext cx="221625" cy="178100"/>
            </a:xfrm>
            <a:custGeom>
              <a:rect b="b" l="l" r="r" t="t"/>
              <a:pathLst>
                <a:path extrusionOk="0" h="7124" w="8865">
                  <a:moveTo>
                    <a:pt x="4082" y="0"/>
                  </a:moveTo>
                  <a:cubicBezTo>
                    <a:pt x="2390" y="0"/>
                    <a:pt x="958" y="949"/>
                    <a:pt x="543" y="2426"/>
                  </a:cubicBezTo>
                  <a:cubicBezTo>
                    <a:pt x="0" y="4283"/>
                    <a:pt x="1252" y="6285"/>
                    <a:pt x="3484" y="6932"/>
                  </a:cubicBezTo>
                  <a:cubicBezTo>
                    <a:pt x="3938" y="7062"/>
                    <a:pt x="4385" y="7124"/>
                    <a:pt x="4812" y="7124"/>
                  </a:cubicBezTo>
                  <a:cubicBezTo>
                    <a:pt x="6500" y="7124"/>
                    <a:pt x="7890" y="6160"/>
                    <a:pt x="8322" y="4679"/>
                  </a:cubicBezTo>
                  <a:cubicBezTo>
                    <a:pt x="8865" y="2823"/>
                    <a:pt x="7676" y="841"/>
                    <a:pt x="5423" y="195"/>
                  </a:cubicBezTo>
                  <a:cubicBezTo>
                    <a:pt x="4968" y="63"/>
                    <a:pt x="4516" y="0"/>
                    <a:pt x="4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4" name="Google Shape;8684;p56"/>
            <p:cNvSpPr/>
            <p:nvPr/>
          </p:nvSpPr>
          <p:spPr>
            <a:xfrm>
              <a:off x="5896275" y="2507175"/>
              <a:ext cx="52700" cy="33400"/>
            </a:xfrm>
            <a:custGeom>
              <a:rect b="b" l="l" r="r" t="t"/>
              <a:pathLst>
                <a:path extrusionOk="0" h="1336" w="2108">
                  <a:moveTo>
                    <a:pt x="799" y="0"/>
                  </a:moveTo>
                  <a:cubicBezTo>
                    <a:pt x="450" y="0"/>
                    <a:pt x="165" y="143"/>
                    <a:pt x="105" y="383"/>
                  </a:cubicBezTo>
                  <a:cubicBezTo>
                    <a:pt x="1" y="737"/>
                    <a:pt x="355" y="1133"/>
                    <a:pt x="877" y="1279"/>
                  </a:cubicBezTo>
                  <a:cubicBezTo>
                    <a:pt x="1019" y="1318"/>
                    <a:pt x="1158" y="1336"/>
                    <a:pt x="1288" y="1336"/>
                  </a:cubicBezTo>
                  <a:cubicBezTo>
                    <a:pt x="1654" y="1336"/>
                    <a:pt x="1947" y="1192"/>
                    <a:pt x="2024" y="946"/>
                  </a:cubicBezTo>
                  <a:cubicBezTo>
                    <a:pt x="2107" y="612"/>
                    <a:pt x="1773" y="216"/>
                    <a:pt x="1231" y="70"/>
                  </a:cubicBezTo>
                  <a:cubicBezTo>
                    <a:pt x="1084" y="23"/>
                    <a:pt x="936" y="0"/>
                    <a:pt x="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5" name="Google Shape;8685;p56"/>
            <p:cNvSpPr/>
            <p:nvPr/>
          </p:nvSpPr>
          <p:spPr>
            <a:xfrm>
              <a:off x="5608450" y="2668800"/>
              <a:ext cx="207550" cy="175600"/>
            </a:xfrm>
            <a:custGeom>
              <a:rect b="b" l="l" r="r" t="t"/>
              <a:pathLst>
                <a:path extrusionOk="0" h="7024" w="8302">
                  <a:moveTo>
                    <a:pt x="4258" y="1"/>
                  </a:moveTo>
                  <a:cubicBezTo>
                    <a:pt x="4168" y="1"/>
                    <a:pt x="4076" y="3"/>
                    <a:pt x="3984" y="8"/>
                  </a:cubicBezTo>
                  <a:cubicBezTo>
                    <a:pt x="1669" y="154"/>
                    <a:pt x="0" y="1823"/>
                    <a:pt x="104" y="3742"/>
                  </a:cubicBezTo>
                  <a:cubicBezTo>
                    <a:pt x="204" y="5604"/>
                    <a:pt x="1919" y="7024"/>
                    <a:pt x="4104" y="7024"/>
                  </a:cubicBezTo>
                  <a:cubicBezTo>
                    <a:pt x="4196" y="7024"/>
                    <a:pt x="4288" y="7021"/>
                    <a:pt x="4380" y="7016"/>
                  </a:cubicBezTo>
                  <a:cubicBezTo>
                    <a:pt x="6716" y="6891"/>
                    <a:pt x="8301" y="5222"/>
                    <a:pt x="8197" y="3283"/>
                  </a:cubicBezTo>
                  <a:cubicBezTo>
                    <a:pt x="8097" y="1440"/>
                    <a:pt x="6458" y="1"/>
                    <a:pt x="4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6" name="Google Shape;8686;p56"/>
            <p:cNvSpPr/>
            <p:nvPr/>
          </p:nvSpPr>
          <p:spPr>
            <a:xfrm>
              <a:off x="5685100" y="2683475"/>
              <a:ext cx="51125" cy="31525"/>
            </a:xfrm>
            <a:custGeom>
              <a:rect b="b" l="l" r="r" t="t"/>
              <a:pathLst>
                <a:path extrusionOk="0" h="1261" w="2045">
                  <a:moveTo>
                    <a:pt x="1102" y="0"/>
                  </a:moveTo>
                  <a:cubicBezTo>
                    <a:pt x="1062" y="0"/>
                    <a:pt x="1022" y="2"/>
                    <a:pt x="980" y="5"/>
                  </a:cubicBezTo>
                  <a:cubicBezTo>
                    <a:pt x="438" y="26"/>
                    <a:pt x="0" y="339"/>
                    <a:pt x="21" y="693"/>
                  </a:cubicBezTo>
                  <a:cubicBezTo>
                    <a:pt x="40" y="1004"/>
                    <a:pt x="440" y="1261"/>
                    <a:pt x="950" y="1261"/>
                  </a:cubicBezTo>
                  <a:cubicBezTo>
                    <a:pt x="987" y="1261"/>
                    <a:pt x="1025" y="1259"/>
                    <a:pt x="1064" y="1256"/>
                  </a:cubicBezTo>
                  <a:cubicBezTo>
                    <a:pt x="1606" y="1236"/>
                    <a:pt x="2044" y="923"/>
                    <a:pt x="2023" y="568"/>
                  </a:cubicBezTo>
                  <a:cubicBezTo>
                    <a:pt x="2004" y="240"/>
                    <a:pt x="1608" y="0"/>
                    <a:pt x="1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7" name="Google Shape;8687;p56"/>
            <p:cNvSpPr/>
            <p:nvPr/>
          </p:nvSpPr>
          <p:spPr>
            <a:xfrm>
              <a:off x="5532825" y="2954475"/>
              <a:ext cx="425000" cy="356200"/>
            </a:xfrm>
            <a:custGeom>
              <a:rect b="b" l="l" r="r" t="t"/>
              <a:pathLst>
                <a:path extrusionOk="0" h="14248" w="17000">
                  <a:moveTo>
                    <a:pt x="8379" y="1"/>
                  </a:moveTo>
                  <a:cubicBezTo>
                    <a:pt x="6209" y="1"/>
                    <a:pt x="4402" y="2201"/>
                    <a:pt x="4402" y="2201"/>
                  </a:cubicBezTo>
                  <a:cubicBezTo>
                    <a:pt x="4402" y="2201"/>
                    <a:pt x="1" y="3682"/>
                    <a:pt x="1899" y="7582"/>
                  </a:cubicBezTo>
                  <a:cubicBezTo>
                    <a:pt x="3151" y="10139"/>
                    <a:pt x="8131" y="14248"/>
                    <a:pt x="11493" y="14248"/>
                  </a:cubicBezTo>
                  <a:cubicBezTo>
                    <a:pt x="12162" y="14248"/>
                    <a:pt x="12767" y="14085"/>
                    <a:pt x="13266" y="13714"/>
                  </a:cubicBezTo>
                  <a:cubicBezTo>
                    <a:pt x="17000" y="10940"/>
                    <a:pt x="13162" y="3035"/>
                    <a:pt x="10555" y="845"/>
                  </a:cubicBezTo>
                  <a:cubicBezTo>
                    <a:pt x="9824" y="232"/>
                    <a:pt x="9083" y="1"/>
                    <a:pt x="8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8" name="Google Shape;8688;p56"/>
            <p:cNvSpPr/>
            <p:nvPr/>
          </p:nvSpPr>
          <p:spPr>
            <a:xfrm>
              <a:off x="5581850" y="2943275"/>
              <a:ext cx="150200" cy="132450"/>
            </a:xfrm>
            <a:custGeom>
              <a:rect b="b" l="l" r="r" t="t"/>
              <a:pathLst>
                <a:path extrusionOk="0" h="5298" w="6008">
                  <a:moveTo>
                    <a:pt x="1878" y="0"/>
                  </a:moveTo>
                  <a:lnTo>
                    <a:pt x="2295" y="2336"/>
                  </a:lnTo>
                  <a:lnTo>
                    <a:pt x="0" y="2732"/>
                  </a:lnTo>
                  <a:lnTo>
                    <a:pt x="2295" y="3275"/>
                  </a:lnTo>
                  <a:lnTo>
                    <a:pt x="1148" y="4922"/>
                  </a:lnTo>
                  <a:lnTo>
                    <a:pt x="1148" y="4922"/>
                  </a:lnTo>
                  <a:lnTo>
                    <a:pt x="2712" y="3754"/>
                  </a:lnTo>
                  <a:lnTo>
                    <a:pt x="3504" y="5298"/>
                  </a:lnTo>
                  <a:lnTo>
                    <a:pt x="3650" y="3546"/>
                  </a:lnTo>
                  <a:lnTo>
                    <a:pt x="5590" y="4005"/>
                  </a:lnTo>
                  <a:lnTo>
                    <a:pt x="4485" y="2607"/>
                  </a:lnTo>
                  <a:lnTo>
                    <a:pt x="6007" y="1418"/>
                  </a:lnTo>
                  <a:lnTo>
                    <a:pt x="6007" y="1418"/>
                  </a:lnTo>
                  <a:lnTo>
                    <a:pt x="4234" y="1815"/>
                  </a:lnTo>
                  <a:lnTo>
                    <a:pt x="4839" y="21"/>
                  </a:lnTo>
                  <a:lnTo>
                    <a:pt x="3150" y="187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9" name="Google Shape;8689;p56"/>
            <p:cNvSpPr/>
            <p:nvPr/>
          </p:nvSpPr>
          <p:spPr>
            <a:xfrm>
              <a:off x="5810250" y="3088225"/>
              <a:ext cx="17750" cy="13575"/>
            </a:xfrm>
            <a:custGeom>
              <a:rect b="b" l="l" r="r" t="t"/>
              <a:pathLst>
                <a:path extrusionOk="0" h="543" w="710">
                  <a:moveTo>
                    <a:pt x="355" y="0"/>
                  </a:moveTo>
                  <a:cubicBezTo>
                    <a:pt x="0" y="0"/>
                    <a:pt x="0" y="543"/>
                    <a:pt x="355" y="543"/>
                  </a:cubicBezTo>
                  <a:cubicBezTo>
                    <a:pt x="709" y="543"/>
                    <a:pt x="709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0" name="Google Shape;8690;p56"/>
            <p:cNvSpPr/>
            <p:nvPr/>
          </p:nvSpPr>
          <p:spPr>
            <a:xfrm>
              <a:off x="5743500" y="3218575"/>
              <a:ext cx="17750" cy="13600"/>
            </a:xfrm>
            <a:custGeom>
              <a:rect b="b" l="l" r="r" t="t"/>
              <a:pathLst>
                <a:path extrusionOk="0" h="544" w="71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09" y="543"/>
                    <a:pt x="709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1" name="Google Shape;8691;p56"/>
            <p:cNvSpPr/>
            <p:nvPr/>
          </p:nvSpPr>
          <p:spPr>
            <a:xfrm>
              <a:off x="5779475" y="3166450"/>
              <a:ext cx="17750" cy="13575"/>
            </a:xfrm>
            <a:custGeom>
              <a:rect b="b" l="l" r="r" t="t"/>
              <a:pathLst>
                <a:path extrusionOk="0" h="543" w="710">
                  <a:moveTo>
                    <a:pt x="355" y="0"/>
                  </a:moveTo>
                  <a:cubicBezTo>
                    <a:pt x="0" y="0"/>
                    <a:pt x="0" y="542"/>
                    <a:pt x="355" y="542"/>
                  </a:cubicBezTo>
                  <a:cubicBezTo>
                    <a:pt x="710" y="542"/>
                    <a:pt x="710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2" name="Google Shape;8692;p56"/>
            <p:cNvSpPr/>
            <p:nvPr/>
          </p:nvSpPr>
          <p:spPr>
            <a:xfrm>
              <a:off x="5823800" y="3252475"/>
              <a:ext cx="17750" cy="13575"/>
            </a:xfrm>
            <a:custGeom>
              <a:rect b="b" l="l" r="r" t="t"/>
              <a:pathLst>
                <a:path extrusionOk="0" h="543" w="71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09" y="543"/>
                    <a:pt x="709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3" name="Google Shape;8693;p56"/>
            <p:cNvSpPr/>
            <p:nvPr/>
          </p:nvSpPr>
          <p:spPr>
            <a:xfrm>
              <a:off x="5856650" y="3186775"/>
              <a:ext cx="17750" cy="13575"/>
            </a:xfrm>
            <a:custGeom>
              <a:rect b="b" l="l" r="r" t="t"/>
              <a:pathLst>
                <a:path extrusionOk="0" h="543" w="71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10" y="543"/>
                    <a:pt x="710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4" name="Google Shape;8694;p56"/>
            <p:cNvSpPr/>
            <p:nvPr/>
          </p:nvSpPr>
          <p:spPr>
            <a:xfrm>
              <a:off x="5930700" y="2892225"/>
              <a:ext cx="255775" cy="309575"/>
            </a:xfrm>
            <a:custGeom>
              <a:rect b="b" l="l" r="r" t="t"/>
              <a:pathLst>
                <a:path extrusionOk="0" h="12383" w="10231">
                  <a:moveTo>
                    <a:pt x="3602" y="0"/>
                  </a:moveTo>
                  <a:cubicBezTo>
                    <a:pt x="2557" y="0"/>
                    <a:pt x="1330" y="432"/>
                    <a:pt x="793" y="2251"/>
                  </a:cubicBezTo>
                  <a:cubicBezTo>
                    <a:pt x="0" y="4962"/>
                    <a:pt x="1231" y="12054"/>
                    <a:pt x="4318" y="12367"/>
                  </a:cubicBezTo>
                  <a:cubicBezTo>
                    <a:pt x="4423" y="12377"/>
                    <a:pt x="4526" y="12383"/>
                    <a:pt x="4629" y="12383"/>
                  </a:cubicBezTo>
                  <a:cubicBezTo>
                    <a:pt x="8268" y="12383"/>
                    <a:pt x="10231" y="5678"/>
                    <a:pt x="9866" y="2960"/>
                  </a:cubicBezTo>
                  <a:cubicBezTo>
                    <a:pt x="9563" y="627"/>
                    <a:pt x="7312" y="307"/>
                    <a:pt x="6103" y="307"/>
                  </a:cubicBezTo>
                  <a:cubicBezTo>
                    <a:pt x="5647" y="307"/>
                    <a:pt x="5340" y="353"/>
                    <a:pt x="5340" y="353"/>
                  </a:cubicBezTo>
                  <a:cubicBezTo>
                    <a:pt x="5340" y="353"/>
                    <a:pt x="4545" y="0"/>
                    <a:pt x="3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5" name="Google Shape;8695;p56"/>
            <p:cNvSpPr/>
            <p:nvPr/>
          </p:nvSpPr>
          <p:spPr>
            <a:xfrm>
              <a:off x="6012550" y="2852525"/>
              <a:ext cx="125700" cy="113175"/>
            </a:xfrm>
            <a:custGeom>
              <a:rect b="b" l="l" r="r" t="t"/>
              <a:pathLst>
                <a:path extrusionOk="0" h="4527" w="5028">
                  <a:moveTo>
                    <a:pt x="3192" y="1"/>
                  </a:moveTo>
                  <a:lnTo>
                    <a:pt x="2149" y="1649"/>
                  </a:lnTo>
                  <a:lnTo>
                    <a:pt x="522" y="606"/>
                  </a:lnTo>
                  <a:lnTo>
                    <a:pt x="522" y="606"/>
                  </a:lnTo>
                  <a:lnTo>
                    <a:pt x="1628" y="2233"/>
                  </a:lnTo>
                  <a:lnTo>
                    <a:pt x="1" y="2608"/>
                  </a:lnTo>
                  <a:lnTo>
                    <a:pt x="1628" y="2775"/>
                  </a:lnTo>
                  <a:lnTo>
                    <a:pt x="1231" y="4152"/>
                  </a:lnTo>
                  <a:lnTo>
                    <a:pt x="2295" y="3150"/>
                  </a:lnTo>
                  <a:lnTo>
                    <a:pt x="3234" y="4527"/>
                  </a:lnTo>
                  <a:lnTo>
                    <a:pt x="3359" y="3046"/>
                  </a:lnTo>
                  <a:lnTo>
                    <a:pt x="4944" y="3171"/>
                  </a:lnTo>
                  <a:lnTo>
                    <a:pt x="3651" y="2420"/>
                  </a:lnTo>
                  <a:lnTo>
                    <a:pt x="5027" y="1669"/>
                  </a:lnTo>
                  <a:lnTo>
                    <a:pt x="2921" y="1857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6" name="Google Shape;8696;p56"/>
            <p:cNvSpPr/>
            <p:nvPr/>
          </p:nvSpPr>
          <p:spPr>
            <a:xfrm>
              <a:off x="6116850" y="3046500"/>
              <a:ext cx="14625" cy="11500"/>
            </a:xfrm>
            <a:custGeom>
              <a:rect b="b" l="l" r="r" t="t"/>
              <a:pathLst>
                <a:path extrusionOk="0" h="460" w="585">
                  <a:moveTo>
                    <a:pt x="292" y="1"/>
                  </a:moveTo>
                  <a:cubicBezTo>
                    <a:pt x="0" y="1"/>
                    <a:pt x="0" y="460"/>
                    <a:pt x="292" y="460"/>
                  </a:cubicBezTo>
                  <a:cubicBezTo>
                    <a:pt x="584" y="460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7" name="Google Shape;8697;p56"/>
            <p:cNvSpPr/>
            <p:nvPr/>
          </p:nvSpPr>
          <p:spPr>
            <a:xfrm>
              <a:off x="6003175" y="3088750"/>
              <a:ext cx="14100" cy="11500"/>
            </a:xfrm>
            <a:custGeom>
              <a:rect b="b" l="l" r="r" t="t"/>
              <a:pathLst>
                <a:path extrusionOk="0" h="460" w="564">
                  <a:moveTo>
                    <a:pt x="292" y="0"/>
                  </a:moveTo>
                  <a:cubicBezTo>
                    <a:pt x="0" y="0"/>
                    <a:pt x="0" y="459"/>
                    <a:pt x="292" y="459"/>
                  </a:cubicBezTo>
                  <a:cubicBezTo>
                    <a:pt x="564" y="459"/>
                    <a:pt x="56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8" name="Google Shape;8698;p56"/>
            <p:cNvSpPr/>
            <p:nvPr/>
          </p:nvSpPr>
          <p:spPr>
            <a:xfrm>
              <a:off x="6054275" y="3077275"/>
              <a:ext cx="14625" cy="11500"/>
            </a:xfrm>
            <a:custGeom>
              <a:rect b="b" l="l" r="r" t="t"/>
              <a:pathLst>
                <a:path extrusionOk="0" h="460" w="585">
                  <a:moveTo>
                    <a:pt x="292" y="0"/>
                  </a:moveTo>
                  <a:cubicBezTo>
                    <a:pt x="0" y="0"/>
                    <a:pt x="0" y="459"/>
                    <a:pt x="292" y="459"/>
                  </a:cubicBezTo>
                  <a:cubicBezTo>
                    <a:pt x="584" y="459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9" name="Google Shape;8699;p56"/>
            <p:cNvSpPr/>
            <p:nvPr/>
          </p:nvSpPr>
          <p:spPr>
            <a:xfrm>
              <a:off x="6033425" y="3154975"/>
              <a:ext cx="14625" cy="10975"/>
            </a:xfrm>
            <a:custGeom>
              <a:rect b="b" l="l" r="r" t="t"/>
              <a:pathLst>
                <a:path extrusionOk="0" h="439" w="585">
                  <a:moveTo>
                    <a:pt x="292" y="0"/>
                  </a:moveTo>
                  <a:cubicBezTo>
                    <a:pt x="0" y="0"/>
                    <a:pt x="0" y="438"/>
                    <a:pt x="292" y="438"/>
                  </a:cubicBezTo>
                  <a:cubicBezTo>
                    <a:pt x="563" y="438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0" name="Google Shape;8700;p56"/>
            <p:cNvSpPr/>
            <p:nvPr/>
          </p:nvSpPr>
          <p:spPr>
            <a:xfrm>
              <a:off x="6090250" y="3133075"/>
              <a:ext cx="14625" cy="10975"/>
            </a:xfrm>
            <a:custGeom>
              <a:rect b="b" l="l" r="r" t="t"/>
              <a:pathLst>
                <a:path extrusionOk="0" h="439" w="585">
                  <a:moveTo>
                    <a:pt x="293" y="0"/>
                  </a:moveTo>
                  <a:cubicBezTo>
                    <a:pt x="1" y="0"/>
                    <a:pt x="1" y="438"/>
                    <a:pt x="293" y="438"/>
                  </a:cubicBezTo>
                  <a:cubicBezTo>
                    <a:pt x="585" y="438"/>
                    <a:pt x="585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1" name="Google Shape;8701;p56"/>
          <p:cNvGrpSpPr/>
          <p:nvPr/>
        </p:nvGrpSpPr>
        <p:grpSpPr>
          <a:xfrm rot="1646810">
            <a:off x="278230" y="214148"/>
            <a:ext cx="967591" cy="1038259"/>
            <a:chOff x="4636200" y="2444325"/>
            <a:chExt cx="409050" cy="438925"/>
          </a:xfrm>
        </p:grpSpPr>
        <p:sp>
          <p:nvSpPr>
            <p:cNvPr id="8702" name="Google Shape;8702;p56"/>
            <p:cNvSpPr/>
            <p:nvPr/>
          </p:nvSpPr>
          <p:spPr>
            <a:xfrm>
              <a:off x="4636200" y="2444325"/>
              <a:ext cx="399450" cy="438925"/>
            </a:xfrm>
            <a:custGeom>
              <a:rect b="b" l="l" r="r" t="t"/>
              <a:pathLst>
                <a:path extrusionOk="0" h="17557" w="15978">
                  <a:moveTo>
                    <a:pt x="11374" y="0"/>
                  </a:moveTo>
                  <a:cubicBezTo>
                    <a:pt x="11330" y="0"/>
                    <a:pt x="11276" y="9"/>
                    <a:pt x="11223" y="18"/>
                  </a:cubicBezTo>
                  <a:cubicBezTo>
                    <a:pt x="8957" y="455"/>
                    <a:pt x="7654" y="1446"/>
                    <a:pt x="6905" y="2489"/>
                  </a:cubicBezTo>
                  <a:cubicBezTo>
                    <a:pt x="6869" y="2480"/>
                    <a:pt x="6825" y="2480"/>
                    <a:pt x="6780" y="2480"/>
                  </a:cubicBezTo>
                  <a:cubicBezTo>
                    <a:pt x="6726" y="2480"/>
                    <a:pt x="6673" y="2480"/>
                    <a:pt x="6619" y="2489"/>
                  </a:cubicBezTo>
                  <a:cubicBezTo>
                    <a:pt x="5924" y="2614"/>
                    <a:pt x="5558" y="2891"/>
                    <a:pt x="5460" y="2971"/>
                  </a:cubicBezTo>
                  <a:cubicBezTo>
                    <a:pt x="5210" y="3185"/>
                    <a:pt x="5112" y="3524"/>
                    <a:pt x="5210" y="3836"/>
                  </a:cubicBezTo>
                  <a:lnTo>
                    <a:pt x="5317" y="4202"/>
                  </a:lnTo>
                  <a:cubicBezTo>
                    <a:pt x="5183" y="4193"/>
                    <a:pt x="5040" y="4184"/>
                    <a:pt x="4898" y="4184"/>
                  </a:cubicBezTo>
                  <a:cubicBezTo>
                    <a:pt x="3702" y="4184"/>
                    <a:pt x="2016" y="4595"/>
                    <a:pt x="749" y="6531"/>
                  </a:cubicBezTo>
                  <a:cubicBezTo>
                    <a:pt x="178" y="7405"/>
                    <a:pt x="0" y="8743"/>
                    <a:pt x="259" y="10295"/>
                  </a:cubicBezTo>
                  <a:cubicBezTo>
                    <a:pt x="509" y="11758"/>
                    <a:pt x="1097" y="13239"/>
                    <a:pt x="1936" y="14470"/>
                  </a:cubicBezTo>
                  <a:cubicBezTo>
                    <a:pt x="2971" y="15996"/>
                    <a:pt x="4380" y="17557"/>
                    <a:pt x="6950" y="17557"/>
                  </a:cubicBezTo>
                  <a:cubicBezTo>
                    <a:pt x="7654" y="17557"/>
                    <a:pt x="8421" y="17432"/>
                    <a:pt x="9242" y="17191"/>
                  </a:cubicBezTo>
                  <a:cubicBezTo>
                    <a:pt x="9314" y="17173"/>
                    <a:pt x="9376" y="17147"/>
                    <a:pt x="9438" y="17111"/>
                  </a:cubicBezTo>
                  <a:lnTo>
                    <a:pt x="10108" y="16709"/>
                  </a:lnTo>
                  <a:cubicBezTo>
                    <a:pt x="10232" y="16727"/>
                    <a:pt x="10384" y="16745"/>
                    <a:pt x="10563" y="16745"/>
                  </a:cubicBezTo>
                  <a:cubicBezTo>
                    <a:pt x="11009" y="16745"/>
                    <a:pt x="11526" y="16665"/>
                    <a:pt x="12124" y="16513"/>
                  </a:cubicBezTo>
                  <a:cubicBezTo>
                    <a:pt x="13292" y="16201"/>
                    <a:pt x="14318" y="14345"/>
                    <a:pt x="14818" y="12641"/>
                  </a:cubicBezTo>
                  <a:cubicBezTo>
                    <a:pt x="15255" y="11134"/>
                    <a:pt x="15978" y="7289"/>
                    <a:pt x="13141" y="4238"/>
                  </a:cubicBezTo>
                  <a:cubicBezTo>
                    <a:pt x="12721" y="3783"/>
                    <a:pt x="12266" y="3444"/>
                    <a:pt x="11785" y="3212"/>
                  </a:cubicBezTo>
                  <a:cubicBezTo>
                    <a:pt x="12195" y="2034"/>
                    <a:pt x="12204" y="892"/>
                    <a:pt x="12204" y="830"/>
                  </a:cubicBezTo>
                  <a:cubicBezTo>
                    <a:pt x="12204" y="589"/>
                    <a:pt x="12097" y="348"/>
                    <a:pt x="11910" y="188"/>
                  </a:cubicBezTo>
                  <a:cubicBezTo>
                    <a:pt x="11758" y="72"/>
                    <a:pt x="11571" y="0"/>
                    <a:pt x="113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3" name="Google Shape;8703;p56"/>
            <p:cNvSpPr/>
            <p:nvPr/>
          </p:nvSpPr>
          <p:spPr>
            <a:xfrm>
              <a:off x="4648450" y="2535925"/>
              <a:ext cx="396800" cy="326650"/>
            </a:xfrm>
            <a:custGeom>
              <a:rect b="b" l="l" r="r" t="t"/>
              <a:pathLst>
                <a:path extrusionOk="0" h="13066" w="15872">
                  <a:moveTo>
                    <a:pt x="9649" y="0"/>
                  </a:moveTo>
                  <a:cubicBezTo>
                    <a:pt x="7774" y="0"/>
                    <a:pt x="6165" y="1689"/>
                    <a:pt x="6165" y="1689"/>
                  </a:cubicBezTo>
                  <a:cubicBezTo>
                    <a:pt x="6165" y="1689"/>
                    <a:pt x="5411" y="1347"/>
                    <a:pt x="4406" y="1347"/>
                  </a:cubicBezTo>
                  <a:cubicBezTo>
                    <a:pt x="3339" y="1347"/>
                    <a:pt x="1989" y="1732"/>
                    <a:pt x="955" y="3321"/>
                  </a:cubicBezTo>
                  <a:cubicBezTo>
                    <a:pt x="1" y="4776"/>
                    <a:pt x="536" y="8005"/>
                    <a:pt x="2133" y="10342"/>
                  </a:cubicBezTo>
                  <a:cubicBezTo>
                    <a:pt x="3125" y="11807"/>
                    <a:pt x="4323" y="13066"/>
                    <a:pt x="6452" y="13066"/>
                  </a:cubicBezTo>
                  <a:cubicBezTo>
                    <a:pt x="7060" y="13066"/>
                    <a:pt x="7744" y="12963"/>
                    <a:pt x="8520" y="12733"/>
                  </a:cubicBezTo>
                  <a:lnTo>
                    <a:pt x="9484" y="12153"/>
                  </a:lnTo>
                  <a:cubicBezTo>
                    <a:pt x="9484" y="12153"/>
                    <a:pt x="9645" y="12250"/>
                    <a:pt x="10081" y="12250"/>
                  </a:cubicBezTo>
                  <a:cubicBezTo>
                    <a:pt x="10383" y="12250"/>
                    <a:pt x="10817" y="12203"/>
                    <a:pt x="11420" y="12046"/>
                  </a:cubicBezTo>
                  <a:cubicBezTo>
                    <a:pt x="12892" y="11663"/>
                    <a:pt x="15871" y="5248"/>
                    <a:pt x="12044" y="1136"/>
                  </a:cubicBezTo>
                  <a:cubicBezTo>
                    <a:pt x="11265" y="296"/>
                    <a:pt x="10434" y="0"/>
                    <a:pt x="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4" name="Google Shape;8704;p56"/>
            <p:cNvSpPr/>
            <p:nvPr/>
          </p:nvSpPr>
          <p:spPr>
            <a:xfrm>
              <a:off x="4697925" y="267637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0" y="47"/>
                    <a:pt x="9" y="438"/>
                    <a:pt x="242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8" y="391"/>
                    <a:pt x="539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5" name="Google Shape;8705;p56"/>
            <p:cNvSpPr/>
            <p:nvPr/>
          </p:nvSpPr>
          <p:spPr>
            <a:xfrm>
              <a:off x="4790025" y="265652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1" y="47"/>
                    <a:pt x="9" y="438"/>
                    <a:pt x="243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9" y="391"/>
                    <a:pt x="540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6" name="Google Shape;8706;p56"/>
            <p:cNvSpPr/>
            <p:nvPr/>
          </p:nvSpPr>
          <p:spPr>
            <a:xfrm>
              <a:off x="4757625" y="2720125"/>
              <a:ext cx="13850" cy="11100"/>
            </a:xfrm>
            <a:custGeom>
              <a:rect b="b" l="l" r="r" t="t"/>
              <a:pathLst>
                <a:path extrusionOk="0" h="444" w="554">
                  <a:moveTo>
                    <a:pt x="302" y="0"/>
                  </a:moveTo>
                  <a:cubicBezTo>
                    <a:pt x="290" y="0"/>
                    <a:pt x="277" y="1"/>
                    <a:pt x="264" y="4"/>
                  </a:cubicBezTo>
                  <a:cubicBezTo>
                    <a:pt x="1" y="46"/>
                    <a:pt x="12" y="444"/>
                    <a:pt x="252" y="444"/>
                  </a:cubicBezTo>
                  <a:cubicBezTo>
                    <a:pt x="264" y="444"/>
                    <a:pt x="277" y="443"/>
                    <a:pt x="290" y="441"/>
                  </a:cubicBezTo>
                  <a:cubicBezTo>
                    <a:pt x="554" y="398"/>
                    <a:pt x="542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7" name="Google Shape;8707;p56"/>
            <p:cNvSpPr/>
            <p:nvPr/>
          </p:nvSpPr>
          <p:spPr>
            <a:xfrm>
              <a:off x="4786275" y="2527000"/>
              <a:ext cx="31475" cy="66100"/>
            </a:xfrm>
            <a:custGeom>
              <a:rect b="b" l="l" r="r" t="t"/>
              <a:pathLst>
                <a:path extrusionOk="0" h="2644" w="1259">
                  <a:moveTo>
                    <a:pt x="775" y="1"/>
                  </a:moveTo>
                  <a:cubicBezTo>
                    <a:pt x="767" y="1"/>
                    <a:pt x="759" y="2"/>
                    <a:pt x="750" y="3"/>
                  </a:cubicBezTo>
                  <a:cubicBezTo>
                    <a:pt x="233" y="92"/>
                    <a:pt x="1" y="289"/>
                    <a:pt x="1" y="289"/>
                  </a:cubicBezTo>
                  <a:lnTo>
                    <a:pt x="715" y="2644"/>
                  </a:lnTo>
                  <a:cubicBezTo>
                    <a:pt x="715" y="2644"/>
                    <a:pt x="1259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8" name="Google Shape;8708;p56"/>
            <p:cNvSpPr/>
            <p:nvPr/>
          </p:nvSpPr>
          <p:spPr>
            <a:xfrm>
              <a:off x="4792975" y="2465075"/>
              <a:ext cx="127600" cy="125350"/>
            </a:xfrm>
            <a:custGeom>
              <a:rect b="b" l="l" r="r" t="t"/>
              <a:pathLst>
                <a:path extrusionOk="0" h="5014" w="5104">
                  <a:moveTo>
                    <a:pt x="5103" y="0"/>
                  </a:moveTo>
                  <a:lnTo>
                    <a:pt x="5103" y="0"/>
                  </a:lnTo>
                  <a:cubicBezTo>
                    <a:pt x="1" y="981"/>
                    <a:pt x="500" y="5014"/>
                    <a:pt x="500" y="5014"/>
                  </a:cubicBezTo>
                  <a:cubicBezTo>
                    <a:pt x="500" y="5014"/>
                    <a:pt x="2962" y="4755"/>
                    <a:pt x="4158" y="3203"/>
                  </a:cubicBezTo>
                  <a:cubicBezTo>
                    <a:pt x="5094" y="1972"/>
                    <a:pt x="5103" y="0"/>
                    <a:pt x="5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9" name="Google Shape;8709;p56"/>
            <p:cNvSpPr/>
            <p:nvPr/>
          </p:nvSpPr>
          <p:spPr>
            <a:xfrm>
              <a:off x="4805700" y="2501850"/>
              <a:ext cx="74950" cy="88350"/>
            </a:xfrm>
            <a:custGeom>
              <a:rect b="b" l="l" r="r" t="t"/>
              <a:pathLst>
                <a:path extrusionOk="0" h="3534" w="2998">
                  <a:moveTo>
                    <a:pt x="2997" y="1"/>
                  </a:moveTo>
                  <a:cubicBezTo>
                    <a:pt x="1918" y="884"/>
                    <a:pt x="0" y="3534"/>
                    <a:pt x="0" y="3534"/>
                  </a:cubicBezTo>
                  <a:cubicBezTo>
                    <a:pt x="0" y="3534"/>
                    <a:pt x="1276" y="2249"/>
                    <a:pt x="1668" y="1785"/>
                  </a:cubicBezTo>
                  <a:cubicBezTo>
                    <a:pt x="1989" y="1393"/>
                    <a:pt x="2997" y="1"/>
                    <a:pt x="2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0" name="Google Shape;8710;p56"/>
          <p:cNvGrpSpPr/>
          <p:nvPr/>
        </p:nvGrpSpPr>
        <p:grpSpPr>
          <a:xfrm rot="-679743">
            <a:off x="269244" y="3134106"/>
            <a:ext cx="811753" cy="1185022"/>
            <a:chOff x="5852575" y="1940500"/>
            <a:chExt cx="321175" cy="468825"/>
          </a:xfrm>
        </p:grpSpPr>
        <p:sp>
          <p:nvSpPr>
            <p:cNvPr id="8711" name="Google Shape;8711;p56"/>
            <p:cNvSpPr/>
            <p:nvPr/>
          </p:nvSpPr>
          <p:spPr>
            <a:xfrm>
              <a:off x="5852575" y="1940500"/>
              <a:ext cx="321175" cy="468825"/>
            </a:xfrm>
            <a:custGeom>
              <a:rect b="b" l="l" r="r" t="t"/>
              <a:pathLst>
                <a:path extrusionOk="0" h="18753" w="12847">
                  <a:moveTo>
                    <a:pt x="5023" y="1"/>
                  </a:moveTo>
                  <a:cubicBezTo>
                    <a:pt x="4916" y="1"/>
                    <a:pt x="4800" y="28"/>
                    <a:pt x="4693" y="72"/>
                  </a:cubicBezTo>
                  <a:cubicBezTo>
                    <a:pt x="4488" y="161"/>
                    <a:pt x="2793" y="955"/>
                    <a:pt x="2240" y="2525"/>
                  </a:cubicBezTo>
                  <a:cubicBezTo>
                    <a:pt x="1945" y="2463"/>
                    <a:pt x="1660" y="2445"/>
                    <a:pt x="1419" y="2445"/>
                  </a:cubicBezTo>
                  <a:cubicBezTo>
                    <a:pt x="1026" y="2445"/>
                    <a:pt x="732" y="2499"/>
                    <a:pt x="705" y="2499"/>
                  </a:cubicBezTo>
                  <a:cubicBezTo>
                    <a:pt x="322" y="2570"/>
                    <a:pt x="36" y="2900"/>
                    <a:pt x="27" y="3293"/>
                  </a:cubicBezTo>
                  <a:cubicBezTo>
                    <a:pt x="18" y="3471"/>
                    <a:pt x="0" y="5077"/>
                    <a:pt x="1071" y="5996"/>
                  </a:cubicBezTo>
                  <a:cubicBezTo>
                    <a:pt x="1321" y="6210"/>
                    <a:pt x="1597" y="6353"/>
                    <a:pt x="1874" y="6460"/>
                  </a:cubicBezTo>
                  <a:cubicBezTo>
                    <a:pt x="1856" y="6486"/>
                    <a:pt x="1829" y="6513"/>
                    <a:pt x="1802" y="6549"/>
                  </a:cubicBezTo>
                  <a:cubicBezTo>
                    <a:pt x="1437" y="6959"/>
                    <a:pt x="1142" y="7432"/>
                    <a:pt x="901" y="7932"/>
                  </a:cubicBezTo>
                  <a:cubicBezTo>
                    <a:pt x="759" y="8244"/>
                    <a:pt x="634" y="8565"/>
                    <a:pt x="536" y="8895"/>
                  </a:cubicBezTo>
                  <a:cubicBezTo>
                    <a:pt x="491" y="9065"/>
                    <a:pt x="446" y="9225"/>
                    <a:pt x="420" y="9395"/>
                  </a:cubicBezTo>
                  <a:cubicBezTo>
                    <a:pt x="348" y="9734"/>
                    <a:pt x="304" y="10090"/>
                    <a:pt x="277" y="10438"/>
                  </a:cubicBezTo>
                  <a:cubicBezTo>
                    <a:pt x="223" y="11518"/>
                    <a:pt x="420" y="12633"/>
                    <a:pt x="839" y="13668"/>
                  </a:cubicBezTo>
                  <a:cubicBezTo>
                    <a:pt x="1026" y="14132"/>
                    <a:pt x="1267" y="14587"/>
                    <a:pt x="1544" y="15006"/>
                  </a:cubicBezTo>
                  <a:cubicBezTo>
                    <a:pt x="1606" y="15095"/>
                    <a:pt x="1669" y="15184"/>
                    <a:pt x="1731" y="15274"/>
                  </a:cubicBezTo>
                  <a:cubicBezTo>
                    <a:pt x="1776" y="15336"/>
                    <a:pt x="1820" y="15398"/>
                    <a:pt x="1874" y="15461"/>
                  </a:cubicBezTo>
                  <a:cubicBezTo>
                    <a:pt x="2124" y="15782"/>
                    <a:pt x="2400" y="16076"/>
                    <a:pt x="2686" y="16344"/>
                  </a:cubicBezTo>
                  <a:cubicBezTo>
                    <a:pt x="2900" y="16540"/>
                    <a:pt x="3132" y="16728"/>
                    <a:pt x="3373" y="16897"/>
                  </a:cubicBezTo>
                  <a:cubicBezTo>
                    <a:pt x="3587" y="17049"/>
                    <a:pt x="3810" y="17192"/>
                    <a:pt x="4042" y="17316"/>
                  </a:cubicBezTo>
                  <a:cubicBezTo>
                    <a:pt x="4961" y="17825"/>
                    <a:pt x="5978" y="18093"/>
                    <a:pt x="6977" y="18093"/>
                  </a:cubicBezTo>
                  <a:lnTo>
                    <a:pt x="7155" y="18093"/>
                  </a:lnTo>
                  <a:lnTo>
                    <a:pt x="8279" y="18610"/>
                  </a:lnTo>
                  <a:cubicBezTo>
                    <a:pt x="8475" y="18708"/>
                    <a:pt x="8681" y="18753"/>
                    <a:pt x="8904" y="18753"/>
                  </a:cubicBezTo>
                  <a:cubicBezTo>
                    <a:pt x="9519" y="18753"/>
                    <a:pt x="10081" y="18360"/>
                    <a:pt x="10295" y="17789"/>
                  </a:cubicBezTo>
                  <a:lnTo>
                    <a:pt x="10732" y="16621"/>
                  </a:lnTo>
                  <a:cubicBezTo>
                    <a:pt x="11642" y="15782"/>
                    <a:pt x="12285" y="14605"/>
                    <a:pt x="12552" y="13302"/>
                  </a:cubicBezTo>
                  <a:cubicBezTo>
                    <a:pt x="12847" y="11901"/>
                    <a:pt x="12695" y="10429"/>
                    <a:pt x="12133" y="9047"/>
                  </a:cubicBezTo>
                  <a:cubicBezTo>
                    <a:pt x="11410" y="7289"/>
                    <a:pt x="10063" y="5871"/>
                    <a:pt x="8431" y="5148"/>
                  </a:cubicBezTo>
                  <a:cubicBezTo>
                    <a:pt x="8261" y="5077"/>
                    <a:pt x="8092" y="5006"/>
                    <a:pt x="7913" y="4952"/>
                  </a:cubicBezTo>
                  <a:cubicBezTo>
                    <a:pt x="7851" y="4925"/>
                    <a:pt x="7797" y="4907"/>
                    <a:pt x="7744" y="4898"/>
                  </a:cubicBezTo>
                  <a:lnTo>
                    <a:pt x="7726" y="4890"/>
                  </a:lnTo>
                  <a:cubicBezTo>
                    <a:pt x="7610" y="4854"/>
                    <a:pt x="7494" y="4818"/>
                    <a:pt x="7387" y="4791"/>
                  </a:cubicBezTo>
                  <a:cubicBezTo>
                    <a:pt x="7333" y="4782"/>
                    <a:pt x="7289" y="4774"/>
                    <a:pt x="7244" y="4765"/>
                  </a:cubicBezTo>
                  <a:cubicBezTo>
                    <a:pt x="7218" y="4756"/>
                    <a:pt x="7200" y="4756"/>
                    <a:pt x="7173" y="4747"/>
                  </a:cubicBezTo>
                  <a:cubicBezTo>
                    <a:pt x="7128" y="4738"/>
                    <a:pt x="7084" y="4729"/>
                    <a:pt x="7039" y="4720"/>
                  </a:cubicBezTo>
                  <a:cubicBezTo>
                    <a:pt x="7012" y="4711"/>
                    <a:pt x="6977" y="4711"/>
                    <a:pt x="6950" y="4702"/>
                  </a:cubicBezTo>
                  <a:lnTo>
                    <a:pt x="6932" y="4702"/>
                  </a:lnTo>
                  <a:cubicBezTo>
                    <a:pt x="6870" y="4693"/>
                    <a:pt x="6816" y="4684"/>
                    <a:pt x="6763" y="4675"/>
                  </a:cubicBezTo>
                  <a:cubicBezTo>
                    <a:pt x="6718" y="4667"/>
                    <a:pt x="6673" y="4667"/>
                    <a:pt x="6629" y="4658"/>
                  </a:cubicBezTo>
                  <a:cubicBezTo>
                    <a:pt x="6602" y="4658"/>
                    <a:pt x="6566" y="4649"/>
                    <a:pt x="6531" y="4649"/>
                  </a:cubicBezTo>
                  <a:cubicBezTo>
                    <a:pt x="6486" y="4649"/>
                    <a:pt x="6432" y="4640"/>
                    <a:pt x="6388" y="4640"/>
                  </a:cubicBezTo>
                  <a:lnTo>
                    <a:pt x="6370" y="4640"/>
                  </a:lnTo>
                  <a:cubicBezTo>
                    <a:pt x="6352" y="4640"/>
                    <a:pt x="6334" y="4631"/>
                    <a:pt x="6317" y="4631"/>
                  </a:cubicBezTo>
                  <a:lnTo>
                    <a:pt x="6254" y="4631"/>
                  </a:lnTo>
                  <a:cubicBezTo>
                    <a:pt x="6388" y="4399"/>
                    <a:pt x="6486" y="4158"/>
                    <a:pt x="6548" y="3908"/>
                  </a:cubicBezTo>
                  <a:cubicBezTo>
                    <a:pt x="7003" y="2195"/>
                    <a:pt x="5835" y="527"/>
                    <a:pt x="5692" y="340"/>
                  </a:cubicBezTo>
                  <a:cubicBezTo>
                    <a:pt x="5531" y="126"/>
                    <a:pt x="5282" y="1"/>
                    <a:pt x="502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2" name="Google Shape;8712;p56"/>
            <p:cNvSpPr/>
            <p:nvPr/>
          </p:nvSpPr>
          <p:spPr>
            <a:xfrm>
              <a:off x="5872875" y="2022375"/>
              <a:ext cx="74500" cy="64225"/>
            </a:xfrm>
            <a:custGeom>
              <a:rect b="b" l="l" r="r" t="t"/>
              <a:pathLst>
                <a:path extrusionOk="0" h="2569" w="2980">
                  <a:moveTo>
                    <a:pt x="617" y="0"/>
                  </a:moveTo>
                  <a:cubicBezTo>
                    <a:pt x="282" y="0"/>
                    <a:pt x="45" y="44"/>
                    <a:pt x="45" y="44"/>
                  </a:cubicBezTo>
                  <a:cubicBezTo>
                    <a:pt x="45" y="44"/>
                    <a:pt x="0" y="1400"/>
                    <a:pt x="803" y="2087"/>
                  </a:cubicBezTo>
                  <a:cubicBezTo>
                    <a:pt x="1263" y="2485"/>
                    <a:pt x="1908" y="2569"/>
                    <a:pt x="2370" y="2569"/>
                  </a:cubicBezTo>
                  <a:cubicBezTo>
                    <a:pt x="2705" y="2569"/>
                    <a:pt x="2944" y="2524"/>
                    <a:pt x="2944" y="2524"/>
                  </a:cubicBezTo>
                  <a:cubicBezTo>
                    <a:pt x="2944" y="2524"/>
                    <a:pt x="2980" y="1168"/>
                    <a:pt x="2186" y="482"/>
                  </a:cubicBezTo>
                  <a:cubicBezTo>
                    <a:pt x="1721" y="84"/>
                    <a:pt x="1077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3" name="Google Shape;8713;p56"/>
            <p:cNvSpPr/>
            <p:nvPr/>
          </p:nvSpPr>
          <p:spPr>
            <a:xfrm>
              <a:off x="5917700" y="1961250"/>
              <a:ext cx="87900" cy="124925"/>
            </a:xfrm>
            <a:custGeom>
              <a:rect b="b" l="l" r="r" t="t"/>
              <a:pathLst>
                <a:path extrusionOk="0" h="4997" w="3516">
                  <a:moveTo>
                    <a:pt x="2427" y="0"/>
                  </a:moveTo>
                  <a:cubicBezTo>
                    <a:pt x="2427" y="0"/>
                    <a:pt x="741" y="750"/>
                    <a:pt x="366" y="2133"/>
                  </a:cubicBezTo>
                  <a:cubicBezTo>
                    <a:pt x="0" y="3506"/>
                    <a:pt x="1089" y="4996"/>
                    <a:pt x="1089" y="4996"/>
                  </a:cubicBezTo>
                  <a:cubicBezTo>
                    <a:pt x="1089" y="4996"/>
                    <a:pt x="2775" y="4247"/>
                    <a:pt x="3141" y="2873"/>
                  </a:cubicBezTo>
                  <a:cubicBezTo>
                    <a:pt x="3515" y="1490"/>
                    <a:pt x="2427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4" name="Google Shape;8714;p56"/>
            <p:cNvSpPr/>
            <p:nvPr/>
          </p:nvSpPr>
          <p:spPr>
            <a:xfrm>
              <a:off x="5866625" y="2060625"/>
              <a:ext cx="295975" cy="327925"/>
            </a:xfrm>
            <a:custGeom>
              <a:rect b="b" l="l" r="r" t="t"/>
              <a:pathLst>
                <a:path extrusionOk="0" h="13117" w="11839">
                  <a:moveTo>
                    <a:pt x="3500" y="1"/>
                  </a:moveTo>
                  <a:cubicBezTo>
                    <a:pt x="3237" y="1"/>
                    <a:pt x="2989" y="164"/>
                    <a:pt x="2891" y="432"/>
                  </a:cubicBezTo>
                  <a:lnTo>
                    <a:pt x="2400" y="1753"/>
                  </a:lnTo>
                  <a:cubicBezTo>
                    <a:pt x="625" y="3251"/>
                    <a:pt x="0" y="6008"/>
                    <a:pt x="1044" y="8551"/>
                  </a:cubicBezTo>
                  <a:cubicBezTo>
                    <a:pt x="2029" y="10962"/>
                    <a:pt x="4219" y="12461"/>
                    <a:pt x="6420" y="12461"/>
                  </a:cubicBezTo>
                  <a:cubicBezTo>
                    <a:pt x="6531" y="12461"/>
                    <a:pt x="6643" y="12457"/>
                    <a:pt x="6754" y="12449"/>
                  </a:cubicBezTo>
                  <a:lnTo>
                    <a:pt x="8065" y="13056"/>
                  </a:lnTo>
                  <a:cubicBezTo>
                    <a:pt x="8155" y="13097"/>
                    <a:pt x="8248" y="13116"/>
                    <a:pt x="8341" y="13116"/>
                  </a:cubicBezTo>
                  <a:cubicBezTo>
                    <a:pt x="8606" y="13116"/>
                    <a:pt x="8858" y="12955"/>
                    <a:pt x="8957" y="12690"/>
                  </a:cubicBezTo>
                  <a:lnTo>
                    <a:pt x="9466" y="11334"/>
                  </a:lnTo>
                  <a:cubicBezTo>
                    <a:pt x="11223" y="9835"/>
                    <a:pt x="11839" y="7088"/>
                    <a:pt x="10804" y="4554"/>
                  </a:cubicBezTo>
                  <a:cubicBezTo>
                    <a:pt x="9815" y="2146"/>
                    <a:pt x="7634" y="650"/>
                    <a:pt x="5436" y="650"/>
                  </a:cubicBezTo>
                  <a:cubicBezTo>
                    <a:pt x="5313" y="650"/>
                    <a:pt x="5190" y="655"/>
                    <a:pt x="5068" y="664"/>
                  </a:cubicBezTo>
                  <a:lnTo>
                    <a:pt x="3783" y="67"/>
                  </a:lnTo>
                  <a:cubicBezTo>
                    <a:pt x="3691" y="22"/>
                    <a:pt x="3594" y="1"/>
                    <a:pt x="3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5" name="Google Shape;8715;p56"/>
            <p:cNvSpPr/>
            <p:nvPr/>
          </p:nvSpPr>
          <p:spPr>
            <a:xfrm>
              <a:off x="5866625" y="2060625"/>
              <a:ext cx="273000" cy="322825"/>
            </a:xfrm>
            <a:custGeom>
              <a:rect b="b" l="l" r="r" t="t"/>
              <a:pathLst>
                <a:path extrusionOk="0" h="12913" w="10920">
                  <a:moveTo>
                    <a:pt x="3500" y="1"/>
                  </a:moveTo>
                  <a:cubicBezTo>
                    <a:pt x="3237" y="1"/>
                    <a:pt x="2989" y="164"/>
                    <a:pt x="2891" y="432"/>
                  </a:cubicBezTo>
                  <a:lnTo>
                    <a:pt x="2400" y="1753"/>
                  </a:lnTo>
                  <a:cubicBezTo>
                    <a:pt x="625" y="3251"/>
                    <a:pt x="0" y="6008"/>
                    <a:pt x="1044" y="8551"/>
                  </a:cubicBezTo>
                  <a:cubicBezTo>
                    <a:pt x="2029" y="10962"/>
                    <a:pt x="4219" y="12461"/>
                    <a:pt x="6420" y="12461"/>
                  </a:cubicBezTo>
                  <a:cubicBezTo>
                    <a:pt x="6531" y="12461"/>
                    <a:pt x="6643" y="12457"/>
                    <a:pt x="6754" y="12449"/>
                  </a:cubicBezTo>
                  <a:lnTo>
                    <a:pt x="7762" y="12913"/>
                  </a:lnTo>
                  <a:cubicBezTo>
                    <a:pt x="7797" y="12868"/>
                    <a:pt x="7833" y="12806"/>
                    <a:pt x="7851" y="12743"/>
                  </a:cubicBezTo>
                  <a:lnTo>
                    <a:pt x="8395" y="11307"/>
                  </a:lnTo>
                  <a:cubicBezTo>
                    <a:pt x="10269" y="9701"/>
                    <a:pt x="10920" y="6775"/>
                    <a:pt x="9822" y="4081"/>
                  </a:cubicBezTo>
                  <a:cubicBezTo>
                    <a:pt x="9314" y="2832"/>
                    <a:pt x="8502" y="1824"/>
                    <a:pt x="7530" y="1102"/>
                  </a:cubicBezTo>
                  <a:cubicBezTo>
                    <a:pt x="6867" y="808"/>
                    <a:pt x="6167" y="648"/>
                    <a:pt x="5460" y="648"/>
                  </a:cubicBezTo>
                  <a:cubicBezTo>
                    <a:pt x="5330" y="648"/>
                    <a:pt x="5199" y="653"/>
                    <a:pt x="5068" y="664"/>
                  </a:cubicBezTo>
                  <a:lnTo>
                    <a:pt x="3783" y="67"/>
                  </a:lnTo>
                  <a:cubicBezTo>
                    <a:pt x="3691" y="22"/>
                    <a:pt x="3594" y="1"/>
                    <a:pt x="3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6" name="Google Shape;8716;p56"/>
            <p:cNvSpPr/>
            <p:nvPr/>
          </p:nvSpPr>
          <p:spPr>
            <a:xfrm>
              <a:off x="5965875" y="2111625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6" y="0"/>
                  </a:moveTo>
                  <a:cubicBezTo>
                    <a:pt x="210" y="0"/>
                    <a:pt x="185" y="5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3" y="391"/>
                  </a:cubicBezTo>
                  <a:cubicBezTo>
                    <a:pt x="420" y="346"/>
                    <a:pt x="464" y="230"/>
                    <a:pt x="420" y="123"/>
                  </a:cubicBezTo>
                  <a:cubicBezTo>
                    <a:pt x="393" y="49"/>
                    <a:pt x="315" y="0"/>
                    <a:pt x="236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7" name="Google Shape;8717;p56"/>
            <p:cNvSpPr/>
            <p:nvPr/>
          </p:nvSpPr>
          <p:spPr>
            <a:xfrm>
              <a:off x="6004900" y="2114950"/>
              <a:ext cx="11625" cy="10200"/>
            </a:xfrm>
            <a:custGeom>
              <a:rect b="b" l="l" r="r" t="t"/>
              <a:pathLst>
                <a:path extrusionOk="0" h="408" w="465">
                  <a:moveTo>
                    <a:pt x="231" y="1"/>
                  </a:moveTo>
                  <a:cubicBezTo>
                    <a:pt x="205" y="1"/>
                    <a:pt x="178" y="6"/>
                    <a:pt x="152" y="17"/>
                  </a:cubicBezTo>
                  <a:cubicBezTo>
                    <a:pt x="54" y="61"/>
                    <a:pt x="0" y="177"/>
                    <a:pt x="45" y="276"/>
                  </a:cubicBezTo>
                  <a:cubicBezTo>
                    <a:pt x="79" y="357"/>
                    <a:pt x="154" y="407"/>
                    <a:pt x="231" y="407"/>
                  </a:cubicBezTo>
                  <a:cubicBezTo>
                    <a:pt x="256" y="407"/>
                    <a:pt x="280" y="402"/>
                    <a:pt x="304" y="392"/>
                  </a:cubicBezTo>
                  <a:cubicBezTo>
                    <a:pt x="411" y="347"/>
                    <a:pt x="464" y="231"/>
                    <a:pt x="420" y="124"/>
                  </a:cubicBezTo>
                  <a:cubicBezTo>
                    <a:pt x="386" y="50"/>
                    <a:pt x="311" y="1"/>
                    <a:pt x="231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8" name="Google Shape;8718;p56"/>
            <p:cNvSpPr/>
            <p:nvPr/>
          </p:nvSpPr>
          <p:spPr>
            <a:xfrm>
              <a:off x="5960300" y="2158675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0" y="1"/>
                  </a:moveTo>
                  <a:cubicBezTo>
                    <a:pt x="204" y="1"/>
                    <a:pt x="178" y="6"/>
                    <a:pt x="152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3" y="391"/>
                  </a:cubicBezTo>
                  <a:cubicBezTo>
                    <a:pt x="411" y="346"/>
                    <a:pt x="464" y="231"/>
                    <a:pt x="420" y="132"/>
                  </a:cubicBezTo>
                  <a:cubicBezTo>
                    <a:pt x="386" y="51"/>
                    <a:pt x="311" y="1"/>
                    <a:pt x="230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9" name="Google Shape;8719;p56"/>
            <p:cNvSpPr/>
            <p:nvPr/>
          </p:nvSpPr>
          <p:spPr>
            <a:xfrm>
              <a:off x="5991525" y="2262250"/>
              <a:ext cx="11625" cy="10225"/>
            </a:xfrm>
            <a:custGeom>
              <a:rect b="b" l="l" r="r" t="t"/>
              <a:pathLst>
                <a:path extrusionOk="0" h="409" w="465">
                  <a:moveTo>
                    <a:pt x="226" y="1"/>
                  </a:moveTo>
                  <a:cubicBezTo>
                    <a:pt x="201" y="1"/>
                    <a:pt x="176" y="5"/>
                    <a:pt x="152" y="13"/>
                  </a:cubicBezTo>
                  <a:cubicBezTo>
                    <a:pt x="54" y="57"/>
                    <a:pt x="0" y="173"/>
                    <a:pt x="45" y="280"/>
                  </a:cubicBezTo>
                  <a:cubicBezTo>
                    <a:pt x="79" y="363"/>
                    <a:pt x="156" y="408"/>
                    <a:pt x="239" y="408"/>
                  </a:cubicBezTo>
                  <a:cubicBezTo>
                    <a:pt x="263" y="408"/>
                    <a:pt x="288" y="404"/>
                    <a:pt x="312" y="396"/>
                  </a:cubicBezTo>
                  <a:cubicBezTo>
                    <a:pt x="411" y="352"/>
                    <a:pt x="464" y="236"/>
                    <a:pt x="420" y="129"/>
                  </a:cubicBezTo>
                  <a:cubicBezTo>
                    <a:pt x="385" y="46"/>
                    <a:pt x="308" y="1"/>
                    <a:pt x="226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0" name="Google Shape;8720;p56"/>
            <p:cNvSpPr/>
            <p:nvPr/>
          </p:nvSpPr>
          <p:spPr>
            <a:xfrm>
              <a:off x="6045725" y="2295800"/>
              <a:ext cx="11375" cy="10125"/>
            </a:xfrm>
            <a:custGeom>
              <a:rect b="b" l="l" r="r" t="t"/>
              <a:pathLst>
                <a:path extrusionOk="0" h="405" w="455">
                  <a:moveTo>
                    <a:pt x="236" y="1"/>
                  </a:moveTo>
                  <a:cubicBezTo>
                    <a:pt x="208" y="1"/>
                    <a:pt x="180" y="6"/>
                    <a:pt x="152" y="18"/>
                  </a:cubicBezTo>
                  <a:cubicBezTo>
                    <a:pt x="45" y="54"/>
                    <a:pt x="0" y="178"/>
                    <a:pt x="45" y="277"/>
                  </a:cubicBezTo>
                  <a:cubicBezTo>
                    <a:pt x="72" y="359"/>
                    <a:pt x="153" y="405"/>
                    <a:pt x="233" y="405"/>
                  </a:cubicBezTo>
                  <a:cubicBezTo>
                    <a:pt x="257" y="405"/>
                    <a:pt x="281" y="401"/>
                    <a:pt x="303" y="393"/>
                  </a:cubicBezTo>
                  <a:cubicBezTo>
                    <a:pt x="410" y="348"/>
                    <a:pt x="455" y="232"/>
                    <a:pt x="419" y="125"/>
                  </a:cubicBezTo>
                  <a:cubicBezTo>
                    <a:pt x="386" y="46"/>
                    <a:pt x="314" y="1"/>
                    <a:pt x="236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1" name="Google Shape;8721;p56"/>
            <p:cNvSpPr/>
            <p:nvPr/>
          </p:nvSpPr>
          <p:spPr>
            <a:xfrm>
              <a:off x="6005800" y="2330850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5" y="1"/>
                  </a:moveTo>
                  <a:cubicBezTo>
                    <a:pt x="210" y="1"/>
                    <a:pt x="185" y="6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2" y="391"/>
                  </a:cubicBezTo>
                  <a:cubicBezTo>
                    <a:pt x="411" y="346"/>
                    <a:pt x="464" y="231"/>
                    <a:pt x="419" y="123"/>
                  </a:cubicBezTo>
                  <a:cubicBezTo>
                    <a:pt x="392" y="49"/>
                    <a:pt x="314" y="1"/>
                    <a:pt x="235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2" name="Google Shape;8722;p56"/>
            <p:cNvSpPr/>
            <p:nvPr/>
          </p:nvSpPr>
          <p:spPr>
            <a:xfrm>
              <a:off x="5957850" y="2303875"/>
              <a:ext cx="11400" cy="10175"/>
            </a:xfrm>
            <a:custGeom>
              <a:rect b="b" l="l" r="r" t="t"/>
              <a:pathLst>
                <a:path extrusionOk="0" h="407" w="456">
                  <a:moveTo>
                    <a:pt x="227" y="0"/>
                  </a:moveTo>
                  <a:cubicBezTo>
                    <a:pt x="201" y="0"/>
                    <a:pt x="176" y="5"/>
                    <a:pt x="152" y="16"/>
                  </a:cubicBezTo>
                  <a:cubicBezTo>
                    <a:pt x="45" y="61"/>
                    <a:pt x="0" y="177"/>
                    <a:pt x="36" y="284"/>
                  </a:cubicBezTo>
                  <a:cubicBezTo>
                    <a:pt x="70" y="358"/>
                    <a:pt x="144" y="407"/>
                    <a:pt x="225" y="407"/>
                  </a:cubicBezTo>
                  <a:cubicBezTo>
                    <a:pt x="251" y="407"/>
                    <a:pt x="277" y="402"/>
                    <a:pt x="303" y="391"/>
                  </a:cubicBezTo>
                  <a:cubicBezTo>
                    <a:pt x="411" y="346"/>
                    <a:pt x="455" y="230"/>
                    <a:pt x="411" y="123"/>
                  </a:cubicBezTo>
                  <a:cubicBezTo>
                    <a:pt x="384" y="49"/>
                    <a:pt x="305" y="0"/>
                    <a:pt x="227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3" name="Google Shape;8723;p56"/>
            <p:cNvSpPr/>
            <p:nvPr/>
          </p:nvSpPr>
          <p:spPr>
            <a:xfrm>
              <a:off x="5920825" y="2159350"/>
              <a:ext cx="11625" cy="10175"/>
            </a:xfrm>
            <a:custGeom>
              <a:rect b="b" l="l" r="r" t="t"/>
              <a:pathLst>
                <a:path extrusionOk="0" h="407" w="465">
                  <a:moveTo>
                    <a:pt x="231" y="0"/>
                  </a:moveTo>
                  <a:cubicBezTo>
                    <a:pt x="205" y="0"/>
                    <a:pt x="178" y="5"/>
                    <a:pt x="152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2" y="391"/>
                  </a:cubicBezTo>
                  <a:cubicBezTo>
                    <a:pt x="411" y="346"/>
                    <a:pt x="464" y="230"/>
                    <a:pt x="420" y="123"/>
                  </a:cubicBezTo>
                  <a:cubicBezTo>
                    <a:pt x="386" y="49"/>
                    <a:pt x="311" y="0"/>
                    <a:pt x="231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4" name="Google Shape;8724;p56"/>
            <p:cNvSpPr/>
            <p:nvPr/>
          </p:nvSpPr>
          <p:spPr>
            <a:xfrm>
              <a:off x="6081625" y="2251675"/>
              <a:ext cx="11625" cy="10225"/>
            </a:xfrm>
            <a:custGeom>
              <a:rect b="b" l="l" r="r" t="t"/>
              <a:pathLst>
                <a:path extrusionOk="0" h="409" w="465">
                  <a:moveTo>
                    <a:pt x="235" y="1"/>
                  </a:moveTo>
                  <a:cubicBezTo>
                    <a:pt x="210" y="1"/>
                    <a:pt x="184" y="6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8" y="363"/>
                    <a:pt x="150" y="408"/>
                    <a:pt x="229" y="408"/>
                  </a:cubicBezTo>
                  <a:cubicBezTo>
                    <a:pt x="256" y="408"/>
                    <a:pt x="285" y="403"/>
                    <a:pt x="313" y="391"/>
                  </a:cubicBezTo>
                  <a:cubicBezTo>
                    <a:pt x="420" y="355"/>
                    <a:pt x="464" y="231"/>
                    <a:pt x="420" y="132"/>
                  </a:cubicBezTo>
                  <a:cubicBezTo>
                    <a:pt x="392" y="51"/>
                    <a:pt x="314" y="1"/>
                    <a:pt x="235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5" name="Google Shape;8725;p56"/>
          <p:cNvGrpSpPr/>
          <p:nvPr/>
        </p:nvGrpSpPr>
        <p:grpSpPr>
          <a:xfrm rot="-4239092">
            <a:off x="7729941" y="311789"/>
            <a:ext cx="1401910" cy="1401910"/>
            <a:chOff x="298130" y="942694"/>
            <a:chExt cx="1628579" cy="1628579"/>
          </a:xfrm>
        </p:grpSpPr>
        <p:sp>
          <p:nvSpPr>
            <p:cNvPr id="8726" name="Google Shape;8726;p56"/>
            <p:cNvSpPr/>
            <p:nvPr/>
          </p:nvSpPr>
          <p:spPr>
            <a:xfrm rot="-2700000">
              <a:off x="334730" y="1383094"/>
              <a:ext cx="1555379" cy="747779"/>
            </a:xfrm>
            <a:custGeom>
              <a:rect b="b" l="l" r="r" t="t"/>
              <a:pathLst>
                <a:path extrusionOk="0" h="12182" w="25340">
                  <a:moveTo>
                    <a:pt x="15064" y="1129"/>
                  </a:moveTo>
                  <a:cubicBezTo>
                    <a:pt x="15640" y="1129"/>
                    <a:pt x="16166" y="1103"/>
                    <a:pt x="16643" y="1078"/>
                  </a:cubicBezTo>
                  <a:cubicBezTo>
                    <a:pt x="17119" y="1028"/>
                    <a:pt x="16718" y="1053"/>
                    <a:pt x="16843" y="1053"/>
                  </a:cubicBezTo>
                  <a:cubicBezTo>
                    <a:pt x="17044" y="1028"/>
                    <a:pt x="17269" y="1003"/>
                    <a:pt x="17495" y="978"/>
                  </a:cubicBezTo>
                  <a:cubicBezTo>
                    <a:pt x="17971" y="677"/>
                    <a:pt x="18497" y="427"/>
                    <a:pt x="19049" y="327"/>
                  </a:cubicBezTo>
                  <a:cubicBezTo>
                    <a:pt x="19725" y="226"/>
                    <a:pt x="20402" y="276"/>
                    <a:pt x="21054" y="577"/>
                  </a:cubicBezTo>
                  <a:cubicBezTo>
                    <a:pt x="21505" y="778"/>
                    <a:pt x="21981" y="1129"/>
                    <a:pt x="22307" y="1404"/>
                  </a:cubicBezTo>
                  <a:cubicBezTo>
                    <a:pt x="22332" y="1404"/>
                    <a:pt x="22332" y="1404"/>
                    <a:pt x="22357" y="1404"/>
                  </a:cubicBezTo>
                  <a:cubicBezTo>
                    <a:pt x="22532" y="1304"/>
                    <a:pt x="22683" y="1179"/>
                    <a:pt x="22858" y="978"/>
                  </a:cubicBezTo>
                  <a:lnTo>
                    <a:pt x="22858" y="978"/>
                  </a:lnTo>
                  <a:cubicBezTo>
                    <a:pt x="22933" y="903"/>
                    <a:pt x="22984" y="853"/>
                    <a:pt x="23059" y="803"/>
                  </a:cubicBezTo>
                  <a:cubicBezTo>
                    <a:pt x="23560" y="477"/>
                    <a:pt x="24212" y="602"/>
                    <a:pt x="24512" y="1103"/>
                  </a:cubicBezTo>
                  <a:lnTo>
                    <a:pt x="25014" y="1805"/>
                  </a:lnTo>
                  <a:cubicBezTo>
                    <a:pt x="25339" y="2206"/>
                    <a:pt x="25314" y="2808"/>
                    <a:pt x="24938" y="3184"/>
                  </a:cubicBezTo>
                  <a:cubicBezTo>
                    <a:pt x="24562" y="3585"/>
                    <a:pt x="24212" y="3860"/>
                    <a:pt x="23760" y="4036"/>
                  </a:cubicBezTo>
                  <a:cubicBezTo>
                    <a:pt x="23560" y="4136"/>
                    <a:pt x="23385" y="4186"/>
                    <a:pt x="23159" y="4236"/>
                  </a:cubicBezTo>
                  <a:cubicBezTo>
                    <a:pt x="23034" y="4938"/>
                    <a:pt x="22833" y="5464"/>
                    <a:pt x="22156" y="6266"/>
                  </a:cubicBezTo>
                  <a:cubicBezTo>
                    <a:pt x="21304" y="7269"/>
                    <a:pt x="20076" y="7845"/>
                    <a:pt x="19725" y="7996"/>
                  </a:cubicBezTo>
                  <a:cubicBezTo>
                    <a:pt x="19575" y="8071"/>
                    <a:pt x="19374" y="8121"/>
                    <a:pt x="19199" y="8121"/>
                  </a:cubicBezTo>
                  <a:cubicBezTo>
                    <a:pt x="18598" y="8472"/>
                    <a:pt x="17946" y="8848"/>
                    <a:pt x="17269" y="9224"/>
                  </a:cubicBezTo>
                  <a:cubicBezTo>
                    <a:pt x="16342" y="9700"/>
                    <a:pt x="15339" y="10126"/>
                    <a:pt x="14362" y="10502"/>
                  </a:cubicBezTo>
                  <a:cubicBezTo>
                    <a:pt x="12633" y="11154"/>
                    <a:pt x="9851" y="11855"/>
                    <a:pt x="7344" y="12031"/>
                  </a:cubicBezTo>
                  <a:cubicBezTo>
                    <a:pt x="5339" y="12181"/>
                    <a:pt x="3460" y="12006"/>
                    <a:pt x="2206" y="11279"/>
                  </a:cubicBezTo>
                  <a:cubicBezTo>
                    <a:pt x="1605" y="10903"/>
                    <a:pt x="1129" y="10402"/>
                    <a:pt x="778" y="9775"/>
                  </a:cubicBezTo>
                  <a:cubicBezTo>
                    <a:pt x="227" y="8823"/>
                    <a:pt x="1" y="7570"/>
                    <a:pt x="76" y="6367"/>
                  </a:cubicBezTo>
                  <a:cubicBezTo>
                    <a:pt x="126" y="5164"/>
                    <a:pt x="452" y="3961"/>
                    <a:pt x="1003" y="3008"/>
                  </a:cubicBezTo>
                  <a:cubicBezTo>
                    <a:pt x="1404" y="2332"/>
                    <a:pt x="1931" y="1780"/>
                    <a:pt x="2557" y="1429"/>
                  </a:cubicBezTo>
                  <a:cubicBezTo>
                    <a:pt x="5114" y="1"/>
                    <a:pt x="8222" y="377"/>
                    <a:pt x="12758" y="953"/>
                  </a:cubicBezTo>
                  <a:lnTo>
                    <a:pt x="13184" y="1003"/>
                  </a:lnTo>
                  <a:cubicBezTo>
                    <a:pt x="13836" y="1078"/>
                    <a:pt x="14462" y="1129"/>
                    <a:pt x="15064" y="11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7" name="Google Shape;8727;p56"/>
            <p:cNvSpPr/>
            <p:nvPr/>
          </p:nvSpPr>
          <p:spPr>
            <a:xfrm rot="-2700000">
              <a:off x="392361" y="1502876"/>
              <a:ext cx="1347668" cy="661596"/>
            </a:xfrm>
            <a:custGeom>
              <a:rect b="b" l="l" r="r" t="t"/>
              <a:pathLst>
                <a:path extrusionOk="0" h="10778" w="21956">
                  <a:moveTo>
                    <a:pt x="16467" y="1053"/>
                  </a:moveTo>
                  <a:cubicBezTo>
                    <a:pt x="15439" y="1153"/>
                    <a:pt x="14211" y="1178"/>
                    <a:pt x="12758" y="978"/>
                  </a:cubicBezTo>
                  <a:cubicBezTo>
                    <a:pt x="8196" y="426"/>
                    <a:pt x="5113" y="0"/>
                    <a:pt x="2808" y="1304"/>
                  </a:cubicBezTo>
                  <a:cubicBezTo>
                    <a:pt x="502" y="2607"/>
                    <a:pt x="1" y="7845"/>
                    <a:pt x="2457" y="9299"/>
                  </a:cubicBezTo>
                  <a:cubicBezTo>
                    <a:pt x="4938" y="10777"/>
                    <a:pt x="10828" y="9524"/>
                    <a:pt x="13735" y="8472"/>
                  </a:cubicBezTo>
                  <a:cubicBezTo>
                    <a:pt x="16642" y="7394"/>
                    <a:pt x="19625" y="5489"/>
                    <a:pt x="20753" y="4386"/>
                  </a:cubicBezTo>
                  <a:cubicBezTo>
                    <a:pt x="21956" y="3208"/>
                    <a:pt x="21705" y="2431"/>
                    <a:pt x="21505" y="1905"/>
                  </a:cubicBezTo>
                  <a:cubicBezTo>
                    <a:pt x="21003" y="527"/>
                    <a:pt x="17469" y="978"/>
                    <a:pt x="16467" y="10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8" name="Google Shape;8728;p56"/>
            <p:cNvSpPr/>
            <p:nvPr/>
          </p:nvSpPr>
          <p:spPr>
            <a:xfrm rot="-2700000">
              <a:off x="1161420" y="1130007"/>
              <a:ext cx="423095" cy="373890"/>
            </a:xfrm>
            <a:custGeom>
              <a:rect b="b" l="l" r="r" t="t"/>
              <a:pathLst>
                <a:path extrusionOk="0" h="6091" w="6893">
                  <a:moveTo>
                    <a:pt x="4060" y="4612"/>
                  </a:moveTo>
                  <a:cubicBezTo>
                    <a:pt x="3233" y="5564"/>
                    <a:pt x="1955" y="6090"/>
                    <a:pt x="1955" y="6090"/>
                  </a:cubicBezTo>
                  <a:lnTo>
                    <a:pt x="2732" y="4737"/>
                  </a:lnTo>
                  <a:cubicBezTo>
                    <a:pt x="2732" y="4737"/>
                    <a:pt x="1579" y="4712"/>
                    <a:pt x="1078" y="4411"/>
                  </a:cubicBezTo>
                  <a:cubicBezTo>
                    <a:pt x="602" y="4110"/>
                    <a:pt x="326" y="3785"/>
                    <a:pt x="326" y="3785"/>
                  </a:cubicBezTo>
                  <a:cubicBezTo>
                    <a:pt x="326" y="3785"/>
                    <a:pt x="1028" y="3659"/>
                    <a:pt x="1579" y="3083"/>
                  </a:cubicBezTo>
                  <a:cubicBezTo>
                    <a:pt x="2131" y="2506"/>
                    <a:pt x="2181" y="2080"/>
                    <a:pt x="2181" y="2080"/>
                  </a:cubicBezTo>
                  <a:cubicBezTo>
                    <a:pt x="2181" y="2080"/>
                    <a:pt x="1705" y="1704"/>
                    <a:pt x="1028" y="1679"/>
                  </a:cubicBezTo>
                  <a:cubicBezTo>
                    <a:pt x="351" y="1654"/>
                    <a:pt x="0" y="1855"/>
                    <a:pt x="0" y="1855"/>
                  </a:cubicBezTo>
                  <a:cubicBezTo>
                    <a:pt x="502" y="677"/>
                    <a:pt x="2106" y="0"/>
                    <a:pt x="3309" y="552"/>
                  </a:cubicBezTo>
                  <a:cubicBezTo>
                    <a:pt x="3960" y="827"/>
                    <a:pt x="4712" y="1554"/>
                    <a:pt x="4712" y="1554"/>
                  </a:cubicBezTo>
                  <a:cubicBezTo>
                    <a:pt x="5188" y="1579"/>
                    <a:pt x="5815" y="1303"/>
                    <a:pt x="6366" y="702"/>
                  </a:cubicBezTo>
                  <a:lnTo>
                    <a:pt x="6893" y="1479"/>
                  </a:lnTo>
                  <a:cubicBezTo>
                    <a:pt x="6316" y="2080"/>
                    <a:pt x="5865" y="2256"/>
                    <a:pt x="4938" y="2331"/>
                  </a:cubicBezTo>
                  <a:cubicBezTo>
                    <a:pt x="4812" y="3283"/>
                    <a:pt x="4787" y="3760"/>
                    <a:pt x="4060" y="46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29" name="Google Shape;8729;p56"/>
          <p:cNvSpPr/>
          <p:nvPr/>
        </p:nvSpPr>
        <p:spPr>
          <a:xfrm flipH="1" rot="-155088">
            <a:off x="3301413" y="404714"/>
            <a:ext cx="254684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0" name="Google Shape;8730;p56"/>
          <p:cNvSpPr/>
          <p:nvPr/>
        </p:nvSpPr>
        <p:spPr>
          <a:xfrm flipH="1" rot="3790586">
            <a:off x="4908762" y="4469417"/>
            <a:ext cx="254684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1" name="Google Shape;8731;p56"/>
          <p:cNvSpPr/>
          <p:nvPr/>
        </p:nvSpPr>
        <p:spPr>
          <a:xfrm flipH="1" rot="3790586">
            <a:off x="286562" y="2106755"/>
            <a:ext cx="254684" cy="26938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2" name="Google Shape;8732;p56"/>
          <p:cNvSpPr/>
          <p:nvPr/>
        </p:nvSpPr>
        <p:spPr>
          <a:xfrm flipH="1" rot="9299640">
            <a:off x="8531811" y="2437048"/>
            <a:ext cx="254690" cy="26938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"/>
          <p:cNvSpPr/>
          <p:nvPr/>
        </p:nvSpPr>
        <p:spPr>
          <a:xfrm>
            <a:off x="3965201" y="2119350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7"/>
          <p:cNvGrpSpPr/>
          <p:nvPr/>
        </p:nvGrpSpPr>
        <p:grpSpPr>
          <a:xfrm>
            <a:off x="4104444" y="2432741"/>
            <a:ext cx="5830099" cy="3340185"/>
            <a:chOff x="-5991144" y="1964591"/>
            <a:chExt cx="5830099" cy="3340185"/>
          </a:xfrm>
        </p:grpSpPr>
        <p:sp>
          <p:nvSpPr>
            <p:cNvPr id="849" name="Google Shape;849;p7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7"/>
          <p:cNvSpPr/>
          <p:nvPr/>
        </p:nvSpPr>
        <p:spPr>
          <a:xfrm rot="-4406701">
            <a:off x="548832" y="4744354"/>
            <a:ext cx="254675" cy="269373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7"/>
          <p:cNvSpPr/>
          <p:nvPr/>
        </p:nvSpPr>
        <p:spPr>
          <a:xfrm rot="4380959">
            <a:off x="4444660" y="243580"/>
            <a:ext cx="254675" cy="269372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7"/>
          <p:cNvSpPr txBox="1"/>
          <p:nvPr>
            <p:ph idx="1" type="body"/>
          </p:nvPr>
        </p:nvSpPr>
        <p:spPr>
          <a:xfrm>
            <a:off x="713100" y="2190025"/>
            <a:ext cx="4171500" cy="21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2" name="Google Shape;912;p7"/>
          <p:cNvSpPr txBox="1"/>
          <p:nvPr>
            <p:ph type="title"/>
          </p:nvPr>
        </p:nvSpPr>
        <p:spPr>
          <a:xfrm>
            <a:off x="713100" y="1073375"/>
            <a:ext cx="41715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"/>
          <p:cNvSpPr/>
          <p:nvPr/>
        </p:nvSpPr>
        <p:spPr>
          <a:xfrm flipH="1" rot="10800000">
            <a:off x="4356418" y="-1624225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5" name="Google Shape;915;p8"/>
          <p:cNvGrpSpPr/>
          <p:nvPr/>
        </p:nvGrpSpPr>
        <p:grpSpPr>
          <a:xfrm flipH="1" rot="10800000">
            <a:off x="4495662" y="-1580423"/>
            <a:ext cx="5830099" cy="3340185"/>
            <a:chOff x="-5991144" y="1964591"/>
            <a:chExt cx="5830099" cy="3340185"/>
          </a:xfrm>
        </p:grpSpPr>
        <p:sp>
          <p:nvSpPr>
            <p:cNvPr id="916" name="Google Shape;916;p8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8"/>
          <p:cNvSpPr/>
          <p:nvPr/>
        </p:nvSpPr>
        <p:spPr>
          <a:xfrm flipH="1">
            <a:off x="-341999" y="340846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7" name="Google Shape;977;p8"/>
          <p:cNvGrpSpPr/>
          <p:nvPr/>
        </p:nvGrpSpPr>
        <p:grpSpPr>
          <a:xfrm flipH="1" rot="10800000">
            <a:off x="-206271" y="3545695"/>
            <a:ext cx="3836998" cy="2198307"/>
            <a:chOff x="-9376871" y="-61513"/>
            <a:chExt cx="3836998" cy="2198307"/>
          </a:xfrm>
        </p:grpSpPr>
        <p:sp>
          <p:nvSpPr>
            <p:cNvPr id="978" name="Google Shape;978;p8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8"/>
          <p:cNvGrpSpPr/>
          <p:nvPr/>
        </p:nvGrpSpPr>
        <p:grpSpPr>
          <a:xfrm flipH="1" rot="1011334">
            <a:off x="7905883" y="3780857"/>
            <a:ext cx="995716" cy="1252034"/>
            <a:chOff x="1793375" y="2799700"/>
            <a:chExt cx="805800" cy="1013175"/>
          </a:xfrm>
        </p:grpSpPr>
        <p:sp>
          <p:nvSpPr>
            <p:cNvPr id="1039" name="Google Shape;1039;p8"/>
            <p:cNvSpPr/>
            <p:nvPr/>
          </p:nvSpPr>
          <p:spPr>
            <a:xfrm>
              <a:off x="1793375" y="2799700"/>
              <a:ext cx="805800" cy="1013175"/>
            </a:xfrm>
            <a:custGeom>
              <a:rect b="b" l="l" r="r" t="t"/>
              <a:pathLst>
                <a:path extrusionOk="0" h="40527" w="32232">
                  <a:moveTo>
                    <a:pt x="21858" y="1"/>
                  </a:moveTo>
                  <a:cubicBezTo>
                    <a:pt x="21419" y="1"/>
                    <a:pt x="20968" y="99"/>
                    <a:pt x="20527" y="294"/>
                  </a:cubicBezTo>
                  <a:cubicBezTo>
                    <a:pt x="19424" y="796"/>
                    <a:pt x="19048" y="2299"/>
                    <a:pt x="19073" y="3377"/>
                  </a:cubicBezTo>
                  <a:cubicBezTo>
                    <a:pt x="19098" y="3954"/>
                    <a:pt x="19249" y="4505"/>
                    <a:pt x="19474" y="5006"/>
                  </a:cubicBezTo>
                  <a:cubicBezTo>
                    <a:pt x="19449" y="5031"/>
                    <a:pt x="19399" y="5081"/>
                    <a:pt x="19374" y="5107"/>
                  </a:cubicBezTo>
                  <a:cubicBezTo>
                    <a:pt x="19338" y="5105"/>
                    <a:pt x="19301" y="5104"/>
                    <a:pt x="19265" y="5104"/>
                  </a:cubicBezTo>
                  <a:cubicBezTo>
                    <a:pt x="18658" y="5104"/>
                    <a:pt x="18121" y="5303"/>
                    <a:pt x="17695" y="5658"/>
                  </a:cubicBezTo>
                  <a:cubicBezTo>
                    <a:pt x="16767" y="4856"/>
                    <a:pt x="15564" y="4355"/>
                    <a:pt x="14286" y="4254"/>
                  </a:cubicBezTo>
                  <a:cubicBezTo>
                    <a:pt x="14249" y="4252"/>
                    <a:pt x="14211" y="4252"/>
                    <a:pt x="14173" y="4252"/>
                  </a:cubicBezTo>
                  <a:cubicBezTo>
                    <a:pt x="13202" y="4252"/>
                    <a:pt x="12169" y="4867"/>
                    <a:pt x="11855" y="5808"/>
                  </a:cubicBezTo>
                  <a:cubicBezTo>
                    <a:pt x="11730" y="6209"/>
                    <a:pt x="11730" y="6585"/>
                    <a:pt x="11805" y="6961"/>
                  </a:cubicBezTo>
                  <a:cubicBezTo>
                    <a:pt x="10176" y="7337"/>
                    <a:pt x="8747" y="8490"/>
                    <a:pt x="8898" y="10269"/>
                  </a:cubicBezTo>
                  <a:cubicBezTo>
                    <a:pt x="9045" y="12137"/>
                    <a:pt x="10758" y="12751"/>
                    <a:pt x="12501" y="12751"/>
                  </a:cubicBezTo>
                  <a:cubicBezTo>
                    <a:pt x="12537" y="12751"/>
                    <a:pt x="12572" y="12751"/>
                    <a:pt x="12607" y="12751"/>
                  </a:cubicBezTo>
                  <a:cubicBezTo>
                    <a:pt x="12632" y="13102"/>
                    <a:pt x="12757" y="13477"/>
                    <a:pt x="13008" y="13778"/>
                  </a:cubicBezTo>
                  <a:cubicBezTo>
                    <a:pt x="11429" y="14254"/>
                    <a:pt x="9975" y="15031"/>
                    <a:pt x="8848" y="16184"/>
                  </a:cubicBezTo>
                  <a:cubicBezTo>
                    <a:pt x="8346" y="15708"/>
                    <a:pt x="7745" y="15332"/>
                    <a:pt x="7093" y="15081"/>
                  </a:cubicBezTo>
                  <a:cubicBezTo>
                    <a:pt x="6894" y="15008"/>
                    <a:pt x="6682" y="14971"/>
                    <a:pt x="6472" y="14971"/>
                  </a:cubicBezTo>
                  <a:cubicBezTo>
                    <a:pt x="5967" y="14971"/>
                    <a:pt x="5471" y="15183"/>
                    <a:pt x="5188" y="15608"/>
                  </a:cubicBezTo>
                  <a:cubicBezTo>
                    <a:pt x="3860" y="15683"/>
                    <a:pt x="2607" y="16259"/>
                    <a:pt x="1629" y="17287"/>
                  </a:cubicBezTo>
                  <a:cubicBezTo>
                    <a:pt x="376" y="18640"/>
                    <a:pt x="0" y="20445"/>
                    <a:pt x="201" y="22224"/>
                  </a:cubicBezTo>
                  <a:cubicBezTo>
                    <a:pt x="226" y="22275"/>
                    <a:pt x="226" y="22325"/>
                    <a:pt x="226" y="22400"/>
                  </a:cubicBezTo>
                  <a:cubicBezTo>
                    <a:pt x="777" y="25182"/>
                    <a:pt x="3033" y="27087"/>
                    <a:pt x="5564" y="28114"/>
                  </a:cubicBezTo>
                  <a:cubicBezTo>
                    <a:pt x="6091" y="28340"/>
                    <a:pt x="6642" y="28490"/>
                    <a:pt x="7218" y="28565"/>
                  </a:cubicBezTo>
                  <a:cubicBezTo>
                    <a:pt x="7193" y="28666"/>
                    <a:pt x="7168" y="28766"/>
                    <a:pt x="7193" y="28866"/>
                  </a:cubicBezTo>
                  <a:cubicBezTo>
                    <a:pt x="4036" y="31122"/>
                    <a:pt x="4111" y="36109"/>
                    <a:pt x="7244" y="38691"/>
                  </a:cubicBezTo>
                  <a:cubicBezTo>
                    <a:pt x="8714" y="39899"/>
                    <a:pt x="10780" y="40526"/>
                    <a:pt x="12844" y="40526"/>
                  </a:cubicBezTo>
                  <a:cubicBezTo>
                    <a:pt x="15318" y="40526"/>
                    <a:pt x="17789" y="39624"/>
                    <a:pt x="19224" y="37738"/>
                  </a:cubicBezTo>
                  <a:cubicBezTo>
                    <a:pt x="19274" y="37688"/>
                    <a:pt x="19324" y="37613"/>
                    <a:pt x="19349" y="37563"/>
                  </a:cubicBezTo>
                  <a:cubicBezTo>
                    <a:pt x="19399" y="37513"/>
                    <a:pt x="19424" y="37438"/>
                    <a:pt x="19449" y="37387"/>
                  </a:cubicBezTo>
                  <a:cubicBezTo>
                    <a:pt x="21254" y="34380"/>
                    <a:pt x="20727" y="30219"/>
                    <a:pt x="17569" y="28565"/>
                  </a:cubicBezTo>
                  <a:cubicBezTo>
                    <a:pt x="17244" y="27964"/>
                    <a:pt x="16492" y="27563"/>
                    <a:pt x="15815" y="27362"/>
                  </a:cubicBezTo>
                  <a:cubicBezTo>
                    <a:pt x="15406" y="27269"/>
                    <a:pt x="14970" y="27218"/>
                    <a:pt x="14536" y="27218"/>
                  </a:cubicBezTo>
                  <a:cubicBezTo>
                    <a:pt x="14385" y="27218"/>
                    <a:pt x="14235" y="27224"/>
                    <a:pt x="14086" y="27237"/>
                  </a:cubicBezTo>
                  <a:cubicBezTo>
                    <a:pt x="14311" y="22275"/>
                    <a:pt x="16642" y="17538"/>
                    <a:pt x="20402" y="14154"/>
                  </a:cubicBezTo>
                  <a:cubicBezTo>
                    <a:pt x="21003" y="15006"/>
                    <a:pt x="21429" y="15984"/>
                    <a:pt x="21655" y="17011"/>
                  </a:cubicBezTo>
                  <a:cubicBezTo>
                    <a:pt x="21341" y="16959"/>
                    <a:pt x="21028" y="16933"/>
                    <a:pt x="20717" y="16933"/>
                  </a:cubicBezTo>
                  <a:cubicBezTo>
                    <a:pt x="20281" y="16933"/>
                    <a:pt x="19848" y="16984"/>
                    <a:pt x="19424" y="17087"/>
                  </a:cubicBezTo>
                  <a:cubicBezTo>
                    <a:pt x="18697" y="17287"/>
                    <a:pt x="18046" y="17863"/>
                    <a:pt x="18046" y="18665"/>
                  </a:cubicBezTo>
                  <a:cubicBezTo>
                    <a:pt x="18046" y="18716"/>
                    <a:pt x="18046" y="18766"/>
                    <a:pt x="18046" y="18816"/>
                  </a:cubicBezTo>
                  <a:cubicBezTo>
                    <a:pt x="16066" y="20370"/>
                    <a:pt x="15314" y="23051"/>
                    <a:pt x="16216" y="25608"/>
                  </a:cubicBezTo>
                  <a:cubicBezTo>
                    <a:pt x="17303" y="28755"/>
                    <a:pt x="20517" y="30245"/>
                    <a:pt x="23677" y="30245"/>
                  </a:cubicBezTo>
                  <a:cubicBezTo>
                    <a:pt x="24016" y="30245"/>
                    <a:pt x="24353" y="30228"/>
                    <a:pt x="24687" y="30194"/>
                  </a:cubicBezTo>
                  <a:cubicBezTo>
                    <a:pt x="26216" y="30044"/>
                    <a:pt x="27845" y="29618"/>
                    <a:pt x="29123" y="28691"/>
                  </a:cubicBezTo>
                  <a:cubicBezTo>
                    <a:pt x="30226" y="27889"/>
                    <a:pt x="30878" y="26736"/>
                    <a:pt x="31304" y="25483"/>
                  </a:cubicBezTo>
                  <a:cubicBezTo>
                    <a:pt x="32231" y="22625"/>
                    <a:pt x="31128" y="19367"/>
                    <a:pt x="28422" y="18089"/>
                  </a:cubicBezTo>
                  <a:cubicBezTo>
                    <a:pt x="28121" y="17538"/>
                    <a:pt x="27394" y="17162"/>
                    <a:pt x="26692" y="16986"/>
                  </a:cubicBezTo>
                  <a:cubicBezTo>
                    <a:pt x="26332" y="16908"/>
                    <a:pt x="25942" y="16869"/>
                    <a:pt x="25542" y="16869"/>
                  </a:cubicBezTo>
                  <a:cubicBezTo>
                    <a:pt x="25301" y="16869"/>
                    <a:pt x="25057" y="16883"/>
                    <a:pt x="24813" y="16911"/>
                  </a:cubicBezTo>
                  <a:cubicBezTo>
                    <a:pt x="24612" y="15232"/>
                    <a:pt x="24061" y="13578"/>
                    <a:pt x="23058" y="12174"/>
                  </a:cubicBezTo>
                  <a:cubicBezTo>
                    <a:pt x="23986" y="11598"/>
                    <a:pt x="24938" y="11097"/>
                    <a:pt x="25915" y="10645"/>
                  </a:cubicBezTo>
                  <a:cubicBezTo>
                    <a:pt x="26417" y="10420"/>
                    <a:pt x="26617" y="9743"/>
                    <a:pt x="26467" y="9267"/>
                  </a:cubicBezTo>
                  <a:cubicBezTo>
                    <a:pt x="26392" y="8916"/>
                    <a:pt x="26241" y="8590"/>
                    <a:pt x="26091" y="8264"/>
                  </a:cubicBezTo>
                  <a:cubicBezTo>
                    <a:pt x="26667" y="7663"/>
                    <a:pt x="26993" y="6936"/>
                    <a:pt x="27118" y="6059"/>
                  </a:cubicBezTo>
                  <a:cubicBezTo>
                    <a:pt x="27269" y="4655"/>
                    <a:pt x="26166" y="3653"/>
                    <a:pt x="24913" y="3477"/>
                  </a:cubicBezTo>
                  <a:cubicBezTo>
                    <a:pt x="24863" y="2700"/>
                    <a:pt x="24687" y="1924"/>
                    <a:pt x="24211" y="1247"/>
                  </a:cubicBezTo>
                  <a:cubicBezTo>
                    <a:pt x="23620" y="419"/>
                    <a:pt x="22766" y="1"/>
                    <a:pt x="2185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822200" y="3219375"/>
              <a:ext cx="297650" cy="266325"/>
            </a:xfrm>
            <a:custGeom>
              <a:rect b="b" l="l" r="r" t="t"/>
              <a:pathLst>
                <a:path extrusionOk="0" h="10653" w="11906">
                  <a:moveTo>
                    <a:pt x="4260" y="1"/>
                  </a:moveTo>
                  <a:cubicBezTo>
                    <a:pt x="3876" y="1"/>
                    <a:pt x="3494" y="58"/>
                    <a:pt x="3133" y="174"/>
                  </a:cubicBezTo>
                  <a:cubicBezTo>
                    <a:pt x="1529" y="675"/>
                    <a:pt x="376" y="2254"/>
                    <a:pt x="201" y="3934"/>
                  </a:cubicBezTo>
                  <a:cubicBezTo>
                    <a:pt x="0" y="5713"/>
                    <a:pt x="777" y="7267"/>
                    <a:pt x="1980" y="8420"/>
                  </a:cubicBezTo>
                  <a:cubicBezTo>
                    <a:pt x="2707" y="9122"/>
                    <a:pt x="3559" y="9673"/>
                    <a:pt x="4461" y="10049"/>
                  </a:cubicBezTo>
                  <a:cubicBezTo>
                    <a:pt x="5246" y="10377"/>
                    <a:pt x="6110" y="10652"/>
                    <a:pt x="6976" y="10652"/>
                  </a:cubicBezTo>
                  <a:cubicBezTo>
                    <a:pt x="7300" y="10652"/>
                    <a:pt x="7624" y="10614"/>
                    <a:pt x="7945" y="10525"/>
                  </a:cubicBezTo>
                  <a:cubicBezTo>
                    <a:pt x="9223" y="10149"/>
                    <a:pt x="10527" y="9021"/>
                    <a:pt x="11103" y="7818"/>
                  </a:cubicBezTo>
                  <a:cubicBezTo>
                    <a:pt x="11905" y="6064"/>
                    <a:pt x="11429" y="3984"/>
                    <a:pt x="9750" y="3006"/>
                  </a:cubicBezTo>
                  <a:cubicBezTo>
                    <a:pt x="9048" y="2580"/>
                    <a:pt x="8221" y="2405"/>
                    <a:pt x="7519" y="2004"/>
                  </a:cubicBezTo>
                  <a:cubicBezTo>
                    <a:pt x="6717" y="1528"/>
                    <a:pt x="6366" y="550"/>
                    <a:pt x="5564" y="224"/>
                  </a:cubicBezTo>
                  <a:cubicBezTo>
                    <a:pt x="5148" y="77"/>
                    <a:pt x="4703" y="1"/>
                    <a:pt x="4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1936225" y="3527975"/>
              <a:ext cx="344650" cy="253650"/>
            </a:xfrm>
            <a:custGeom>
              <a:rect b="b" l="l" r="r" t="t"/>
              <a:pathLst>
                <a:path extrusionOk="0" h="10146" w="13786">
                  <a:moveTo>
                    <a:pt x="3983" y="1"/>
                  </a:moveTo>
                  <a:cubicBezTo>
                    <a:pt x="3867" y="1"/>
                    <a:pt x="3751" y="11"/>
                    <a:pt x="3635" y="36"/>
                  </a:cubicBezTo>
                  <a:cubicBezTo>
                    <a:pt x="2733" y="236"/>
                    <a:pt x="1880" y="763"/>
                    <a:pt x="1304" y="1489"/>
                  </a:cubicBezTo>
                  <a:cubicBezTo>
                    <a:pt x="101" y="2968"/>
                    <a:pt x="1" y="5174"/>
                    <a:pt x="853" y="6853"/>
                  </a:cubicBezTo>
                  <a:cubicBezTo>
                    <a:pt x="1780" y="8632"/>
                    <a:pt x="3484" y="9635"/>
                    <a:pt x="5339" y="9986"/>
                  </a:cubicBezTo>
                  <a:cubicBezTo>
                    <a:pt x="5874" y="10095"/>
                    <a:pt x="6421" y="10146"/>
                    <a:pt x="6969" y="10146"/>
                  </a:cubicBezTo>
                  <a:cubicBezTo>
                    <a:pt x="7549" y="10146"/>
                    <a:pt x="8130" y="10089"/>
                    <a:pt x="8698" y="9986"/>
                  </a:cubicBezTo>
                  <a:cubicBezTo>
                    <a:pt x="10001" y="9735"/>
                    <a:pt x="11379" y="9309"/>
                    <a:pt x="12256" y="8281"/>
                  </a:cubicBezTo>
                  <a:cubicBezTo>
                    <a:pt x="13234" y="7129"/>
                    <a:pt x="13785" y="5249"/>
                    <a:pt x="13560" y="3745"/>
                  </a:cubicBezTo>
                  <a:cubicBezTo>
                    <a:pt x="13270" y="1690"/>
                    <a:pt x="11626" y="54"/>
                    <a:pt x="9530" y="54"/>
                  </a:cubicBezTo>
                  <a:cubicBezTo>
                    <a:pt x="9454" y="54"/>
                    <a:pt x="9377" y="56"/>
                    <a:pt x="9299" y="61"/>
                  </a:cubicBezTo>
                  <a:cubicBezTo>
                    <a:pt x="8372" y="111"/>
                    <a:pt x="7495" y="437"/>
                    <a:pt x="6567" y="487"/>
                  </a:cubicBezTo>
                  <a:cubicBezTo>
                    <a:pt x="6516" y="491"/>
                    <a:pt x="6466" y="492"/>
                    <a:pt x="6415" y="492"/>
                  </a:cubicBezTo>
                  <a:cubicBezTo>
                    <a:pt x="5570" y="492"/>
                    <a:pt x="4773" y="1"/>
                    <a:pt x="3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2211925" y="3269750"/>
              <a:ext cx="346525" cy="256225"/>
            </a:xfrm>
            <a:custGeom>
              <a:rect b="b" l="l" r="r" t="t"/>
              <a:pathLst>
                <a:path extrusionOk="0" h="10249" w="13861">
                  <a:moveTo>
                    <a:pt x="9506" y="1"/>
                  </a:moveTo>
                  <a:cubicBezTo>
                    <a:pt x="9396" y="1"/>
                    <a:pt x="9285" y="5"/>
                    <a:pt x="9173" y="14"/>
                  </a:cubicBezTo>
                  <a:cubicBezTo>
                    <a:pt x="8246" y="89"/>
                    <a:pt x="7369" y="490"/>
                    <a:pt x="6467" y="565"/>
                  </a:cubicBezTo>
                  <a:cubicBezTo>
                    <a:pt x="6396" y="572"/>
                    <a:pt x="6325" y="575"/>
                    <a:pt x="6254" y="575"/>
                  </a:cubicBezTo>
                  <a:cubicBezTo>
                    <a:pt x="5442" y="575"/>
                    <a:pt x="4673" y="160"/>
                    <a:pt x="3924" y="160"/>
                  </a:cubicBezTo>
                  <a:cubicBezTo>
                    <a:pt x="3776" y="160"/>
                    <a:pt x="3630" y="176"/>
                    <a:pt x="3484" y="214"/>
                  </a:cubicBezTo>
                  <a:cubicBezTo>
                    <a:pt x="2582" y="440"/>
                    <a:pt x="1730" y="1016"/>
                    <a:pt x="1178" y="1768"/>
                  </a:cubicBezTo>
                  <a:cubicBezTo>
                    <a:pt x="50" y="3297"/>
                    <a:pt x="0" y="5503"/>
                    <a:pt x="953" y="7157"/>
                  </a:cubicBezTo>
                  <a:cubicBezTo>
                    <a:pt x="1955" y="8936"/>
                    <a:pt x="3685" y="9864"/>
                    <a:pt x="5564" y="10164"/>
                  </a:cubicBezTo>
                  <a:cubicBezTo>
                    <a:pt x="5987" y="10221"/>
                    <a:pt x="6414" y="10249"/>
                    <a:pt x="6838" y="10249"/>
                  </a:cubicBezTo>
                  <a:cubicBezTo>
                    <a:pt x="7546" y="10249"/>
                    <a:pt x="8249" y="10171"/>
                    <a:pt x="8923" y="10014"/>
                  </a:cubicBezTo>
                  <a:cubicBezTo>
                    <a:pt x="10226" y="9738"/>
                    <a:pt x="11604" y="9262"/>
                    <a:pt x="12457" y="8184"/>
                  </a:cubicBezTo>
                  <a:cubicBezTo>
                    <a:pt x="13409" y="6981"/>
                    <a:pt x="13860" y="5077"/>
                    <a:pt x="13609" y="3573"/>
                  </a:cubicBezTo>
                  <a:cubicBezTo>
                    <a:pt x="13229" y="1549"/>
                    <a:pt x="11582" y="1"/>
                    <a:pt x="9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2286475" y="2829175"/>
              <a:ext cx="157925" cy="205350"/>
            </a:xfrm>
            <a:custGeom>
              <a:rect b="b" l="l" r="r" t="t"/>
              <a:pathLst>
                <a:path extrusionOk="0" h="8214" w="6317">
                  <a:moveTo>
                    <a:pt x="2088" y="0"/>
                  </a:moveTo>
                  <a:cubicBezTo>
                    <a:pt x="1859" y="0"/>
                    <a:pt x="1631" y="53"/>
                    <a:pt x="1429" y="168"/>
                  </a:cubicBezTo>
                  <a:cubicBezTo>
                    <a:pt x="978" y="394"/>
                    <a:pt x="728" y="895"/>
                    <a:pt x="627" y="1371"/>
                  </a:cubicBezTo>
                  <a:cubicBezTo>
                    <a:pt x="377" y="2549"/>
                    <a:pt x="853" y="3827"/>
                    <a:pt x="1830" y="4529"/>
                  </a:cubicBezTo>
                  <a:cubicBezTo>
                    <a:pt x="1680" y="4516"/>
                    <a:pt x="1530" y="4504"/>
                    <a:pt x="1379" y="4504"/>
                  </a:cubicBezTo>
                  <a:cubicBezTo>
                    <a:pt x="1229" y="4504"/>
                    <a:pt x="1079" y="4516"/>
                    <a:pt x="928" y="4554"/>
                  </a:cubicBezTo>
                  <a:cubicBezTo>
                    <a:pt x="627" y="4629"/>
                    <a:pt x="352" y="4780"/>
                    <a:pt x="226" y="5055"/>
                  </a:cubicBezTo>
                  <a:cubicBezTo>
                    <a:pt x="1" y="5506"/>
                    <a:pt x="251" y="6083"/>
                    <a:pt x="652" y="6409"/>
                  </a:cubicBezTo>
                  <a:cubicBezTo>
                    <a:pt x="1028" y="6735"/>
                    <a:pt x="1505" y="6910"/>
                    <a:pt x="1931" y="7110"/>
                  </a:cubicBezTo>
                  <a:cubicBezTo>
                    <a:pt x="2382" y="7336"/>
                    <a:pt x="2632" y="7787"/>
                    <a:pt x="2808" y="8213"/>
                  </a:cubicBezTo>
                  <a:cubicBezTo>
                    <a:pt x="2883" y="7862"/>
                    <a:pt x="3159" y="7587"/>
                    <a:pt x="3485" y="7411"/>
                  </a:cubicBezTo>
                  <a:cubicBezTo>
                    <a:pt x="3860" y="7236"/>
                    <a:pt x="4236" y="7211"/>
                    <a:pt x="4587" y="6985"/>
                  </a:cubicBezTo>
                  <a:cubicBezTo>
                    <a:pt x="4963" y="6709"/>
                    <a:pt x="5364" y="6434"/>
                    <a:pt x="5665" y="6083"/>
                  </a:cubicBezTo>
                  <a:cubicBezTo>
                    <a:pt x="6091" y="5582"/>
                    <a:pt x="6317" y="4855"/>
                    <a:pt x="6066" y="4253"/>
                  </a:cubicBezTo>
                  <a:cubicBezTo>
                    <a:pt x="5916" y="3852"/>
                    <a:pt x="5565" y="3552"/>
                    <a:pt x="5164" y="3476"/>
                  </a:cubicBezTo>
                  <a:cubicBezTo>
                    <a:pt x="5060" y="3450"/>
                    <a:pt x="4953" y="3438"/>
                    <a:pt x="4846" y="3438"/>
                  </a:cubicBezTo>
                  <a:cubicBezTo>
                    <a:pt x="4538" y="3438"/>
                    <a:pt x="4227" y="3541"/>
                    <a:pt x="3986" y="3727"/>
                  </a:cubicBezTo>
                  <a:cubicBezTo>
                    <a:pt x="4011" y="3125"/>
                    <a:pt x="4061" y="2524"/>
                    <a:pt x="3961" y="1922"/>
                  </a:cubicBezTo>
                  <a:cubicBezTo>
                    <a:pt x="3860" y="1321"/>
                    <a:pt x="3585" y="745"/>
                    <a:pt x="3109" y="369"/>
                  </a:cubicBezTo>
                  <a:cubicBezTo>
                    <a:pt x="2830" y="137"/>
                    <a:pt x="2457" y="0"/>
                    <a:pt x="2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2041500" y="2936400"/>
              <a:ext cx="282600" cy="201625"/>
            </a:xfrm>
            <a:custGeom>
              <a:rect b="b" l="l" r="r" t="t"/>
              <a:pathLst>
                <a:path extrusionOk="0" h="8065" w="11304">
                  <a:moveTo>
                    <a:pt x="11295" y="4497"/>
                  </a:moveTo>
                  <a:lnTo>
                    <a:pt x="11295" y="4497"/>
                  </a:lnTo>
                  <a:cubicBezTo>
                    <a:pt x="11298" y="4498"/>
                    <a:pt x="11301" y="4500"/>
                    <a:pt x="11304" y="4501"/>
                  </a:cubicBezTo>
                  <a:cubicBezTo>
                    <a:pt x="11301" y="4500"/>
                    <a:pt x="11298" y="4498"/>
                    <a:pt x="11295" y="4497"/>
                  </a:cubicBezTo>
                  <a:close/>
                  <a:moveTo>
                    <a:pt x="4337" y="0"/>
                  </a:moveTo>
                  <a:cubicBezTo>
                    <a:pt x="3471" y="0"/>
                    <a:pt x="2763" y="567"/>
                    <a:pt x="3133" y="1568"/>
                  </a:cubicBezTo>
                  <a:cubicBezTo>
                    <a:pt x="3284" y="1944"/>
                    <a:pt x="3559" y="2270"/>
                    <a:pt x="3835" y="2596"/>
                  </a:cubicBezTo>
                  <a:cubicBezTo>
                    <a:pt x="3569" y="2524"/>
                    <a:pt x="3294" y="2490"/>
                    <a:pt x="3019" y="2490"/>
                  </a:cubicBezTo>
                  <a:cubicBezTo>
                    <a:pt x="2233" y="2490"/>
                    <a:pt x="1447" y="2771"/>
                    <a:pt x="852" y="3273"/>
                  </a:cubicBezTo>
                  <a:cubicBezTo>
                    <a:pt x="351" y="3724"/>
                    <a:pt x="0" y="4400"/>
                    <a:pt x="226" y="5027"/>
                  </a:cubicBezTo>
                  <a:cubicBezTo>
                    <a:pt x="426" y="5478"/>
                    <a:pt x="877" y="5729"/>
                    <a:pt x="1354" y="5904"/>
                  </a:cubicBezTo>
                  <a:cubicBezTo>
                    <a:pt x="1794" y="6054"/>
                    <a:pt x="2257" y="6128"/>
                    <a:pt x="2721" y="6128"/>
                  </a:cubicBezTo>
                  <a:cubicBezTo>
                    <a:pt x="3420" y="6128"/>
                    <a:pt x="4119" y="5960"/>
                    <a:pt x="4737" y="5629"/>
                  </a:cubicBezTo>
                  <a:lnTo>
                    <a:pt x="4737" y="5629"/>
                  </a:lnTo>
                  <a:cubicBezTo>
                    <a:pt x="4386" y="5829"/>
                    <a:pt x="3885" y="6531"/>
                    <a:pt x="3810" y="6932"/>
                  </a:cubicBezTo>
                  <a:cubicBezTo>
                    <a:pt x="3710" y="7558"/>
                    <a:pt x="4386" y="8009"/>
                    <a:pt x="4963" y="8060"/>
                  </a:cubicBezTo>
                  <a:cubicBezTo>
                    <a:pt x="5003" y="8063"/>
                    <a:pt x="5043" y="8064"/>
                    <a:pt x="5082" y="8064"/>
                  </a:cubicBezTo>
                  <a:cubicBezTo>
                    <a:pt x="5665" y="8064"/>
                    <a:pt x="6216" y="7728"/>
                    <a:pt x="6592" y="7283"/>
                  </a:cubicBezTo>
                  <a:cubicBezTo>
                    <a:pt x="7018" y="6806"/>
                    <a:pt x="7243" y="6205"/>
                    <a:pt x="7494" y="5629"/>
                  </a:cubicBezTo>
                  <a:lnTo>
                    <a:pt x="7494" y="5629"/>
                  </a:lnTo>
                  <a:cubicBezTo>
                    <a:pt x="7294" y="6130"/>
                    <a:pt x="7895" y="6431"/>
                    <a:pt x="8271" y="6456"/>
                  </a:cubicBezTo>
                  <a:cubicBezTo>
                    <a:pt x="8284" y="6456"/>
                    <a:pt x="8297" y="6456"/>
                    <a:pt x="8311" y="6456"/>
                  </a:cubicBezTo>
                  <a:cubicBezTo>
                    <a:pt x="8866" y="6456"/>
                    <a:pt x="9256" y="5945"/>
                    <a:pt x="9574" y="5528"/>
                  </a:cubicBezTo>
                  <a:cubicBezTo>
                    <a:pt x="9775" y="5228"/>
                    <a:pt x="9975" y="4927"/>
                    <a:pt x="10276" y="4701"/>
                  </a:cubicBezTo>
                  <a:cubicBezTo>
                    <a:pt x="10469" y="4544"/>
                    <a:pt x="10722" y="4435"/>
                    <a:pt x="10977" y="4435"/>
                  </a:cubicBezTo>
                  <a:cubicBezTo>
                    <a:pt x="11084" y="4435"/>
                    <a:pt x="11192" y="4454"/>
                    <a:pt x="11295" y="4497"/>
                  </a:cubicBezTo>
                  <a:lnTo>
                    <a:pt x="11295" y="4497"/>
                  </a:lnTo>
                  <a:cubicBezTo>
                    <a:pt x="10925" y="4333"/>
                    <a:pt x="10777" y="3170"/>
                    <a:pt x="10777" y="2821"/>
                  </a:cubicBezTo>
                  <a:cubicBezTo>
                    <a:pt x="10752" y="2245"/>
                    <a:pt x="10677" y="1769"/>
                    <a:pt x="10301" y="1318"/>
                  </a:cubicBezTo>
                  <a:cubicBezTo>
                    <a:pt x="10201" y="1192"/>
                    <a:pt x="10076" y="1092"/>
                    <a:pt x="9950" y="1017"/>
                  </a:cubicBezTo>
                  <a:cubicBezTo>
                    <a:pt x="9761" y="882"/>
                    <a:pt x="9539" y="821"/>
                    <a:pt x="9314" y="821"/>
                  </a:cubicBezTo>
                  <a:cubicBezTo>
                    <a:pt x="8913" y="821"/>
                    <a:pt x="8503" y="1013"/>
                    <a:pt x="8246" y="1318"/>
                  </a:cubicBezTo>
                  <a:cubicBezTo>
                    <a:pt x="7995" y="1644"/>
                    <a:pt x="7895" y="2095"/>
                    <a:pt x="7995" y="2496"/>
                  </a:cubicBezTo>
                  <a:cubicBezTo>
                    <a:pt x="7519" y="1142"/>
                    <a:pt x="6116" y="315"/>
                    <a:pt x="4737" y="40"/>
                  </a:cubicBezTo>
                  <a:cubicBezTo>
                    <a:pt x="4602" y="13"/>
                    <a:pt x="4468" y="0"/>
                    <a:pt x="4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331600" y="2855900"/>
              <a:ext cx="35100" cy="199325"/>
            </a:xfrm>
            <a:custGeom>
              <a:rect b="b" l="l" r="r" t="t"/>
              <a:pathLst>
                <a:path extrusionOk="0" h="7973" w="1404">
                  <a:moveTo>
                    <a:pt x="30" y="0"/>
                  </a:moveTo>
                  <a:cubicBezTo>
                    <a:pt x="29" y="0"/>
                    <a:pt x="27" y="1"/>
                    <a:pt x="25" y="1"/>
                  </a:cubicBezTo>
                  <a:cubicBezTo>
                    <a:pt x="0" y="26"/>
                    <a:pt x="201" y="452"/>
                    <a:pt x="426" y="1129"/>
                  </a:cubicBezTo>
                  <a:cubicBezTo>
                    <a:pt x="502" y="1305"/>
                    <a:pt x="552" y="1505"/>
                    <a:pt x="627" y="1706"/>
                  </a:cubicBezTo>
                  <a:cubicBezTo>
                    <a:pt x="677" y="1906"/>
                    <a:pt x="727" y="2132"/>
                    <a:pt x="802" y="2382"/>
                  </a:cubicBezTo>
                  <a:cubicBezTo>
                    <a:pt x="903" y="2859"/>
                    <a:pt x="1003" y="3385"/>
                    <a:pt x="1053" y="3936"/>
                  </a:cubicBezTo>
                  <a:cubicBezTo>
                    <a:pt x="1103" y="4488"/>
                    <a:pt x="1103" y="5014"/>
                    <a:pt x="1103" y="5515"/>
                  </a:cubicBezTo>
                  <a:cubicBezTo>
                    <a:pt x="1078" y="5741"/>
                    <a:pt x="1078" y="5966"/>
                    <a:pt x="1053" y="6192"/>
                  </a:cubicBezTo>
                  <a:cubicBezTo>
                    <a:pt x="1028" y="6417"/>
                    <a:pt x="1003" y="6618"/>
                    <a:pt x="978" y="6793"/>
                  </a:cubicBezTo>
                  <a:cubicBezTo>
                    <a:pt x="878" y="7520"/>
                    <a:pt x="752" y="7971"/>
                    <a:pt x="802" y="7971"/>
                  </a:cubicBezTo>
                  <a:cubicBezTo>
                    <a:pt x="804" y="7972"/>
                    <a:pt x="805" y="7972"/>
                    <a:pt x="807" y="7972"/>
                  </a:cubicBezTo>
                  <a:cubicBezTo>
                    <a:pt x="862" y="7972"/>
                    <a:pt x="1033" y="7549"/>
                    <a:pt x="1203" y="6818"/>
                  </a:cubicBezTo>
                  <a:cubicBezTo>
                    <a:pt x="1228" y="6643"/>
                    <a:pt x="1279" y="6442"/>
                    <a:pt x="1304" y="6217"/>
                  </a:cubicBezTo>
                  <a:cubicBezTo>
                    <a:pt x="1329" y="5991"/>
                    <a:pt x="1354" y="5766"/>
                    <a:pt x="1379" y="5515"/>
                  </a:cubicBezTo>
                  <a:cubicBezTo>
                    <a:pt x="1404" y="5014"/>
                    <a:pt x="1404" y="4463"/>
                    <a:pt x="1354" y="3911"/>
                  </a:cubicBezTo>
                  <a:cubicBezTo>
                    <a:pt x="1304" y="3335"/>
                    <a:pt x="1203" y="2783"/>
                    <a:pt x="1078" y="2307"/>
                  </a:cubicBezTo>
                  <a:cubicBezTo>
                    <a:pt x="1003" y="2056"/>
                    <a:pt x="928" y="1831"/>
                    <a:pt x="852" y="1630"/>
                  </a:cubicBezTo>
                  <a:cubicBezTo>
                    <a:pt x="777" y="1430"/>
                    <a:pt x="702" y="1229"/>
                    <a:pt x="627" y="1054"/>
                  </a:cubicBezTo>
                  <a:cubicBezTo>
                    <a:pt x="335" y="397"/>
                    <a:pt x="90" y="0"/>
                    <a:pt x="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2312800" y="2957325"/>
              <a:ext cx="50150" cy="43475"/>
            </a:xfrm>
            <a:custGeom>
              <a:rect b="b" l="l" r="r" t="t"/>
              <a:pathLst>
                <a:path extrusionOk="0" h="1739" w="2006">
                  <a:moveTo>
                    <a:pt x="39" y="0"/>
                  </a:moveTo>
                  <a:cubicBezTo>
                    <a:pt x="33" y="0"/>
                    <a:pt x="29" y="2"/>
                    <a:pt x="26" y="5"/>
                  </a:cubicBezTo>
                  <a:cubicBezTo>
                    <a:pt x="0" y="30"/>
                    <a:pt x="376" y="481"/>
                    <a:pt x="903" y="957"/>
                  </a:cubicBezTo>
                  <a:cubicBezTo>
                    <a:pt x="1417" y="1424"/>
                    <a:pt x="1865" y="1739"/>
                    <a:pt x="1944" y="1739"/>
                  </a:cubicBezTo>
                  <a:cubicBezTo>
                    <a:pt x="1950" y="1739"/>
                    <a:pt x="1954" y="1737"/>
                    <a:pt x="1955" y="1734"/>
                  </a:cubicBezTo>
                  <a:cubicBezTo>
                    <a:pt x="2005" y="1684"/>
                    <a:pt x="1579" y="1283"/>
                    <a:pt x="1053" y="807"/>
                  </a:cubicBezTo>
                  <a:cubicBezTo>
                    <a:pt x="535" y="359"/>
                    <a:pt x="127" y="0"/>
                    <a:pt x="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2361050" y="2942300"/>
              <a:ext cx="63925" cy="58475"/>
            </a:xfrm>
            <a:custGeom>
              <a:rect b="b" l="l" r="r" t="t"/>
              <a:pathLst>
                <a:path extrusionOk="0" h="2339" w="2557">
                  <a:moveTo>
                    <a:pt x="2500" y="1"/>
                  </a:moveTo>
                  <a:cubicBezTo>
                    <a:pt x="2430" y="1"/>
                    <a:pt x="1875" y="508"/>
                    <a:pt x="1228" y="1107"/>
                  </a:cubicBezTo>
                  <a:cubicBezTo>
                    <a:pt x="552" y="1758"/>
                    <a:pt x="0" y="2285"/>
                    <a:pt x="50" y="2335"/>
                  </a:cubicBezTo>
                  <a:cubicBezTo>
                    <a:pt x="52" y="2337"/>
                    <a:pt x="54" y="2338"/>
                    <a:pt x="58" y="2338"/>
                  </a:cubicBezTo>
                  <a:cubicBezTo>
                    <a:pt x="136" y="2338"/>
                    <a:pt x="735" y="1877"/>
                    <a:pt x="1379" y="1257"/>
                  </a:cubicBezTo>
                  <a:cubicBezTo>
                    <a:pt x="2055" y="631"/>
                    <a:pt x="2557" y="29"/>
                    <a:pt x="2507" y="4"/>
                  </a:cubicBezTo>
                  <a:cubicBezTo>
                    <a:pt x="2505" y="2"/>
                    <a:pt x="2503" y="1"/>
                    <a:pt x="2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2312175" y="2886450"/>
              <a:ext cx="44500" cy="23075"/>
            </a:xfrm>
            <a:custGeom>
              <a:rect b="b" l="l" r="r" t="t"/>
              <a:pathLst>
                <a:path extrusionOk="0" h="923" w="1780">
                  <a:moveTo>
                    <a:pt x="43" y="0"/>
                  </a:moveTo>
                  <a:cubicBezTo>
                    <a:pt x="34" y="0"/>
                    <a:pt x="28" y="3"/>
                    <a:pt x="25" y="7"/>
                  </a:cubicBezTo>
                  <a:cubicBezTo>
                    <a:pt x="0" y="58"/>
                    <a:pt x="326" y="333"/>
                    <a:pt x="827" y="609"/>
                  </a:cubicBezTo>
                  <a:cubicBezTo>
                    <a:pt x="1224" y="818"/>
                    <a:pt x="1586" y="922"/>
                    <a:pt x="1710" y="922"/>
                  </a:cubicBezTo>
                  <a:cubicBezTo>
                    <a:pt x="1735" y="922"/>
                    <a:pt x="1751" y="918"/>
                    <a:pt x="1755" y="910"/>
                  </a:cubicBezTo>
                  <a:cubicBezTo>
                    <a:pt x="1780" y="860"/>
                    <a:pt x="1379" y="659"/>
                    <a:pt x="903" y="408"/>
                  </a:cubicBezTo>
                  <a:cubicBezTo>
                    <a:pt x="495" y="204"/>
                    <a:pt x="128" y="0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2352900" y="2867800"/>
              <a:ext cx="18200" cy="42675"/>
            </a:xfrm>
            <a:custGeom>
              <a:rect b="b" l="l" r="r" t="t"/>
              <a:pathLst>
                <a:path extrusionOk="0" h="1707" w="728">
                  <a:moveTo>
                    <a:pt x="672" y="0"/>
                  </a:moveTo>
                  <a:cubicBezTo>
                    <a:pt x="616" y="0"/>
                    <a:pt x="446" y="367"/>
                    <a:pt x="276" y="829"/>
                  </a:cubicBezTo>
                  <a:cubicBezTo>
                    <a:pt x="101" y="1305"/>
                    <a:pt x="0" y="1706"/>
                    <a:pt x="51" y="1706"/>
                  </a:cubicBezTo>
                  <a:cubicBezTo>
                    <a:pt x="53" y="1707"/>
                    <a:pt x="55" y="1707"/>
                    <a:pt x="58" y="1707"/>
                  </a:cubicBezTo>
                  <a:cubicBezTo>
                    <a:pt x="137" y="1707"/>
                    <a:pt x="307" y="1340"/>
                    <a:pt x="477" y="879"/>
                  </a:cubicBezTo>
                  <a:cubicBezTo>
                    <a:pt x="627" y="428"/>
                    <a:pt x="727" y="27"/>
                    <a:pt x="677" y="2"/>
                  </a:cubicBezTo>
                  <a:cubicBezTo>
                    <a:pt x="676" y="1"/>
                    <a:pt x="674" y="0"/>
                    <a:pt x="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2106025" y="3015775"/>
              <a:ext cx="238750" cy="48325"/>
            </a:xfrm>
            <a:custGeom>
              <a:rect b="b" l="l" r="r" t="t"/>
              <a:pathLst>
                <a:path extrusionOk="0" h="1933" w="9550">
                  <a:moveTo>
                    <a:pt x="4004" y="0"/>
                  </a:moveTo>
                  <a:cubicBezTo>
                    <a:pt x="3641" y="0"/>
                    <a:pt x="3288" y="20"/>
                    <a:pt x="2958" y="47"/>
                  </a:cubicBezTo>
                  <a:cubicBezTo>
                    <a:pt x="2657" y="98"/>
                    <a:pt x="2357" y="123"/>
                    <a:pt x="2106" y="173"/>
                  </a:cubicBezTo>
                  <a:cubicBezTo>
                    <a:pt x="1981" y="198"/>
                    <a:pt x="1855" y="223"/>
                    <a:pt x="1730" y="273"/>
                  </a:cubicBezTo>
                  <a:cubicBezTo>
                    <a:pt x="1605" y="298"/>
                    <a:pt x="1479" y="323"/>
                    <a:pt x="1379" y="348"/>
                  </a:cubicBezTo>
                  <a:cubicBezTo>
                    <a:pt x="502" y="624"/>
                    <a:pt x="1" y="900"/>
                    <a:pt x="26" y="925"/>
                  </a:cubicBezTo>
                  <a:cubicBezTo>
                    <a:pt x="28" y="930"/>
                    <a:pt x="36" y="932"/>
                    <a:pt x="50" y="932"/>
                  </a:cubicBezTo>
                  <a:cubicBezTo>
                    <a:pt x="161" y="932"/>
                    <a:pt x="645" y="753"/>
                    <a:pt x="1429" y="574"/>
                  </a:cubicBezTo>
                  <a:cubicBezTo>
                    <a:pt x="1555" y="549"/>
                    <a:pt x="1655" y="524"/>
                    <a:pt x="1780" y="499"/>
                  </a:cubicBezTo>
                  <a:cubicBezTo>
                    <a:pt x="1880" y="474"/>
                    <a:pt x="2006" y="448"/>
                    <a:pt x="2156" y="423"/>
                  </a:cubicBezTo>
                  <a:cubicBezTo>
                    <a:pt x="2407" y="373"/>
                    <a:pt x="2682" y="348"/>
                    <a:pt x="2983" y="323"/>
                  </a:cubicBezTo>
                  <a:cubicBezTo>
                    <a:pt x="3222" y="313"/>
                    <a:pt x="3474" y="307"/>
                    <a:pt x="3735" y="307"/>
                  </a:cubicBezTo>
                  <a:cubicBezTo>
                    <a:pt x="4104" y="307"/>
                    <a:pt x="4492" y="319"/>
                    <a:pt x="4888" y="348"/>
                  </a:cubicBezTo>
                  <a:cubicBezTo>
                    <a:pt x="5565" y="423"/>
                    <a:pt x="6191" y="574"/>
                    <a:pt x="6768" y="724"/>
                  </a:cubicBezTo>
                  <a:cubicBezTo>
                    <a:pt x="7043" y="824"/>
                    <a:pt x="7319" y="900"/>
                    <a:pt x="7570" y="1000"/>
                  </a:cubicBezTo>
                  <a:cubicBezTo>
                    <a:pt x="7670" y="1050"/>
                    <a:pt x="7795" y="1100"/>
                    <a:pt x="7921" y="1150"/>
                  </a:cubicBezTo>
                  <a:cubicBezTo>
                    <a:pt x="8021" y="1200"/>
                    <a:pt x="8121" y="1225"/>
                    <a:pt x="8221" y="1276"/>
                  </a:cubicBezTo>
                  <a:cubicBezTo>
                    <a:pt x="8992" y="1626"/>
                    <a:pt x="9436" y="1932"/>
                    <a:pt x="9513" y="1932"/>
                  </a:cubicBezTo>
                  <a:cubicBezTo>
                    <a:pt x="9519" y="1932"/>
                    <a:pt x="9523" y="1931"/>
                    <a:pt x="9525" y="1927"/>
                  </a:cubicBezTo>
                  <a:cubicBezTo>
                    <a:pt x="9550" y="1927"/>
                    <a:pt x="9124" y="1526"/>
                    <a:pt x="8322" y="1100"/>
                  </a:cubicBezTo>
                  <a:cubicBezTo>
                    <a:pt x="8221" y="1025"/>
                    <a:pt x="8121" y="975"/>
                    <a:pt x="8021" y="925"/>
                  </a:cubicBezTo>
                  <a:cubicBezTo>
                    <a:pt x="7896" y="875"/>
                    <a:pt x="7770" y="824"/>
                    <a:pt x="7645" y="774"/>
                  </a:cubicBezTo>
                  <a:cubicBezTo>
                    <a:pt x="7419" y="649"/>
                    <a:pt x="7144" y="574"/>
                    <a:pt x="6843" y="474"/>
                  </a:cubicBezTo>
                  <a:cubicBezTo>
                    <a:pt x="6266" y="273"/>
                    <a:pt x="5615" y="123"/>
                    <a:pt x="4913" y="47"/>
                  </a:cubicBezTo>
                  <a:cubicBezTo>
                    <a:pt x="4608" y="14"/>
                    <a:pt x="4302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2265800" y="2971825"/>
              <a:ext cx="10050" cy="57675"/>
            </a:xfrm>
            <a:custGeom>
              <a:rect b="b" l="l" r="r" t="t"/>
              <a:pathLst>
                <a:path extrusionOk="0" h="2307" w="402">
                  <a:moveTo>
                    <a:pt x="126" y="1"/>
                  </a:moveTo>
                  <a:cubicBezTo>
                    <a:pt x="76" y="1"/>
                    <a:pt x="1" y="527"/>
                    <a:pt x="51" y="1179"/>
                  </a:cubicBezTo>
                  <a:cubicBezTo>
                    <a:pt x="126" y="1805"/>
                    <a:pt x="276" y="2307"/>
                    <a:pt x="352" y="2307"/>
                  </a:cubicBezTo>
                  <a:cubicBezTo>
                    <a:pt x="402" y="2282"/>
                    <a:pt x="327" y="1780"/>
                    <a:pt x="251" y="1154"/>
                  </a:cubicBezTo>
                  <a:cubicBezTo>
                    <a:pt x="201" y="527"/>
                    <a:pt x="176" y="1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2238225" y="3028750"/>
              <a:ext cx="34500" cy="42150"/>
            </a:xfrm>
            <a:custGeom>
              <a:rect b="b" l="l" r="r" t="t"/>
              <a:pathLst>
                <a:path extrusionOk="0" h="1686" w="1380">
                  <a:moveTo>
                    <a:pt x="1319" y="0"/>
                  </a:moveTo>
                  <a:cubicBezTo>
                    <a:pt x="1248" y="0"/>
                    <a:pt x="984" y="381"/>
                    <a:pt x="653" y="807"/>
                  </a:cubicBezTo>
                  <a:cubicBezTo>
                    <a:pt x="277" y="1258"/>
                    <a:pt x="1" y="1634"/>
                    <a:pt x="26" y="1684"/>
                  </a:cubicBezTo>
                  <a:cubicBezTo>
                    <a:pt x="28" y="1685"/>
                    <a:pt x="30" y="1685"/>
                    <a:pt x="33" y="1685"/>
                  </a:cubicBezTo>
                  <a:cubicBezTo>
                    <a:pt x="105" y="1685"/>
                    <a:pt x="466" y="1390"/>
                    <a:pt x="803" y="932"/>
                  </a:cubicBezTo>
                  <a:cubicBezTo>
                    <a:pt x="1179" y="456"/>
                    <a:pt x="1379" y="30"/>
                    <a:pt x="1329" y="5"/>
                  </a:cubicBezTo>
                  <a:cubicBezTo>
                    <a:pt x="1326" y="2"/>
                    <a:pt x="1323" y="0"/>
                    <a:pt x="1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2163675" y="3020075"/>
              <a:ext cx="63300" cy="76550"/>
            </a:xfrm>
            <a:custGeom>
              <a:rect b="b" l="l" r="r" t="t"/>
              <a:pathLst>
                <a:path extrusionOk="0" h="3062" w="2532">
                  <a:moveTo>
                    <a:pt x="2478" y="0"/>
                  </a:moveTo>
                  <a:cubicBezTo>
                    <a:pt x="2410" y="0"/>
                    <a:pt x="1843" y="643"/>
                    <a:pt x="1178" y="1480"/>
                  </a:cubicBezTo>
                  <a:cubicBezTo>
                    <a:pt x="502" y="2307"/>
                    <a:pt x="1" y="3033"/>
                    <a:pt x="51" y="3058"/>
                  </a:cubicBezTo>
                  <a:cubicBezTo>
                    <a:pt x="52" y="3060"/>
                    <a:pt x="53" y="3061"/>
                    <a:pt x="55" y="3061"/>
                  </a:cubicBezTo>
                  <a:cubicBezTo>
                    <a:pt x="118" y="3061"/>
                    <a:pt x="700" y="2403"/>
                    <a:pt x="1329" y="1605"/>
                  </a:cubicBezTo>
                  <a:cubicBezTo>
                    <a:pt x="2006" y="753"/>
                    <a:pt x="2532" y="26"/>
                    <a:pt x="2482" y="1"/>
                  </a:cubicBezTo>
                  <a:cubicBezTo>
                    <a:pt x="2481" y="0"/>
                    <a:pt x="2480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2169325" y="2971800"/>
              <a:ext cx="57650" cy="50275"/>
            </a:xfrm>
            <a:custGeom>
              <a:rect b="b" l="l" r="r" t="t"/>
              <a:pathLst>
                <a:path extrusionOk="0" h="2011" w="2306">
                  <a:moveTo>
                    <a:pt x="31" y="1"/>
                  </a:moveTo>
                  <a:cubicBezTo>
                    <a:pt x="29" y="1"/>
                    <a:pt x="27" y="1"/>
                    <a:pt x="25" y="2"/>
                  </a:cubicBezTo>
                  <a:cubicBezTo>
                    <a:pt x="0" y="52"/>
                    <a:pt x="476" y="528"/>
                    <a:pt x="1078" y="1080"/>
                  </a:cubicBezTo>
                  <a:cubicBezTo>
                    <a:pt x="1671" y="1601"/>
                    <a:pt x="2174" y="2011"/>
                    <a:pt x="2269" y="2011"/>
                  </a:cubicBezTo>
                  <a:cubicBezTo>
                    <a:pt x="2274" y="2011"/>
                    <a:pt x="2278" y="2010"/>
                    <a:pt x="2281" y="2007"/>
                  </a:cubicBezTo>
                  <a:cubicBezTo>
                    <a:pt x="2306" y="1957"/>
                    <a:pt x="1830" y="1481"/>
                    <a:pt x="1228" y="929"/>
                  </a:cubicBezTo>
                  <a:cubicBezTo>
                    <a:pt x="620" y="394"/>
                    <a:pt x="107" y="1"/>
                    <a:pt x="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2075950" y="3009425"/>
              <a:ext cx="350275" cy="531350"/>
            </a:xfrm>
            <a:custGeom>
              <a:rect b="b" l="l" r="r" t="t"/>
              <a:pathLst>
                <a:path extrusionOk="0" h="21254" w="14011">
                  <a:moveTo>
                    <a:pt x="13434" y="1"/>
                  </a:moveTo>
                  <a:cubicBezTo>
                    <a:pt x="11454" y="828"/>
                    <a:pt x="1" y="6367"/>
                    <a:pt x="853" y="21254"/>
                  </a:cubicBezTo>
                  <a:lnTo>
                    <a:pt x="1605" y="21028"/>
                  </a:lnTo>
                  <a:cubicBezTo>
                    <a:pt x="1605" y="21028"/>
                    <a:pt x="1" y="7645"/>
                    <a:pt x="14011" y="1204"/>
                  </a:cubicBezTo>
                  <a:cubicBezTo>
                    <a:pt x="13911" y="753"/>
                    <a:pt x="13710" y="352"/>
                    <a:pt x="13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2299025" y="3085875"/>
              <a:ext cx="100275" cy="194250"/>
            </a:xfrm>
            <a:custGeom>
              <a:rect b="b" l="l" r="r" t="t"/>
              <a:pathLst>
                <a:path extrusionOk="0" h="7770" w="4011">
                  <a:moveTo>
                    <a:pt x="501" y="0"/>
                  </a:moveTo>
                  <a:lnTo>
                    <a:pt x="0" y="702"/>
                  </a:lnTo>
                  <a:cubicBezTo>
                    <a:pt x="0" y="702"/>
                    <a:pt x="3058" y="3133"/>
                    <a:pt x="2807" y="7745"/>
                  </a:cubicBezTo>
                  <a:lnTo>
                    <a:pt x="3434" y="7770"/>
                  </a:lnTo>
                  <a:cubicBezTo>
                    <a:pt x="3434" y="7770"/>
                    <a:pt x="4010" y="2707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2008275" y="3162225"/>
              <a:ext cx="221225" cy="107875"/>
            </a:xfrm>
            <a:custGeom>
              <a:rect b="b" l="l" r="r" t="t"/>
              <a:pathLst>
                <a:path extrusionOk="0" h="4315" w="8849">
                  <a:moveTo>
                    <a:pt x="7930" y="0"/>
                  </a:moveTo>
                  <a:cubicBezTo>
                    <a:pt x="1736" y="0"/>
                    <a:pt x="1" y="4064"/>
                    <a:pt x="1" y="4064"/>
                  </a:cubicBezTo>
                  <a:lnTo>
                    <a:pt x="427" y="4315"/>
                  </a:lnTo>
                  <a:cubicBezTo>
                    <a:pt x="2684" y="1724"/>
                    <a:pt x="5224" y="1250"/>
                    <a:pt x="6779" y="1250"/>
                  </a:cubicBezTo>
                  <a:cubicBezTo>
                    <a:pt x="7677" y="1250"/>
                    <a:pt x="8247" y="1408"/>
                    <a:pt x="8247" y="1408"/>
                  </a:cubicBezTo>
                  <a:lnTo>
                    <a:pt x="8848" y="29"/>
                  </a:lnTo>
                  <a:cubicBezTo>
                    <a:pt x="8532" y="10"/>
                    <a:pt x="8226" y="0"/>
                    <a:pt x="79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2273950" y="3251850"/>
              <a:ext cx="219325" cy="101325"/>
            </a:xfrm>
            <a:custGeom>
              <a:rect b="b" l="l" r="r" t="t"/>
              <a:pathLst>
                <a:path extrusionOk="0" h="4053" w="8773">
                  <a:moveTo>
                    <a:pt x="6408" y="0"/>
                  </a:moveTo>
                  <a:cubicBezTo>
                    <a:pt x="6250" y="0"/>
                    <a:pt x="6094" y="10"/>
                    <a:pt x="5940" y="28"/>
                  </a:cubicBezTo>
                  <a:cubicBezTo>
                    <a:pt x="5314" y="103"/>
                    <a:pt x="4537" y="279"/>
                    <a:pt x="4211" y="855"/>
                  </a:cubicBezTo>
                  <a:cubicBezTo>
                    <a:pt x="3635" y="404"/>
                    <a:pt x="2757" y="153"/>
                    <a:pt x="2056" y="103"/>
                  </a:cubicBezTo>
                  <a:cubicBezTo>
                    <a:pt x="1810" y="84"/>
                    <a:pt x="1572" y="64"/>
                    <a:pt x="1339" y="64"/>
                  </a:cubicBezTo>
                  <a:cubicBezTo>
                    <a:pt x="977" y="64"/>
                    <a:pt x="627" y="111"/>
                    <a:pt x="276" y="279"/>
                  </a:cubicBezTo>
                  <a:cubicBezTo>
                    <a:pt x="151" y="329"/>
                    <a:pt x="1" y="429"/>
                    <a:pt x="26" y="579"/>
                  </a:cubicBezTo>
                  <a:cubicBezTo>
                    <a:pt x="51" y="680"/>
                    <a:pt x="126" y="755"/>
                    <a:pt x="201" y="805"/>
                  </a:cubicBezTo>
                  <a:cubicBezTo>
                    <a:pt x="577" y="1056"/>
                    <a:pt x="953" y="1106"/>
                    <a:pt x="1354" y="1256"/>
                  </a:cubicBezTo>
                  <a:cubicBezTo>
                    <a:pt x="1626" y="1341"/>
                    <a:pt x="1853" y="1392"/>
                    <a:pt x="2103" y="1392"/>
                  </a:cubicBezTo>
                  <a:cubicBezTo>
                    <a:pt x="2222" y="1392"/>
                    <a:pt x="2345" y="1381"/>
                    <a:pt x="2482" y="1356"/>
                  </a:cubicBezTo>
                  <a:lnTo>
                    <a:pt x="2482" y="1356"/>
                  </a:lnTo>
                  <a:cubicBezTo>
                    <a:pt x="2081" y="1707"/>
                    <a:pt x="1655" y="2083"/>
                    <a:pt x="1379" y="2534"/>
                  </a:cubicBezTo>
                  <a:cubicBezTo>
                    <a:pt x="1179" y="2860"/>
                    <a:pt x="853" y="3487"/>
                    <a:pt x="1103" y="3838"/>
                  </a:cubicBezTo>
                  <a:cubicBezTo>
                    <a:pt x="1199" y="3997"/>
                    <a:pt x="1353" y="4053"/>
                    <a:pt x="1522" y="4053"/>
                  </a:cubicBezTo>
                  <a:cubicBezTo>
                    <a:pt x="1751" y="4053"/>
                    <a:pt x="2008" y="3949"/>
                    <a:pt x="2181" y="3863"/>
                  </a:cubicBezTo>
                  <a:cubicBezTo>
                    <a:pt x="2582" y="3662"/>
                    <a:pt x="2958" y="3361"/>
                    <a:pt x="3234" y="2986"/>
                  </a:cubicBezTo>
                  <a:cubicBezTo>
                    <a:pt x="3384" y="2810"/>
                    <a:pt x="3484" y="2635"/>
                    <a:pt x="3610" y="2434"/>
                  </a:cubicBezTo>
                  <a:cubicBezTo>
                    <a:pt x="3659" y="2310"/>
                    <a:pt x="3882" y="1964"/>
                    <a:pt x="3836" y="1811"/>
                  </a:cubicBezTo>
                  <a:lnTo>
                    <a:pt x="3836" y="1811"/>
                  </a:lnTo>
                  <a:cubicBezTo>
                    <a:pt x="4113" y="2687"/>
                    <a:pt x="4814" y="3437"/>
                    <a:pt x="5690" y="3712"/>
                  </a:cubicBezTo>
                  <a:cubicBezTo>
                    <a:pt x="5809" y="3752"/>
                    <a:pt x="5942" y="3785"/>
                    <a:pt x="6070" y="3785"/>
                  </a:cubicBezTo>
                  <a:cubicBezTo>
                    <a:pt x="6185" y="3785"/>
                    <a:pt x="6297" y="3758"/>
                    <a:pt x="6392" y="3687"/>
                  </a:cubicBezTo>
                  <a:cubicBezTo>
                    <a:pt x="6617" y="3487"/>
                    <a:pt x="6567" y="3111"/>
                    <a:pt x="6442" y="2835"/>
                  </a:cubicBezTo>
                  <a:cubicBezTo>
                    <a:pt x="6172" y="2221"/>
                    <a:pt x="5613" y="1728"/>
                    <a:pt x="4977" y="1543"/>
                  </a:cubicBezTo>
                  <a:lnTo>
                    <a:pt x="4977" y="1543"/>
                  </a:lnTo>
                  <a:cubicBezTo>
                    <a:pt x="5296" y="1630"/>
                    <a:pt x="5625" y="1676"/>
                    <a:pt x="5952" y="1676"/>
                  </a:cubicBezTo>
                  <a:cubicBezTo>
                    <a:pt x="6333" y="1676"/>
                    <a:pt x="6711" y="1614"/>
                    <a:pt x="7068" y="1482"/>
                  </a:cubicBezTo>
                  <a:cubicBezTo>
                    <a:pt x="7519" y="1331"/>
                    <a:pt x="8773" y="680"/>
                    <a:pt x="7845" y="279"/>
                  </a:cubicBezTo>
                  <a:cubicBezTo>
                    <a:pt x="7391" y="89"/>
                    <a:pt x="6894" y="0"/>
                    <a:pt x="6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1925575" y="3203975"/>
              <a:ext cx="173475" cy="139450"/>
            </a:xfrm>
            <a:custGeom>
              <a:rect b="b" l="l" r="r" t="t"/>
              <a:pathLst>
                <a:path extrusionOk="0" h="5578" w="6939">
                  <a:moveTo>
                    <a:pt x="1133" y="0"/>
                  </a:moveTo>
                  <a:cubicBezTo>
                    <a:pt x="1043" y="0"/>
                    <a:pt x="955" y="27"/>
                    <a:pt x="903" y="114"/>
                  </a:cubicBezTo>
                  <a:cubicBezTo>
                    <a:pt x="878" y="189"/>
                    <a:pt x="903" y="264"/>
                    <a:pt x="928" y="364"/>
                  </a:cubicBezTo>
                  <a:cubicBezTo>
                    <a:pt x="1053" y="715"/>
                    <a:pt x="1304" y="941"/>
                    <a:pt x="1529" y="1266"/>
                  </a:cubicBezTo>
                  <a:cubicBezTo>
                    <a:pt x="1730" y="1567"/>
                    <a:pt x="1930" y="1743"/>
                    <a:pt x="2281" y="1893"/>
                  </a:cubicBezTo>
                  <a:cubicBezTo>
                    <a:pt x="1805" y="1943"/>
                    <a:pt x="1329" y="2018"/>
                    <a:pt x="878" y="2194"/>
                  </a:cubicBezTo>
                  <a:cubicBezTo>
                    <a:pt x="577" y="2319"/>
                    <a:pt x="26" y="2620"/>
                    <a:pt x="1" y="2996"/>
                  </a:cubicBezTo>
                  <a:cubicBezTo>
                    <a:pt x="1" y="3372"/>
                    <a:pt x="477" y="3522"/>
                    <a:pt x="778" y="3572"/>
                  </a:cubicBezTo>
                  <a:cubicBezTo>
                    <a:pt x="885" y="3586"/>
                    <a:pt x="993" y="3592"/>
                    <a:pt x="1100" y="3592"/>
                  </a:cubicBezTo>
                  <a:cubicBezTo>
                    <a:pt x="1394" y="3592"/>
                    <a:pt x="1687" y="3545"/>
                    <a:pt x="1981" y="3472"/>
                  </a:cubicBezTo>
                  <a:cubicBezTo>
                    <a:pt x="2156" y="3422"/>
                    <a:pt x="2357" y="3347"/>
                    <a:pt x="2532" y="3246"/>
                  </a:cubicBezTo>
                  <a:cubicBezTo>
                    <a:pt x="2630" y="3198"/>
                    <a:pt x="2965" y="3054"/>
                    <a:pt x="3005" y="2954"/>
                  </a:cubicBezTo>
                  <a:lnTo>
                    <a:pt x="3005" y="2954"/>
                  </a:lnTo>
                  <a:cubicBezTo>
                    <a:pt x="2758" y="3704"/>
                    <a:pt x="2885" y="4602"/>
                    <a:pt x="3384" y="5251"/>
                  </a:cubicBezTo>
                  <a:cubicBezTo>
                    <a:pt x="3509" y="5402"/>
                    <a:pt x="3685" y="5577"/>
                    <a:pt x="3885" y="5577"/>
                  </a:cubicBezTo>
                  <a:cubicBezTo>
                    <a:pt x="4161" y="5552"/>
                    <a:pt x="4311" y="5251"/>
                    <a:pt x="4362" y="4976"/>
                  </a:cubicBezTo>
                  <a:cubicBezTo>
                    <a:pt x="4487" y="4399"/>
                    <a:pt x="4311" y="3748"/>
                    <a:pt x="3936" y="3296"/>
                  </a:cubicBezTo>
                  <a:lnTo>
                    <a:pt x="3936" y="3296"/>
                  </a:lnTo>
                  <a:cubicBezTo>
                    <a:pt x="4337" y="3773"/>
                    <a:pt x="4888" y="4174"/>
                    <a:pt x="5514" y="4349"/>
                  </a:cubicBezTo>
                  <a:cubicBezTo>
                    <a:pt x="5665" y="4389"/>
                    <a:pt x="5952" y="4441"/>
                    <a:pt x="6213" y="4441"/>
                  </a:cubicBezTo>
                  <a:cubicBezTo>
                    <a:pt x="6604" y="4441"/>
                    <a:pt x="6938" y="4324"/>
                    <a:pt x="6667" y="3873"/>
                  </a:cubicBezTo>
                  <a:cubicBezTo>
                    <a:pt x="6367" y="3397"/>
                    <a:pt x="5915" y="2996"/>
                    <a:pt x="5414" y="2720"/>
                  </a:cubicBezTo>
                  <a:cubicBezTo>
                    <a:pt x="5062" y="2535"/>
                    <a:pt x="4614" y="2336"/>
                    <a:pt x="4192" y="2336"/>
                  </a:cubicBezTo>
                  <a:cubicBezTo>
                    <a:pt x="4043" y="2336"/>
                    <a:pt x="3897" y="2360"/>
                    <a:pt x="3760" y="2419"/>
                  </a:cubicBezTo>
                  <a:cubicBezTo>
                    <a:pt x="3585" y="1818"/>
                    <a:pt x="3083" y="1191"/>
                    <a:pt x="2607" y="790"/>
                  </a:cubicBezTo>
                  <a:cubicBezTo>
                    <a:pt x="2181" y="439"/>
                    <a:pt x="1805" y="114"/>
                    <a:pt x="1254" y="13"/>
                  </a:cubicBezTo>
                  <a:cubicBezTo>
                    <a:pt x="1215" y="6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2002650" y="3507625"/>
              <a:ext cx="217450" cy="99575"/>
            </a:xfrm>
            <a:custGeom>
              <a:rect b="b" l="l" r="r" t="t"/>
              <a:pathLst>
                <a:path extrusionOk="0" h="3983" w="8698">
                  <a:moveTo>
                    <a:pt x="1191" y="1"/>
                  </a:moveTo>
                  <a:cubicBezTo>
                    <a:pt x="882" y="1"/>
                    <a:pt x="576" y="43"/>
                    <a:pt x="276" y="173"/>
                  </a:cubicBezTo>
                  <a:cubicBezTo>
                    <a:pt x="151" y="223"/>
                    <a:pt x="0" y="323"/>
                    <a:pt x="25" y="474"/>
                  </a:cubicBezTo>
                  <a:cubicBezTo>
                    <a:pt x="25" y="574"/>
                    <a:pt x="101" y="649"/>
                    <a:pt x="201" y="699"/>
                  </a:cubicBezTo>
                  <a:cubicBezTo>
                    <a:pt x="552" y="950"/>
                    <a:pt x="928" y="1025"/>
                    <a:pt x="1329" y="1176"/>
                  </a:cubicBezTo>
                  <a:cubicBezTo>
                    <a:pt x="1604" y="1286"/>
                    <a:pt x="1839" y="1355"/>
                    <a:pt x="2112" y="1355"/>
                  </a:cubicBezTo>
                  <a:cubicBezTo>
                    <a:pt x="2212" y="1355"/>
                    <a:pt x="2317" y="1346"/>
                    <a:pt x="2431" y="1326"/>
                  </a:cubicBezTo>
                  <a:lnTo>
                    <a:pt x="2431" y="1326"/>
                  </a:lnTo>
                  <a:cubicBezTo>
                    <a:pt x="2005" y="1652"/>
                    <a:pt x="1604" y="2028"/>
                    <a:pt x="1304" y="2479"/>
                  </a:cubicBezTo>
                  <a:cubicBezTo>
                    <a:pt x="1103" y="2780"/>
                    <a:pt x="752" y="3381"/>
                    <a:pt x="978" y="3757"/>
                  </a:cubicBezTo>
                  <a:cubicBezTo>
                    <a:pt x="1067" y="3924"/>
                    <a:pt x="1225" y="3982"/>
                    <a:pt x="1402" y="3982"/>
                  </a:cubicBezTo>
                  <a:cubicBezTo>
                    <a:pt x="1623" y="3982"/>
                    <a:pt x="1874" y="3891"/>
                    <a:pt x="2056" y="3807"/>
                  </a:cubicBezTo>
                  <a:cubicBezTo>
                    <a:pt x="2457" y="3632"/>
                    <a:pt x="2832" y="3331"/>
                    <a:pt x="3108" y="2980"/>
                  </a:cubicBezTo>
                  <a:cubicBezTo>
                    <a:pt x="3259" y="2805"/>
                    <a:pt x="3384" y="2629"/>
                    <a:pt x="3509" y="2454"/>
                  </a:cubicBezTo>
                  <a:cubicBezTo>
                    <a:pt x="3558" y="2333"/>
                    <a:pt x="3793" y="2002"/>
                    <a:pt x="3764" y="1844"/>
                  </a:cubicBezTo>
                  <a:lnTo>
                    <a:pt x="3764" y="1844"/>
                  </a:lnTo>
                  <a:cubicBezTo>
                    <a:pt x="3994" y="2739"/>
                    <a:pt x="4692" y="3483"/>
                    <a:pt x="5539" y="3782"/>
                  </a:cubicBezTo>
                  <a:cubicBezTo>
                    <a:pt x="5663" y="3837"/>
                    <a:pt x="5802" y="3877"/>
                    <a:pt x="5931" y="3877"/>
                  </a:cubicBezTo>
                  <a:cubicBezTo>
                    <a:pt x="6037" y="3877"/>
                    <a:pt x="6137" y="3850"/>
                    <a:pt x="6216" y="3782"/>
                  </a:cubicBezTo>
                  <a:cubicBezTo>
                    <a:pt x="6467" y="3607"/>
                    <a:pt x="6442" y="3206"/>
                    <a:pt x="6316" y="2930"/>
                  </a:cubicBezTo>
                  <a:cubicBezTo>
                    <a:pt x="6066" y="2303"/>
                    <a:pt x="5514" y="1802"/>
                    <a:pt x="4863" y="1602"/>
                  </a:cubicBezTo>
                  <a:lnTo>
                    <a:pt x="4863" y="1602"/>
                  </a:lnTo>
                  <a:cubicBezTo>
                    <a:pt x="5230" y="1711"/>
                    <a:pt x="5620" y="1775"/>
                    <a:pt x="6013" y="1775"/>
                  </a:cubicBezTo>
                  <a:cubicBezTo>
                    <a:pt x="6342" y="1775"/>
                    <a:pt x="6673" y="1730"/>
                    <a:pt x="6993" y="1627"/>
                  </a:cubicBezTo>
                  <a:cubicBezTo>
                    <a:pt x="7444" y="1476"/>
                    <a:pt x="8697" y="875"/>
                    <a:pt x="7795" y="449"/>
                  </a:cubicBezTo>
                  <a:cubicBezTo>
                    <a:pt x="7342" y="232"/>
                    <a:pt x="6827" y="124"/>
                    <a:pt x="6323" y="124"/>
                  </a:cubicBezTo>
                  <a:cubicBezTo>
                    <a:pt x="6186" y="124"/>
                    <a:pt x="6049" y="132"/>
                    <a:pt x="5915" y="148"/>
                  </a:cubicBezTo>
                  <a:cubicBezTo>
                    <a:pt x="5289" y="198"/>
                    <a:pt x="4512" y="349"/>
                    <a:pt x="4161" y="900"/>
                  </a:cubicBezTo>
                  <a:cubicBezTo>
                    <a:pt x="3609" y="424"/>
                    <a:pt x="2757" y="148"/>
                    <a:pt x="2056" y="73"/>
                  </a:cubicBezTo>
                  <a:cubicBezTo>
                    <a:pt x="1767" y="37"/>
                    <a:pt x="1478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8"/>
          <p:cNvGrpSpPr/>
          <p:nvPr/>
        </p:nvGrpSpPr>
        <p:grpSpPr>
          <a:xfrm flipH="1" rot="-4910243">
            <a:off x="324321" y="3342776"/>
            <a:ext cx="1100619" cy="1171463"/>
            <a:chOff x="7492255" y="186447"/>
            <a:chExt cx="1523093" cy="1621131"/>
          </a:xfrm>
        </p:grpSpPr>
        <p:sp>
          <p:nvSpPr>
            <p:cNvPr id="1062" name="Google Shape;1062;p8"/>
            <p:cNvSpPr/>
            <p:nvPr/>
          </p:nvSpPr>
          <p:spPr>
            <a:xfrm rot="-1222685">
              <a:off x="7683981" y="343998"/>
              <a:ext cx="1139640" cy="1306031"/>
            </a:xfrm>
            <a:custGeom>
              <a:rect b="b" l="l" r="r" t="t"/>
              <a:pathLst>
                <a:path extrusionOk="0" h="31224" w="27246">
                  <a:moveTo>
                    <a:pt x="11482" y="0"/>
                  </a:moveTo>
                  <a:cubicBezTo>
                    <a:pt x="11045" y="0"/>
                    <a:pt x="10599" y="18"/>
                    <a:pt x="10171" y="63"/>
                  </a:cubicBezTo>
                  <a:cubicBezTo>
                    <a:pt x="9047" y="170"/>
                    <a:pt x="7985" y="428"/>
                    <a:pt x="6754" y="794"/>
                  </a:cubicBezTo>
                  <a:cubicBezTo>
                    <a:pt x="5791" y="1080"/>
                    <a:pt x="4658" y="1829"/>
                    <a:pt x="3828" y="2507"/>
                  </a:cubicBezTo>
                  <a:lnTo>
                    <a:pt x="964" y="2168"/>
                  </a:lnTo>
                  <a:cubicBezTo>
                    <a:pt x="938" y="2159"/>
                    <a:pt x="902" y="2159"/>
                    <a:pt x="866" y="2159"/>
                  </a:cubicBezTo>
                  <a:cubicBezTo>
                    <a:pt x="634" y="2159"/>
                    <a:pt x="411" y="2257"/>
                    <a:pt x="251" y="2436"/>
                  </a:cubicBezTo>
                  <a:cubicBezTo>
                    <a:pt x="72" y="2632"/>
                    <a:pt x="1" y="2909"/>
                    <a:pt x="63" y="3176"/>
                  </a:cubicBezTo>
                  <a:lnTo>
                    <a:pt x="777" y="6263"/>
                  </a:lnTo>
                  <a:cubicBezTo>
                    <a:pt x="831" y="6486"/>
                    <a:pt x="973" y="6673"/>
                    <a:pt x="1170" y="6789"/>
                  </a:cubicBezTo>
                  <a:cubicBezTo>
                    <a:pt x="1294" y="6861"/>
                    <a:pt x="1446" y="6905"/>
                    <a:pt x="1589" y="6905"/>
                  </a:cubicBezTo>
                  <a:cubicBezTo>
                    <a:pt x="1669" y="6905"/>
                    <a:pt x="1749" y="6887"/>
                    <a:pt x="1821" y="6869"/>
                  </a:cubicBezTo>
                  <a:lnTo>
                    <a:pt x="4283" y="6138"/>
                  </a:lnTo>
                  <a:cubicBezTo>
                    <a:pt x="4328" y="6147"/>
                    <a:pt x="4408" y="6156"/>
                    <a:pt x="4408" y="6156"/>
                  </a:cubicBezTo>
                  <a:cubicBezTo>
                    <a:pt x="5273" y="6281"/>
                    <a:pt x="6076" y="6441"/>
                    <a:pt x="6808" y="6637"/>
                  </a:cubicBezTo>
                  <a:cubicBezTo>
                    <a:pt x="7530" y="6825"/>
                    <a:pt x="8217" y="7057"/>
                    <a:pt x="8833" y="7324"/>
                  </a:cubicBezTo>
                  <a:cubicBezTo>
                    <a:pt x="9413" y="7574"/>
                    <a:pt x="9957" y="7860"/>
                    <a:pt x="10501" y="8208"/>
                  </a:cubicBezTo>
                  <a:cubicBezTo>
                    <a:pt x="11063" y="8564"/>
                    <a:pt x="11500" y="8895"/>
                    <a:pt x="11875" y="9242"/>
                  </a:cubicBezTo>
                  <a:cubicBezTo>
                    <a:pt x="11884" y="9251"/>
                    <a:pt x="11893" y="9260"/>
                    <a:pt x="11902" y="9260"/>
                  </a:cubicBezTo>
                  <a:lnTo>
                    <a:pt x="12053" y="9385"/>
                  </a:lnTo>
                  <a:lnTo>
                    <a:pt x="12187" y="9519"/>
                  </a:lnTo>
                  <a:cubicBezTo>
                    <a:pt x="12258" y="9590"/>
                    <a:pt x="12321" y="9653"/>
                    <a:pt x="12383" y="9706"/>
                  </a:cubicBezTo>
                  <a:cubicBezTo>
                    <a:pt x="12428" y="9751"/>
                    <a:pt x="12464" y="9787"/>
                    <a:pt x="12499" y="9813"/>
                  </a:cubicBezTo>
                  <a:cubicBezTo>
                    <a:pt x="12589" y="9912"/>
                    <a:pt x="12678" y="10010"/>
                    <a:pt x="12758" y="10099"/>
                  </a:cubicBezTo>
                  <a:cubicBezTo>
                    <a:pt x="12874" y="10215"/>
                    <a:pt x="12990" y="10331"/>
                    <a:pt x="13079" y="10447"/>
                  </a:cubicBezTo>
                  <a:cubicBezTo>
                    <a:pt x="13088" y="10456"/>
                    <a:pt x="13097" y="10465"/>
                    <a:pt x="13106" y="10474"/>
                  </a:cubicBezTo>
                  <a:lnTo>
                    <a:pt x="13258" y="10643"/>
                  </a:lnTo>
                  <a:cubicBezTo>
                    <a:pt x="13284" y="10670"/>
                    <a:pt x="13311" y="10705"/>
                    <a:pt x="13338" y="10732"/>
                  </a:cubicBezTo>
                  <a:cubicBezTo>
                    <a:pt x="13347" y="10741"/>
                    <a:pt x="13356" y="10750"/>
                    <a:pt x="13356" y="10759"/>
                  </a:cubicBezTo>
                  <a:lnTo>
                    <a:pt x="13374" y="10777"/>
                  </a:lnTo>
                  <a:cubicBezTo>
                    <a:pt x="13463" y="10893"/>
                    <a:pt x="13561" y="11018"/>
                    <a:pt x="13686" y="11169"/>
                  </a:cubicBezTo>
                  <a:lnTo>
                    <a:pt x="13820" y="11330"/>
                  </a:lnTo>
                  <a:lnTo>
                    <a:pt x="13936" y="11499"/>
                  </a:lnTo>
                  <a:cubicBezTo>
                    <a:pt x="14016" y="11615"/>
                    <a:pt x="14096" y="11722"/>
                    <a:pt x="14176" y="11821"/>
                  </a:cubicBezTo>
                  <a:lnTo>
                    <a:pt x="14230" y="11892"/>
                  </a:lnTo>
                  <a:lnTo>
                    <a:pt x="14756" y="12668"/>
                  </a:lnTo>
                  <a:lnTo>
                    <a:pt x="15015" y="13087"/>
                  </a:lnTo>
                  <a:cubicBezTo>
                    <a:pt x="15015" y="13087"/>
                    <a:pt x="15167" y="13319"/>
                    <a:pt x="15167" y="13328"/>
                  </a:cubicBezTo>
                  <a:cubicBezTo>
                    <a:pt x="15202" y="13373"/>
                    <a:pt x="15229" y="13426"/>
                    <a:pt x="15256" y="13471"/>
                  </a:cubicBezTo>
                  <a:cubicBezTo>
                    <a:pt x="15256" y="13480"/>
                    <a:pt x="15265" y="13489"/>
                    <a:pt x="15274" y="13498"/>
                  </a:cubicBezTo>
                  <a:cubicBezTo>
                    <a:pt x="15961" y="14649"/>
                    <a:pt x="16496" y="15746"/>
                    <a:pt x="16906" y="16852"/>
                  </a:cubicBezTo>
                  <a:cubicBezTo>
                    <a:pt x="16906" y="16861"/>
                    <a:pt x="16915" y="16870"/>
                    <a:pt x="16915" y="16879"/>
                  </a:cubicBezTo>
                  <a:lnTo>
                    <a:pt x="16951" y="16959"/>
                  </a:lnTo>
                  <a:lnTo>
                    <a:pt x="16978" y="17039"/>
                  </a:lnTo>
                  <a:lnTo>
                    <a:pt x="17049" y="17262"/>
                  </a:lnTo>
                  <a:cubicBezTo>
                    <a:pt x="17049" y="17262"/>
                    <a:pt x="17049" y="17271"/>
                    <a:pt x="17049" y="17280"/>
                  </a:cubicBezTo>
                  <a:lnTo>
                    <a:pt x="17129" y="17494"/>
                  </a:lnTo>
                  <a:cubicBezTo>
                    <a:pt x="17138" y="17512"/>
                    <a:pt x="17156" y="17566"/>
                    <a:pt x="17156" y="17566"/>
                  </a:cubicBezTo>
                  <a:lnTo>
                    <a:pt x="17174" y="17655"/>
                  </a:lnTo>
                  <a:cubicBezTo>
                    <a:pt x="17219" y="17807"/>
                    <a:pt x="17263" y="17967"/>
                    <a:pt x="17317" y="18137"/>
                  </a:cubicBezTo>
                  <a:cubicBezTo>
                    <a:pt x="17335" y="18199"/>
                    <a:pt x="17343" y="18262"/>
                    <a:pt x="17361" y="18342"/>
                  </a:cubicBezTo>
                  <a:cubicBezTo>
                    <a:pt x="17379" y="18404"/>
                    <a:pt x="17388" y="18467"/>
                    <a:pt x="17406" y="18538"/>
                  </a:cubicBezTo>
                  <a:cubicBezTo>
                    <a:pt x="17558" y="19163"/>
                    <a:pt x="17647" y="19734"/>
                    <a:pt x="17682" y="20296"/>
                  </a:cubicBezTo>
                  <a:cubicBezTo>
                    <a:pt x="17736" y="20929"/>
                    <a:pt x="17736" y="21580"/>
                    <a:pt x="17691" y="22240"/>
                  </a:cubicBezTo>
                  <a:cubicBezTo>
                    <a:pt x="17656" y="22909"/>
                    <a:pt x="17549" y="23632"/>
                    <a:pt x="17397" y="24390"/>
                  </a:cubicBezTo>
                  <a:cubicBezTo>
                    <a:pt x="17245" y="25131"/>
                    <a:pt x="17040" y="25934"/>
                    <a:pt x="16773" y="26763"/>
                  </a:cubicBezTo>
                  <a:cubicBezTo>
                    <a:pt x="16773" y="26772"/>
                    <a:pt x="16773" y="26772"/>
                    <a:pt x="16773" y="26772"/>
                  </a:cubicBezTo>
                  <a:cubicBezTo>
                    <a:pt x="16737" y="26870"/>
                    <a:pt x="16710" y="26968"/>
                    <a:pt x="16674" y="27075"/>
                  </a:cubicBezTo>
                  <a:lnTo>
                    <a:pt x="14765" y="28556"/>
                  </a:lnTo>
                  <a:cubicBezTo>
                    <a:pt x="14542" y="28717"/>
                    <a:pt x="14426" y="28985"/>
                    <a:pt x="14444" y="29252"/>
                  </a:cubicBezTo>
                  <a:cubicBezTo>
                    <a:pt x="14453" y="29520"/>
                    <a:pt x="14605" y="29770"/>
                    <a:pt x="14828" y="29912"/>
                  </a:cubicBezTo>
                  <a:lnTo>
                    <a:pt x="16755" y="31099"/>
                  </a:lnTo>
                  <a:cubicBezTo>
                    <a:pt x="16888" y="31179"/>
                    <a:pt x="17040" y="31224"/>
                    <a:pt x="17183" y="31224"/>
                  </a:cubicBezTo>
                  <a:cubicBezTo>
                    <a:pt x="17406" y="31224"/>
                    <a:pt x="17611" y="31143"/>
                    <a:pt x="17772" y="30983"/>
                  </a:cubicBezTo>
                  <a:lnTo>
                    <a:pt x="19208" y="29538"/>
                  </a:lnTo>
                  <a:cubicBezTo>
                    <a:pt x="19449" y="29404"/>
                    <a:pt x="19681" y="29270"/>
                    <a:pt x="19913" y="29136"/>
                  </a:cubicBezTo>
                  <a:cubicBezTo>
                    <a:pt x="20876" y="28539"/>
                    <a:pt x="21777" y="27825"/>
                    <a:pt x="22580" y="27031"/>
                  </a:cubicBezTo>
                  <a:cubicBezTo>
                    <a:pt x="24266" y="25372"/>
                    <a:pt x="25551" y="23320"/>
                    <a:pt x="26291" y="21090"/>
                  </a:cubicBezTo>
                  <a:cubicBezTo>
                    <a:pt x="27041" y="18895"/>
                    <a:pt x="27246" y="16468"/>
                    <a:pt x="26889" y="14087"/>
                  </a:cubicBezTo>
                  <a:cubicBezTo>
                    <a:pt x="26559" y="11937"/>
                    <a:pt x="25810" y="9858"/>
                    <a:pt x="24650" y="7913"/>
                  </a:cubicBezTo>
                  <a:cubicBezTo>
                    <a:pt x="24436" y="7547"/>
                    <a:pt x="24195" y="7200"/>
                    <a:pt x="23972" y="6861"/>
                  </a:cubicBezTo>
                  <a:cubicBezTo>
                    <a:pt x="23909" y="6771"/>
                    <a:pt x="23856" y="6682"/>
                    <a:pt x="23793" y="6602"/>
                  </a:cubicBezTo>
                  <a:cubicBezTo>
                    <a:pt x="23784" y="6584"/>
                    <a:pt x="23776" y="6575"/>
                    <a:pt x="23767" y="6557"/>
                  </a:cubicBezTo>
                  <a:cubicBezTo>
                    <a:pt x="23401" y="6067"/>
                    <a:pt x="23080" y="5665"/>
                    <a:pt x="22776" y="5299"/>
                  </a:cubicBezTo>
                  <a:cubicBezTo>
                    <a:pt x="22767" y="5299"/>
                    <a:pt x="22767" y="5290"/>
                    <a:pt x="22759" y="5282"/>
                  </a:cubicBezTo>
                  <a:lnTo>
                    <a:pt x="22643" y="5157"/>
                  </a:lnTo>
                  <a:cubicBezTo>
                    <a:pt x="22500" y="5005"/>
                    <a:pt x="22357" y="4844"/>
                    <a:pt x="22205" y="4684"/>
                  </a:cubicBezTo>
                  <a:lnTo>
                    <a:pt x="21938" y="4398"/>
                  </a:lnTo>
                  <a:cubicBezTo>
                    <a:pt x="21929" y="4398"/>
                    <a:pt x="21929" y="4389"/>
                    <a:pt x="21920" y="4389"/>
                  </a:cubicBezTo>
                  <a:cubicBezTo>
                    <a:pt x="21840" y="4309"/>
                    <a:pt x="21768" y="4238"/>
                    <a:pt x="21688" y="4166"/>
                  </a:cubicBezTo>
                  <a:cubicBezTo>
                    <a:pt x="21661" y="4140"/>
                    <a:pt x="21634" y="4113"/>
                    <a:pt x="21608" y="4086"/>
                  </a:cubicBezTo>
                  <a:cubicBezTo>
                    <a:pt x="21376" y="3872"/>
                    <a:pt x="21180" y="3702"/>
                    <a:pt x="20992" y="3533"/>
                  </a:cubicBezTo>
                  <a:cubicBezTo>
                    <a:pt x="20823" y="3390"/>
                    <a:pt x="20653" y="3256"/>
                    <a:pt x="20484" y="3132"/>
                  </a:cubicBezTo>
                  <a:cubicBezTo>
                    <a:pt x="20430" y="3087"/>
                    <a:pt x="20377" y="3042"/>
                    <a:pt x="20323" y="2998"/>
                  </a:cubicBezTo>
                  <a:cubicBezTo>
                    <a:pt x="19913" y="2668"/>
                    <a:pt x="19467" y="2391"/>
                    <a:pt x="19038" y="2123"/>
                  </a:cubicBezTo>
                  <a:lnTo>
                    <a:pt x="18878" y="2025"/>
                  </a:lnTo>
                  <a:cubicBezTo>
                    <a:pt x="18780" y="1963"/>
                    <a:pt x="18673" y="1909"/>
                    <a:pt x="18583" y="1856"/>
                  </a:cubicBezTo>
                  <a:cubicBezTo>
                    <a:pt x="18548" y="1838"/>
                    <a:pt x="18512" y="1820"/>
                    <a:pt x="18476" y="1802"/>
                  </a:cubicBezTo>
                  <a:cubicBezTo>
                    <a:pt x="18476" y="1802"/>
                    <a:pt x="18468" y="1793"/>
                    <a:pt x="18468" y="1793"/>
                  </a:cubicBezTo>
                  <a:cubicBezTo>
                    <a:pt x="18343" y="1722"/>
                    <a:pt x="18209" y="1660"/>
                    <a:pt x="18075" y="1588"/>
                  </a:cubicBezTo>
                  <a:lnTo>
                    <a:pt x="17700" y="1401"/>
                  </a:lnTo>
                  <a:cubicBezTo>
                    <a:pt x="17682" y="1392"/>
                    <a:pt x="17674" y="1383"/>
                    <a:pt x="17656" y="1374"/>
                  </a:cubicBezTo>
                  <a:lnTo>
                    <a:pt x="17236" y="1196"/>
                  </a:lnTo>
                  <a:cubicBezTo>
                    <a:pt x="17112" y="1142"/>
                    <a:pt x="16987" y="1080"/>
                    <a:pt x="16853" y="1026"/>
                  </a:cubicBezTo>
                  <a:cubicBezTo>
                    <a:pt x="16817" y="1017"/>
                    <a:pt x="16790" y="1008"/>
                    <a:pt x="16764" y="991"/>
                  </a:cubicBezTo>
                  <a:cubicBezTo>
                    <a:pt x="16657" y="955"/>
                    <a:pt x="16541" y="901"/>
                    <a:pt x="16407" y="857"/>
                  </a:cubicBezTo>
                  <a:lnTo>
                    <a:pt x="16255" y="812"/>
                  </a:lnTo>
                  <a:cubicBezTo>
                    <a:pt x="16041" y="732"/>
                    <a:pt x="15809" y="660"/>
                    <a:pt x="15577" y="589"/>
                  </a:cubicBezTo>
                  <a:cubicBezTo>
                    <a:pt x="15577" y="589"/>
                    <a:pt x="15568" y="580"/>
                    <a:pt x="15568" y="580"/>
                  </a:cubicBezTo>
                  <a:cubicBezTo>
                    <a:pt x="15354" y="518"/>
                    <a:pt x="15140" y="464"/>
                    <a:pt x="14935" y="420"/>
                  </a:cubicBezTo>
                  <a:cubicBezTo>
                    <a:pt x="14863" y="402"/>
                    <a:pt x="14783" y="384"/>
                    <a:pt x="14712" y="366"/>
                  </a:cubicBezTo>
                  <a:cubicBezTo>
                    <a:pt x="14435" y="295"/>
                    <a:pt x="14176" y="250"/>
                    <a:pt x="13918" y="205"/>
                  </a:cubicBezTo>
                  <a:lnTo>
                    <a:pt x="13793" y="188"/>
                  </a:lnTo>
                  <a:cubicBezTo>
                    <a:pt x="13026" y="63"/>
                    <a:pt x="12250" y="0"/>
                    <a:pt x="1148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 rot="-1222685">
              <a:off x="7720162" y="378438"/>
              <a:ext cx="1067612" cy="1236848"/>
            </a:xfrm>
            <a:custGeom>
              <a:rect b="b" l="l" r="r" t="t"/>
              <a:pathLst>
                <a:path extrusionOk="0" h="29570" w="25524">
                  <a:moveTo>
                    <a:pt x="10607" y="1"/>
                  </a:moveTo>
                  <a:cubicBezTo>
                    <a:pt x="10196" y="1"/>
                    <a:pt x="9785" y="20"/>
                    <a:pt x="9376" y="58"/>
                  </a:cubicBezTo>
                  <a:cubicBezTo>
                    <a:pt x="8252" y="166"/>
                    <a:pt x="7173" y="451"/>
                    <a:pt x="6120" y="763"/>
                  </a:cubicBezTo>
                  <a:cubicBezTo>
                    <a:pt x="5273" y="1013"/>
                    <a:pt x="4113" y="1771"/>
                    <a:pt x="3221" y="2547"/>
                  </a:cubicBezTo>
                  <a:lnTo>
                    <a:pt x="0" y="2164"/>
                  </a:lnTo>
                  <a:lnTo>
                    <a:pt x="473" y="4180"/>
                  </a:lnTo>
                  <a:cubicBezTo>
                    <a:pt x="509" y="4171"/>
                    <a:pt x="544" y="4153"/>
                    <a:pt x="580" y="4144"/>
                  </a:cubicBezTo>
                  <a:cubicBezTo>
                    <a:pt x="1633" y="3832"/>
                    <a:pt x="2712" y="3547"/>
                    <a:pt x="3836" y="3440"/>
                  </a:cubicBezTo>
                  <a:cubicBezTo>
                    <a:pt x="4242" y="3404"/>
                    <a:pt x="4650" y="3386"/>
                    <a:pt x="5059" y="3386"/>
                  </a:cubicBezTo>
                  <a:cubicBezTo>
                    <a:pt x="5791" y="3386"/>
                    <a:pt x="6526" y="3444"/>
                    <a:pt x="7253" y="3564"/>
                  </a:cubicBezTo>
                  <a:cubicBezTo>
                    <a:pt x="7530" y="3609"/>
                    <a:pt x="7824" y="3645"/>
                    <a:pt x="8092" y="3725"/>
                  </a:cubicBezTo>
                  <a:cubicBezTo>
                    <a:pt x="8368" y="3787"/>
                    <a:pt x="8654" y="3850"/>
                    <a:pt x="8930" y="3930"/>
                  </a:cubicBezTo>
                  <a:cubicBezTo>
                    <a:pt x="9198" y="4019"/>
                    <a:pt x="9466" y="4109"/>
                    <a:pt x="9742" y="4207"/>
                  </a:cubicBezTo>
                  <a:cubicBezTo>
                    <a:pt x="9876" y="4242"/>
                    <a:pt x="10001" y="4305"/>
                    <a:pt x="10135" y="4358"/>
                  </a:cubicBezTo>
                  <a:cubicBezTo>
                    <a:pt x="10268" y="4412"/>
                    <a:pt x="10393" y="4465"/>
                    <a:pt x="10527" y="4519"/>
                  </a:cubicBezTo>
                  <a:lnTo>
                    <a:pt x="10920" y="4688"/>
                  </a:lnTo>
                  <a:lnTo>
                    <a:pt x="11294" y="4885"/>
                  </a:lnTo>
                  <a:cubicBezTo>
                    <a:pt x="11419" y="4947"/>
                    <a:pt x="11544" y="5010"/>
                    <a:pt x="11660" y="5081"/>
                  </a:cubicBezTo>
                  <a:cubicBezTo>
                    <a:pt x="11785" y="5143"/>
                    <a:pt x="11910" y="5206"/>
                    <a:pt x="12026" y="5286"/>
                  </a:cubicBezTo>
                  <a:cubicBezTo>
                    <a:pt x="12499" y="5581"/>
                    <a:pt x="12980" y="5866"/>
                    <a:pt x="13400" y="6205"/>
                  </a:cubicBezTo>
                  <a:cubicBezTo>
                    <a:pt x="13614" y="6375"/>
                    <a:pt x="13837" y="6535"/>
                    <a:pt x="14042" y="6714"/>
                  </a:cubicBezTo>
                  <a:cubicBezTo>
                    <a:pt x="14238" y="6892"/>
                    <a:pt x="14443" y="7070"/>
                    <a:pt x="14640" y="7249"/>
                  </a:cubicBezTo>
                  <a:cubicBezTo>
                    <a:pt x="14738" y="7347"/>
                    <a:pt x="14836" y="7436"/>
                    <a:pt x="14934" y="7525"/>
                  </a:cubicBezTo>
                  <a:lnTo>
                    <a:pt x="15202" y="7811"/>
                  </a:lnTo>
                  <a:cubicBezTo>
                    <a:pt x="15380" y="8007"/>
                    <a:pt x="15559" y="8203"/>
                    <a:pt x="15737" y="8400"/>
                  </a:cubicBezTo>
                  <a:cubicBezTo>
                    <a:pt x="16076" y="8792"/>
                    <a:pt x="16388" y="9202"/>
                    <a:pt x="16700" y="9613"/>
                  </a:cubicBezTo>
                  <a:cubicBezTo>
                    <a:pt x="16986" y="10041"/>
                    <a:pt x="17271" y="10451"/>
                    <a:pt x="17530" y="10889"/>
                  </a:cubicBezTo>
                  <a:cubicBezTo>
                    <a:pt x="18556" y="12628"/>
                    <a:pt x="19332" y="14618"/>
                    <a:pt x="19671" y="16767"/>
                  </a:cubicBezTo>
                  <a:cubicBezTo>
                    <a:pt x="19983" y="18917"/>
                    <a:pt x="19832" y="21237"/>
                    <a:pt x="19100" y="23378"/>
                  </a:cubicBezTo>
                  <a:cubicBezTo>
                    <a:pt x="18387" y="25528"/>
                    <a:pt x="17147" y="27473"/>
                    <a:pt x="15594" y="28998"/>
                  </a:cubicBezTo>
                  <a:cubicBezTo>
                    <a:pt x="15568" y="29025"/>
                    <a:pt x="15541" y="29052"/>
                    <a:pt x="15514" y="29070"/>
                  </a:cubicBezTo>
                  <a:lnTo>
                    <a:pt x="16326" y="29569"/>
                  </a:lnTo>
                  <a:lnTo>
                    <a:pt x="17842" y="28035"/>
                  </a:lnTo>
                  <a:cubicBezTo>
                    <a:pt x="18101" y="27901"/>
                    <a:pt x="18360" y="27758"/>
                    <a:pt x="18610" y="27606"/>
                  </a:cubicBezTo>
                  <a:cubicBezTo>
                    <a:pt x="19511" y="27044"/>
                    <a:pt x="20367" y="26384"/>
                    <a:pt x="21134" y="25617"/>
                  </a:cubicBezTo>
                  <a:cubicBezTo>
                    <a:pt x="22687" y="24092"/>
                    <a:pt x="23927" y="22147"/>
                    <a:pt x="24640" y="19997"/>
                  </a:cubicBezTo>
                  <a:cubicBezTo>
                    <a:pt x="25372" y="17856"/>
                    <a:pt x="25523" y="15536"/>
                    <a:pt x="25211" y="13386"/>
                  </a:cubicBezTo>
                  <a:cubicBezTo>
                    <a:pt x="24872" y="11228"/>
                    <a:pt x="24105" y="9247"/>
                    <a:pt x="23070" y="7507"/>
                  </a:cubicBezTo>
                  <a:cubicBezTo>
                    <a:pt x="22811" y="7070"/>
                    <a:pt x="22526" y="6651"/>
                    <a:pt x="22240" y="6232"/>
                  </a:cubicBezTo>
                  <a:cubicBezTo>
                    <a:pt x="21928" y="5821"/>
                    <a:pt x="21616" y="5411"/>
                    <a:pt x="21277" y="5010"/>
                  </a:cubicBezTo>
                  <a:cubicBezTo>
                    <a:pt x="21099" y="4822"/>
                    <a:pt x="20920" y="4626"/>
                    <a:pt x="20742" y="4430"/>
                  </a:cubicBezTo>
                  <a:lnTo>
                    <a:pt x="20474" y="4144"/>
                  </a:lnTo>
                  <a:cubicBezTo>
                    <a:pt x="20376" y="4055"/>
                    <a:pt x="20278" y="3966"/>
                    <a:pt x="20180" y="3868"/>
                  </a:cubicBezTo>
                  <a:cubicBezTo>
                    <a:pt x="19983" y="3689"/>
                    <a:pt x="19778" y="3511"/>
                    <a:pt x="19582" y="3332"/>
                  </a:cubicBezTo>
                  <a:cubicBezTo>
                    <a:pt x="19377" y="3154"/>
                    <a:pt x="19154" y="2993"/>
                    <a:pt x="18940" y="2824"/>
                  </a:cubicBezTo>
                  <a:cubicBezTo>
                    <a:pt x="18520" y="2485"/>
                    <a:pt x="18039" y="2191"/>
                    <a:pt x="17566" y="1905"/>
                  </a:cubicBezTo>
                  <a:cubicBezTo>
                    <a:pt x="17450" y="1825"/>
                    <a:pt x="17325" y="1762"/>
                    <a:pt x="17200" y="1700"/>
                  </a:cubicBezTo>
                  <a:cubicBezTo>
                    <a:pt x="17084" y="1629"/>
                    <a:pt x="16959" y="1566"/>
                    <a:pt x="16834" y="1504"/>
                  </a:cubicBezTo>
                  <a:lnTo>
                    <a:pt x="16460" y="1307"/>
                  </a:lnTo>
                  <a:lnTo>
                    <a:pt x="16067" y="1138"/>
                  </a:lnTo>
                  <a:cubicBezTo>
                    <a:pt x="15933" y="1084"/>
                    <a:pt x="15808" y="1022"/>
                    <a:pt x="15675" y="977"/>
                  </a:cubicBezTo>
                  <a:cubicBezTo>
                    <a:pt x="15541" y="924"/>
                    <a:pt x="15416" y="861"/>
                    <a:pt x="15282" y="817"/>
                  </a:cubicBezTo>
                  <a:cubicBezTo>
                    <a:pt x="15005" y="728"/>
                    <a:pt x="14738" y="638"/>
                    <a:pt x="14470" y="549"/>
                  </a:cubicBezTo>
                  <a:cubicBezTo>
                    <a:pt x="14194" y="469"/>
                    <a:pt x="13908" y="406"/>
                    <a:pt x="13632" y="344"/>
                  </a:cubicBezTo>
                  <a:cubicBezTo>
                    <a:pt x="13364" y="264"/>
                    <a:pt x="13070" y="228"/>
                    <a:pt x="12793" y="174"/>
                  </a:cubicBezTo>
                  <a:cubicBezTo>
                    <a:pt x="12069" y="60"/>
                    <a:pt x="11337" y="1"/>
                    <a:pt x="10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 rot="-1222685">
              <a:off x="7767596" y="553190"/>
              <a:ext cx="816102" cy="1074305"/>
            </a:xfrm>
            <a:custGeom>
              <a:rect b="b" l="l" r="r" t="t"/>
              <a:pathLst>
                <a:path extrusionOk="0" h="25684" w="19511">
                  <a:moveTo>
                    <a:pt x="4586" y="0"/>
                  </a:moveTo>
                  <a:cubicBezTo>
                    <a:pt x="4177" y="0"/>
                    <a:pt x="3769" y="18"/>
                    <a:pt x="3363" y="54"/>
                  </a:cubicBezTo>
                  <a:cubicBezTo>
                    <a:pt x="2239" y="161"/>
                    <a:pt x="1160" y="446"/>
                    <a:pt x="107" y="758"/>
                  </a:cubicBezTo>
                  <a:cubicBezTo>
                    <a:pt x="71" y="767"/>
                    <a:pt x="36" y="785"/>
                    <a:pt x="0" y="794"/>
                  </a:cubicBezTo>
                  <a:lnTo>
                    <a:pt x="250" y="1864"/>
                  </a:lnTo>
                  <a:lnTo>
                    <a:pt x="2882" y="1079"/>
                  </a:lnTo>
                  <a:cubicBezTo>
                    <a:pt x="2989" y="1097"/>
                    <a:pt x="3087" y="1115"/>
                    <a:pt x="3185" y="1124"/>
                  </a:cubicBezTo>
                  <a:cubicBezTo>
                    <a:pt x="4077" y="1249"/>
                    <a:pt x="4907" y="1418"/>
                    <a:pt x="5674" y="1624"/>
                  </a:cubicBezTo>
                  <a:cubicBezTo>
                    <a:pt x="6450" y="1829"/>
                    <a:pt x="7164" y="2070"/>
                    <a:pt x="7824" y="2346"/>
                  </a:cubicBezTo>
                  <a:cubicBezTo>
                    <a:pt x="8475" y="2632"/>
                    <a:pt x="9064" y="2953"/>
                    <a:pt x="9608" y="3292"/>
                  </a:cubicBezTo>
                  <a:cubicBezTo>
                    <a:pt x="10143" y="3640"/>
                    <a:pt x="10643" y="4006"/>
                    <a:pt x="11098" y="4416"/>
                  </a:cubicBezTo>
                  <a:lnTo>
                    <a:pt x="11267" y="4559"/>
                  </a:lnTo>
                  <a:lnTo>
                    <a:pt x="11437" y="4728"/>
                  </a:lnTo>
                  <a:cubicBezTo>
                    <a:pt x="11544" y="4835"/>
                    <a:pt x="11660" y="4924"/>
                    <a:pt x="11767" y="5040"/>
                  </a:cubicBezTo>
                  <a:cubicBezTo>
                    <a:pt x="11972" y="5272"/>
                    <a:pt x="12195" y="5469"/>
                    <a:pt x="12391" y="5718"/>
                  </a:cubicBezTo>
                  <a:lnTo>
                    <a:pt x="12543" y="5888"/>
                  </a:lnTo>
                  <a:cubicBezTo>
                    <a:pt x="12588" y="5950"/>
                    <a:pt x="12650" y="5995"/>
                    <a:pt x="12695" y="6066"/>
                  </a:cubicBezTo>
                  <a:cubicBezTo>
                    <a:pt x="12793" y="6191"/>
                    <a:pt x="12891" y="6316"/>
                    <a:pt x="12989" y="6432"/>
                  </a:cubicBezTo>
                  <a:lnTo>
                    <a:pt x="13132" y="6619"/>
                  </a:lnTo>
                  <a:lnTo>
                    <a:pt x="13275" y="6816"/>
                  </a:lnTo>
                  <a:cubicBezTo>
                    <a:pt x="13364" y="6941"/>
                    <a:pt x="13462" y="7065"/>
                    <a:pt x="13560" y="7199"/>
                  </a:cubicBezTo>
                  <a:lnTo>
                    <a:pt x="14113" y="8011"/>
                  </a:lnTo>
                  <a:lnTo>
                    <a:pt x="14381" y="8439"/>
                  </a:lnTo>
                  <a:lnTo>
                    <a:pt x="14515" y="8653"/>
                  </a:lnTo>
                  <a:cubicBezTo>
                    <a:pt x="14559" y="8725"/>
                    <a:pt x="14604" y="8796"/>
                    <a:pt x="14648" y="8867"/>
                  </a:cubicBezTo>
                  <a:cubicBezTo>
                    <a:pt x="15344" y="10036"/>
                    <a:pt x="15906" y="11187"/>
                    <a:pt x="16343" y="12356"/>
                  </a:cubicBezTo>
                  <a:lnTo>
                    <a:pt x="16388" y="12463"/>
                  </a:lnTo>
                  <a:lnTo>
                    <a:pt x="16424" y="12570"/>
                  </a:lnTo>
                  <a:lnTo>
                    <a:pt x="16495" y="12793"/>
                  </a:lnTo>
                  <a:lnTo>
                    <a:pt x="16575" y="13016"/>
                  </a:lnTo>
                  <a:cubicBezTo>
                    <a:pt x="16584" y="13051"/>
                    <a:pt x="16602" y="13087"/>
                    <a:pt x="16611" y="13123"/>
                  </a:cubicBezTo>
                  <a:lnTo>
                    <a:pt x="16638" y="13239"/>
                  </a:lnTo>
                  <a:cubicBezTo>
                    <a:pt x="16682" y="13381"/>
                    <a:pt x="16718" y="13533"/>
                    <a:pt x="16772" y="13685"/>
                  </a:cubicBezTo>
                  <a:cubicBezTo>
                    <a:pt x="16816" y="13828"/>
                    <a:pt x="16834" y="13979"/>
                    <a:pt x="16879" y="14131"/>
                  </a:cubicBezTo>
                  <a:cubicBezTo>
                    <a:pt x="17013" y="14737"/>
                    <a:pt x="17120" y="15362"/>
                    <a:pt x="17173" y="16022"/>
                  </a:cubicBezTo>
                  <a:cubicBezTo>
                    <a:pt x="17218" y="16673"/>
                    <a:pt x="17227" y="17360"/>
                    <a:pt x="17182" y="18083"/>
                  </a:cubicBezTo>
                  <a:cubicBezTo>
                    <a:pt x="17137" y="18805"/>
                    <a:pt x="17030" y="19555"/>
                    <a:pt x="16870" y="20349"/>
                  </a:cubicBezTo>
                  <a:cubicBezTo>
                    <a:pt x="16709" y="21134"/>
                    <a:pt x="16495" y="21955"/>
                    <a:pt x="16219" y="22811"/>
                  </a:cubicBezTo>
                  <a:cubicBezTo>
                    <a:pt x="16165" y="22989"/>
                    <a:pt x="16103" y="23177"/>
                    <a:pt x="16040" y="23364"/>
                  </a:cubicBezTo>
                  <a:lnTo>
                    <a:pt x="13926" y="24997"/>
                  </a:lnTo>
                  <a:lnTo>
                    <a:pt x="15041" y="25684"/>
                  </a:lnTo>
                  <a:cubicBezTo>
                    <a:pt x="15068" y="25666"/>
                    <a:pt x="15095" y="25639"/>
                    <a:pt x="15121" y="25612"/>
                  </a:cubicBezTo>
                  <a:cubicBezTo>
                    <a:pt x="16674" y="24087"/>
                    <a:pt x="17914" y="22142"/>
                    <a:pt x="18627" y="19992"/>
                  </a:cubicBezTo>
                  <a:cubicBezTo>
                    <a:pt x="19359" y="17851"/>
                    <a:pt x="19510" y="15531"/>
                    <a:pt x="19198" y="13381"/>
                  </a:cubicBezTo>
                  <a:cubicBezTo>
                    <a:pt x="18859" y="11232"/>
                    <a:pt x="18083" y="9242"/>
                    <a:pt x="17057" y="7503"/>
                  </a:cubicBezTo>
                  <a:cubicBezTo>
                    <a:pt x="16798" y="7065"/>
                    <a:pt x="16513" y="6655"/>
                    <a:pt x="16227" y="6227"/>
                  </a:cubicBezTo>
                  <a:cubicBezTo>
                    <a:pt x="15915" y="5816"/>
                    <a:pt x="15603" y="5406"/>
                    <a:pt x="15264" y="5014"/>
                  </a:cubicBezTo>
                  <a:cubicBezTo>
                    <a:pt x="15086" y="4817"/>
                    <a:pt x="14907" y="4621"/>
                    <a:pt x="14729" y="4425"/>
                  </a:cubicBezTo>
                  <a:lnTo>
                    <a:pt x="14461" y="4139"/>
                  </a:lnTo>
                  <a:cubicBezTo>
                    <a:pt x="14363" y="4050"/>
                    <a:pt x="14265" y="3961"/>
                    <a:pt x="14167" y="3863"/>
                  </a:cubicBezTo>
                  <a:cubicBezTo>
                    <a:pt x="13970" y="3684"/>
                    <a:pt x="13765" y="3506"/>
                    <a:pt x="13569" y="3328"/>
                  </a:cubicBezTo>
                  <a:cubicBezTo>
                    <a:pt x="13364" y="3149"/>
                    <a:pt x="13141" y="2989"/>
                    <a:pt x="12927" y="2819"/>
                  </a:cubicBezTo>
                  <a:cubicBezTo>
                    <a:pt x="12507" y="2480"/>
                    <a:pt x="12026" y="2195"/>
                    <a:pt x="11553" y="1900"/>
                  </a:cubicBezTo>
                  <a:cubicBezTo>
                    <a:pt x="11437" y="1820"/>
                    <a:pt x="11312" y="1757"/>
                    <a:pt x="11187" y="1695"/>
                  </a:cubicBezTo>
                  <a:cubicBezTo>
                    <a:pt x="11071" y="1624"/>
                    <a:pt x="10946" y="1561"/>
                    <a:pt x="10821" y="1499"/>
                  </a:cubicBezTo>
                  <a:lnTo>
                    <a:pt x="10447" y="1302"/>
                  </a:lnTo>
                  <a:lnTo>
                    <a:pt x="10054" y="1133"/>
                  </a:lnTo>
                  <a:cubicBezTo>
                    <a:pt x="9920" y="1079"/>
                    <a:pt x="9795" y="1026"/>
                    <a:pt x="9662" y="972"/>
                  </a:cubicBezTo>
                  <a:cubicBezTo>
                    <a:pt x="9528" y="919"/>
                    <a:pt x="9403" y="856"/>
                    <a:pt x="9269" y="821"/>
                  </a:cubicBezTo>
                  <a:cubicBezTo>
                    <a:pt x="8993" y="723"/>
                    <a:pt x="8725" y="633"/>
                    <a:pt x="8457" y="544"/>
                  </a:cubicBezTo>
                  <a:cubicBezTo>
                    <a:pt x="8181" y="464"/>
                    <a:pt x="7895" y="401"/>
                    <a:pt x="7619" y="339"/>
                  </a:cubicBezTo>
                  <a:cubicBezTo>
                    <a:pt x="7351" y="259"/>
                    <a:pt x="7057" y="223"/>
                    <a:pt x="6780" y="178"/>
                  </a:cubicBezTo>
                  <a:cubicBezTo>
                    <a:pt x="6053" y="58"/>
                    <a:pt x="5318" y="0"/>
                    <a:pt x="45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 rot="-1222685">
              <a:off x="8594511" y="802081"/>
              <a:ext cx="50779" cy="232688"/>
            </a:xfrm>
            <a:custGeom>
              <a:rect b="b" l="l" r="r" t="t"/>
              <a:pathLst>
                <a:path extrusionOk="0" h="5563" w="1214">
                  <a:moveTo>
                    <a:pt x="264" y="1"/>
                  </a:moveTo>
                  <a:cubicBezTo>
                    <a:pt x="239" y="1"/>
                    <a:pt x="213" y="5"/>
                    <a:pt x="188" y="14"/>
                  </a:cubicBezTo>
                  <a:cubicBezTo>
                    <a:pt x="72" y="50"/>
                    <a:pt x="0" y="184"/>
                    <a:pt x="36" y="300"/>
                  </a:cubicBezTo>
                  <a:cubicBezTo>
                    <a:pt x="571" y="1968"/>
                    <a:pt x="750" y="3645"/>
                    <a:pt x="562" y="5304"/>
                  </a:cubicBezTo>
                  <a:cubicBezTo>
                    <a:pt x="545" y="5429"/>
                    <a:pt x="634" y="5545"/>
                    <a:pt x="768" y="5563"/>
                  </a:cubicBezTo>
                  <a:lnTo>
                    <a:pt x="794" y="5563"/>
                  </a:lnTo>
                  <a:cubicBezTo>
                    <a:pt x="910" y="5563"/>
                    <a:pt x="1008" y="5474"/>
                    <a:pt x="1017" y="5358"/>
                  </a:cubicBezTo>
                  <a:cubicBezTo>
                    <a:pt x="1214" y="3636"/>
                    <a:pt x="1035" y="1888"/>
                    <a:pt x="482" y="157"/>
                  </a:cubicBezTo>
                  <a:cubicBezTo>
                    <a:pt x="447" y="65"/>
                    <a:pt x="360" y="1"/>
                    <a:pt x="264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 rot="-1222685">
              <a:off x="7760624" y="532499"/>
              <a:ext cx="462741" cy="136484"/>
            </a:xfrm>
            <a:custGeom>
              <a:rect b="b" l="l" r="r" t="t"/>
              <a:pathLst>
                <a:path extrusionOk="0" h="3263" w="11063">
                  <a:moveTo>
                    <a:pt x="2119" y="1"/>
                  </a:moveTo>
                  <a:cubicBezTo>
                    <a:pt x="965" y="1"/>
                    <a:pt x="233" y="128"/>
                    <a:pt x="214" y="131"/>
                  </a:cubicBezTo>
                  <a:cubicBezTo>
                    <a:pt x="89" y="158"/>
                    <a:pt x="0" y="283"/>
                    <a:pt x="27" y="408"/>
                  </a:cubicBezTo>
                  <a:cubicBezTo>
                    <a:pt x="42" y="516"/>
                    <a:pt x="139" y="591"/>
                    <a:pt x="246" y="591"/>
                  </a:cubicBezTo>
                  <a:cubicBezTo>
                    <a:pt x="262" y="591"/>
                    <a:pt x="278" y="590"/>
                    <a:pt x="294" y="586"/>
                  </a:cubicBezTo>
                  <a:cubicBezTo>
                    <a:pt x="313" y="583"/>
                    <a:pt x="1018" y="460"/>
                    <a:pt x="2130" y="460"/>
                  </a:cubicBezTo>
                  <a:cubicBezTo>
                    <a:pt x="4174" y="460"/>
                    <a:pt x="7593" y="875"/>
                    <a:pt x="10661" y="3209"/>
                  </a:cubicBezTo>
                  <a:cubicBezTo>
                    <a:pt x="10696" y="3245"/>
                    <a:pt x="10750" y="3263"/>
                    <a:pt x="10795" y="3263"/>
                  </a:cubicBezTo>
                  <a:cubicBezTo>
                    <a:pt x="10866" y="3263"/>
                    <a:pt x="10937" y="3227"/>
                    <a:pt x="10982" y="3173"/>
                  </a:cubicBezTo>
                  <a:cubicBezTo>
                    <a:pt x="11062" y="3066"/>
                    <a:pt x="11044" y="2924"/>
                    <a:pt x="10937" y="2843"/>
                  </a:cubicBezTo>
                  <a:cubicBezTo>
                    <a:pt x="7773" y="430"/>
                    <a:pt x="4235" y="1"/>
                    <a:pt x="2119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8"/>
          <p:cNvGrpSpPr/>
          <p:nvPr/>
        </p:nvGrpSpPr>
        <p:grpSpPr>
          <a:xfrm flipH="1">
            <a:off x="398088" y="201378"/>
            <a:ext cx="630019" cy="676032"/>
            <a:chOff x="4636200" y="2444325"/>
            <a:chExt cx="409050" cy="438925"/>
          </a:xfrm>
        </p:grpSpPr>
        <p:sp>
          <p:nvSpPr>
            <p:cNvPr id="1068" name="Google Shape;1068;p8"/>
            <p:cNvSpPr/>
            <p:nvPr/>
          </p:nvSpPr>
          <p:spPr>
            <a:xfrm>
              <a:off x="4636200" y="2444325"/>
              <a:ext cx="399450" cy="438925"/>
            </a:xfrm>
            <a:custGeom>
              <a:rect b="b" l="l" r="r" t="t"/>
              <a:pathLst>
                <a:path extrusionOk="0" h="17557" w="15978">
                  <a:moveTo>
                    <a:pt x="11374" y="0"/>
                  </a:moveTo>
                  <a:cubicBezTo>
                    <a:pt x="11330" y="0"/>
                    <a:pt x="11276" y="9"/>
                    <a:pt x="11223" y="18"/>
                  </a:cubicBezTo>
                  <a:cubicBezTo>
                    <a:pt x="8957" y="455"/>
                    <a:pt x="7654" y="1446"/>
                    <a:pt x="6905" y="2489"/>
                  </a:cubicBezTo>
                  <a:cubicBezTo>
                    <a:pt x="6869" y="2480"/>
                    <a:pt x="6825" y="2480"/>
                    <a:pt x="6780" y="2480"/>
                  </a:cubicBezTo>
                  <a:cubicBezTo>
                    <a:pt x="6726" y="2480"/>
                    <a:pt x="6673" y="2480"/>
                    <a:pt x="6619" y="2489"/>
                  </a:cubicBezTo>
                  <a:cubicBezTo>
                    <a:pt x="5924" y="2614"/>
                    <a:pt x="5558" y="2891"/>
                    <a:pt x="5460" y="2971"/>
                  </a:cubicBezTo>
                  <a:cubicBezTo>
                    <a:pt x="5210" y="3185"/>
                    <a:pt x="5112" y="3524"/>
                    <a:pt x="5210" y="3836"/>
                  </a:cubicBezTo>
                  <a:lnTo>
                    <a:pt x="5317" y="4202"/>
                  </a:lnTo>
                  <a:cubicBezTo>
                    <a:pt x="5183" y="4193"/>
                    <a:pt x="5040" y="4184"/>
                    <a:pt x="4898" y="4184"/>
                  </a:cubicBezTo>
                  <a:cubicBezTo>
                    <a:pt x="3702" y="4184"/>
                    <a:pt x="2016" y="4595"/>
                    <a:pt x="749" y="6531"/>
                  </a:cubicBezTo>
                  <a:cubicBezTo>
                    <a:pt x="178" y="7405"/>
                    <a:pt x="0" y="8743"/>
                    <a:pt x="259" y="10295"/>
                  </a:cubicBezTo>
                  <a:cubicBezTo>
                    <a:pt x="509" y="11758"/>
                    <a:pt x="1097" y="13239"/>
                    <a:pt x="1936" y="14470"/>
                  </a:cubicBezTo>
                  <a:cubicBezTo>
                    <a:pt x="2971" y="15996"/>
                    <a:pt x="4380" y="17557"/>
                    <a:pt x="6950" y="17557"/>
                  </a:cubicBezTo>
                  <a:cubicBezTo>
                    <a:pt x="7654" y="17557"/>
                    <a:pt x="8421" y="17432"/>
                    <a:pt x="9242" y="17191"/>
                  </a:cubicBezTo>
                  <a:cubicBezTo>
                    <a:pt x="9314" y="17173"/>
                    <a:pt x="9376" y="17147"/>
                    <a:pt x="9438" y="17111"/>
                  </a:cubicBezTo>
                  <a:lnTo>
                    <a:pt x="10108" y="16709"/>
                  </a:lnTo>
                  <a:cubicBezTo>
                    <a:pt x="10232" y="16727"/>
                    <a:pt x="10384" y="16745"/>
                    <a:pt x="10563" y="16745"/>
                  </a:cubicBezTo>
                  <a:cubicBezTo>
                    <a:pt x="11009" y="16745"/>
                    <a:pt x="11526" y="16665"/>
                    <a:pt x="12124" y="16513"/>
                  </a:cubicBezTo>
                  <a:cubicBezTo>
                    <a:pt x="13292" y="16201"/>
                    <a:pt x="14318" y="14345"/>
                    <a:pt x="14818" y="12641"/>
                  </a:cubicBezTo>
                  <a:cubicBezTo>
                    <a:pt x="15255" y="11134"/>
                    <a:pt x="15978" y="7289"/>
                    <a:pt x="13141" y="4238"/>
                  </a:cubicBezTo>
                  <a:cubicBezTo>
                    <a:pt x="12721" y="3783"/>
                    <a:pt x="12266" y="3444"/>
                    <a:pt x="11785" y="3212"/>
                  </a:cubicBezTo>
                  <a:cubicBezTo>
                    <a:pt x="12195" y="2034"/>
                    <a:pt x="12204" y="892"/>
                    <a:pt x="12204" y="830"/>
                  </a:cubicBezTo>
                  <a:cubicBezTo>
                    <a:pt x="12204" y="589"/>
                    <a:pt x="12097" y="348"/>
                    <a:pt x="11910" y="188"/>
                  </a:cubicBezTo>
                  <a:cubicBezTo>
                    <a:pt x="11758" y="72"/>
                    <a:pt x="11571" y="0"/>
                    <a:pt x="113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4648450" y="2535925"/>
              <a:ext cx="396800" cy="326650"/>
            </a:xfrm>
            <a:custGeom>
              <a:rect b="b" l="l" r="r" t="t"/>
              <a:pathLst>
                <a:path extrusionOk="0" h="13066" w="15872">
                  <a:moveTo>
                    <a:pt x="9649" y="0"/>
                  </a:moveTo>
                  <a:cubicBezTo>
                    <a:pt x="7774" y="0"/>
                    <a:pt x="6165" y="1689"/>
                    <a:pt x="6165" y="1689"/>
                  </a:cubicBezTo>
                  <a:cubicBezTo>
                    <a:pt x="6165" y="1689"/>
                    <a:pt x="5411" y="1347"/>
                    <a:pt x="4406" y="1347"/>
                  </a:cubicBezTo>
                  <a:cubicBezTo>
                    <a:pt x="3339" y="1347"/>
                    <a:pt x="1989" y="1732"/>
                    <a:pt x="955" y="3321"/>
                  </a:cubicBezTo>
                  <a:cubicBezTo>
                    <a:pt x="1" y="4776"/>
                    <a:pt x="536" y="8005"/>
                    <a:pt x="2133" y="10342"/>
                  </a:cubicBezTo>
                  <a:cubicBezTo>
                    <a:pt x="3125" y="11807"/>
                    <a:pt x="4323" y="13066"/>
                    <a:pt x="6452" y="13066"/>
                  </a:cubicBezTo>
                  <a:cubicBezTo>
                    <a:pt x="7060" y="13066"/>
                    <a:pt x="7744" y="12963"/>
                    <a:pt x="8520" y="12733"/>
                  </a:cubicBezTo>
                  <a:lnTo>
                    <a:pt x="9484" y="12153"/>
                  </a:lnTo>
                  <a:cubicBezTo>
                    <a:pt x="9484" y="12153"/>
                    <a:pt x="9645" y="12250"/>
                    <a:pt x="10081" y="12250"/>
                  </a:cubicBezTo>
                  <a:cubicBezTo>
                    <a:pt x="10383" y="12250"/>
                    <a:pt x="10817" y="12203"/>
                    <a:pt x="11420" y="12046"/>
                  </a:cubicBezTo>
                  <a:cubicBezTo>
                    <a:pt x="12892" y="11663"/>
                    <a:pt x="15871" y="5248"/>
                    <a:pt x="12044" y="1136"/>
                  </a:cubicBezTo>
                  <a:cubicBezTo>
                    <a:pt x="11265" y="296"/>
                    <a:pt x="10434" y="0"/>
                    <a:pt x="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4697925" y="267637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0" y="47"/>
                    <a:pt x="9" y="438"/>
                    <a:pt x="242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8" y="391"/>
                    <a:pt x="539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4790025" y="2656525"/>
              <a:ext cx="13725" cy="10950"/>
            </a:xfrm>
            <a:custGeom>
              <a:rect b="b" l="l" r="r" t="t"/>
              <a:pathLst>
                <a:path extrusionOk="0" h="438" w="549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1" y="47"/>
                    <a:pt x="9" y="438"/>
                    <a:pt x="243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9" y="391"/>
                    <a:pt x="540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4757625" y="2720125"/>
              <a:ext cx="13850" cy="11100"/>
            </a:xfrm>
            <a:custGeom>
              <a:rect b="b" l="l" r="r" t="t"/>
              <a:pathLst>
                <a:path extrusionOk="0" h="444" w="554">
                  <a:moveTo>
                    <a:pt x="302" y="0"/>
                  </a:moveTo>
                  <a:cubicBezTo>
                    <a:pt x="290" y="0"/>
                    <a:pt x="277" y="1"/>
                    <a:pt x="264" y="4"/>
                  </a:cubicBezTo>
                  <a:cubicBezTo>
                    <a:pt x="1" y="46"/>
                    <a:pt x="12" y="444"/>
                    <a:pt x="252" y="444"/>
                  </a:cubicBezTo>
                  <a:cubicBezTo>
                    <a:pt x="264" y="444"/>
                    <a:pt x="277" y="443"/>
                    <a:pt x="290" y="441"/>
                  </a:cubicBezTo>
                  <a:cubicBezTo>
                    <a:pt x="554" y="398"/>
                    <a:pt x="542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4786275" y="2527000"/>
              <a:ext cx="31475" cy="66100"/>
            </a:xfrm>
            <a:custGeom>
              <a:rect b="b" l="l" r="r" t="t"/>
              <a:pathLst>
                <a:path extrusionOk="0" h="2644" w="1259">
                  <a:moveTo>
                    <a:pt x="775" y="1"/>
                  </a:moveTo>
                  <a:cubicBezTo>
                    <a:pt x="767" y="1"/>
                    <a:pt x="759" y="2"/>
                    <a:pt x="750" y="3"/>
                  </a:cubicBezTo>
                  <a:cubicBezTo>
                    <a:pt x="233" y="92"/>
                    <a:pt x="1" y="289"/>
                    <a:pt x="1" y="289"/>
                  </a:cubicBezTo>
                  <a:lnTo>
                    <a:pt x="715" y="2644"/>
                  </a:lnTo>
                  <a:cubicBezTo>
                    <a:pt x="715" y="2644"/>
                    <a:pt x="1259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4792975" y="2465075"/>
              <a:ext cx="127600" cy="125350"/>
            </a:xfrm>
            <a:custGeom>
              <a:rect b="b" l="l" r="r" t="t"/>
              <a:pathLst>
                <a:path extrusionOk="0" h="5014" w="5104">
                  <a:moveTo>
                    <a:pt x="5103" y="0"/>
                  </a:moveTo>
                  <a:lnTo>
                    <a:pt x="5103" y="0"/>
                  </a:lnTo>
                  <a:cubicBezTo>
                    <a:pt x="1" y="981"/>
                    <a:pt x="500" y="5014"/>
                    <a:pt x="500" y="5014"/>
                  </a:cubicBezTo>
                  <a:cubicBezTo>
                    <a:pt x="500" y="5014"/>
                    <a:pt x="2962" y="4755"/>
                    <a:pt x="4158" y="3203"/>
                  </a:cubicBezTo>
                  <a:cubicBezTo>
                    <a:pt x="5094" y="1972"/>
                    <a:pt x="5103" y="0"/>
                    <a:pt x="5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4805700" y="2501850"/>
              <a:ext cx="74950" cy="88350"/>
            </a:xfrm>
            <a:custGeom>
              <a:rect b="b" l="l" r="r" t="t"/>
              <a:pathLst>
                <a:path extrusionOk="0" h="3534" w="2998">
                  <a:moveTo>
                    <a:pt x="2997" y="1"/>
                  </a:moveTo>
                  <a:cubicBezTo>
                    <a:pt x="1918" y="884"/>
                    <a:pt x="0" y="3534"/>
                    <a:pt x="0" y="3534"/>
                  </a:cubicBezTo>
                  <a:cubicBezTo>
                    <a:pt x="0" y="3534"/>
                    <a:pt x="1276" y="2249"/>
                    <a:pt x="1668" y="1785"/>
                  </a:cubicBezTo>
                  <a:cubicBezTo>
                    <a:pt x="1989" y="1393"/>
                    <a:pt x="2997" y="1"/>
                    <a:pt x="2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8"/>
          <p:cNvGrpSpPr/>
          <p:nvPr/>
        </p:nvGrpSpPr>
        <p:grpSpPr>
          <a:xfrm rot="-3809683">
            <a:off x="8042124" y="503184"/>
            <a:ext cx="949693" cy="1150037"/>
            <a:chOff x="5192425" y="1134275"/>
            <a:chExt cx="714600" cy="865350"/>
          </a:xfrm>
        </p:grpSpPr>
        <p:sp>
          <p:nvSpPr>
            <p:cNvPr id="1077" name="Google Shape;1077;p8"/>
            <p:cNvSpPr/>
            <p:nvPr/>
          </p:nvSpPr>
          <p:spPr>
            <a:xfrm>
              <a:off x="5207125" y="1134275"/>
              <a:ext cx="699900" cy="865350"/>
            </a:xfrm>
            <a:custGeom>
              <a:rect b="b" l="l" r="r" t="t"/>
              <a:pathLst>
                <a:path extrusionOk="0" h="34614" w="27996">
                  <a:moveTo>
                    <a:pt x="15550" y="0"/>
                  </a:moveTo>
                  <a:cubicBezTo>
                    <a:pt x="14738" y="0"/>
                    <a:pt x="14087" y="643"/>
                    <a:pt x="14069" y="1455"/>
                  </a:cubicBezTo>
                  <a:cubicBezTo>
                    <a:pt x="13971" y="5148"/>
                    <a:pt x="13409" y="8136"/>
                    <a:pt x="12892" y="10144"/>
                  </a:cubicBezTo>
                  <a:cubicBezTo>
                    <a:pt x="12883" y="10153"/>
                    <a:pt x="12874" y="10153"/>
                    <a:pt x="12865" y="10153"/>
                  </a:cubicBezTo>
                  <a:cubicBezTo>
                    <a:pt x="12365" y="10153"/>
                    <a:pt x="11866" y="10215"/>
                    <a:pt x="11366" y="10331"/>
                  </a:cubicBezTo>
                  <a:cubicBezTo>
                    <a:pt x="11241" y="10367"/>
                    <a:pt x="11108" y="10402"/>
                    <a:pt x="10974" y="10438"/>
                  </a:cubicBezTo>
                  <a:cubicBezTo>
                    <a:pt x="9109" y="10991"/>
                    <a:pt x="7370" y="12320"/>
                    <a:pt x="6076" y="14194"/>
                  </a:cubicBezTo>
                  <a:cubicBezTo>
                    <a:pt x="6049" y="14229"/>
                    <a:pt x="6023" y="14256"/>
                    <a:pt x="6005" y="14292"/>
                  </a:cubicBezTo>
                  <a:lnTo>
                    <a:pt x="5978" y="14328"/>
                  </a:lnTo>
                  <a:cubicBezTo>
                    <a:pt x="5969" y="14354"/>
                    <a:pt x="5951" y="14381"/>
                    <a:pt x="5933" y="14399"/>
                  </a:cubicBezTo>
                  <a:lnTo>
                    <a:pt x="5916" y="14435"/>
                  </a:lnTo>
                  <a:lnTo>
                    <a:pt x="5835" y="14559"/>
                  </a:lnTo>
                  <a:cubicBezTo>
                    <a:pt x="5817" y="14577"/>
                    <a:pt x="5808" y="14604"/>
                    <a:pt x="5791" y="14631"/>
                  </a:cubicBezTo>
                  <a:lnTo>
                    <a:pt x="5764" y="14675"/>
                  </a:lnTo>
                  <a:cubicBezTo>
                    <a:pt x="5746" y="14702"/>
                    <a:pt x="5693" y="14791"/>
                    <a:pt x="5693" y="14791"/>
                  </a:cubicBezTo>
                  <a:lnTo>
                    <a:pt x="5621" y="14916"/>
                  </a:lnTo>
                  <a:cubicBezTo>
                    <a:pt x="5568" y="14997"/>
                    <a:pt x="5523" y="15086"/>
                    <a:pt x="5469" y="15166"/>
                  </a:cubicBezTo>
                  <a:lnTo>
                    <a:pt x="5461" y="15193"/>
                  </a:lnTo>
                  <a:cubicBezTo>
                    <a:pt x="5461" y="15193"/>
                    <a:pt x="5416" y="15273"/>
                    <a:pt x="5398" y="15309"/>
                  </a:cubicBezTo>
                  <a:lnTo>
                    <a:pt x="5318" y="15443"/>
                  </a:lnTo>
                  <a:cubicBezTo>
                    <a:pt x="5318" y="15443"/>
                    <a:pt x="5264" y="15550"/>
                    <a:pt x="5246" y="15585"/>
                  </a:cubicBezTo>
                  <a:cubicBezTo>
                    <a:pt x="5246" y="15585"/>
                    <a:pt x="5184" y="15701"/>
                    <a:pt x="5166" y="15737"/>
                  </a:cubicBezTo>
                  <a:lnTo>
                    <a:pt x="5077" y="15924"/>
                  </a:lnTo>
                  <a:cubicBezTo>
                    <a:pt x="4997" y="16076"/>
                    <a:pt x="4916" y="16237"/>
                    <a:pt x="4836" y="16397"/>
                  </a:cubicBezTo>
                  <a:cubicBezTo>
                    <a:pt x="4836" y="16397"/>
                    <a:pt x="4783" y="16513"/>
                    <a:pt x="4756" y="16567"/>
                  </a:cubicBezTo>
                  <a:cubicBezTo>
                    <a:pt x="4756" y="16567"/>
                    <a:pt x="4702" y="16683"/>
                    <a:pt x="4676" y="16736"/>
                  </a:cubicBezTo>
                  <a:lnTo>
                    <a:pt x="4586" y="16932"/>
                  </a:lnTo>
                  <a:cubicBezTo>
                    <a:pt x="4452" y="17218"/>
                    <a:pt x="4310" y="17521"/>
                    <a:pt x="4176" y="17842"/>
                  </a:cubicBezTo>
                  <a:cubicBezTo>
                    <a:pt x="4176" y="17842"/>
                    <a:pt x="4087" y="18039"/>
                    <a:pt x="4087" y="18048"/>
                  </a:cubicBezTo>
                  <a:cubicBezTo>
                    <a:pt x="3757" y="18797"/>
                    <a:pt x="3427" y="19609"/>
                    <a:pt x="3105" y="20456"/>
                  </a:cubicBezTo>
                  <a:cubicBezTo>
                    <a:pt x="3105" y="20456"/>
                    <a:pt x="3105" y="20456"/>
                    <a:pt x="3105" y="20465"/>
                  </a:cubicBezTo>
                  <a:cubicBezTo>
                    <a:pt x="3043" y="20608"/>
                    <a:pt x="2989" y="20760"/>
                    <a:pt x="2927" y="20911"/>
                  </a:cubicBezTo>
                  <a:lnTo>
                    <a:pt x="2918" y="20938"/>
                  </a:lnTo>
                  <a:cubicBezTo>
                    <a:pt x="2865" y="21090"/>
                    <a:pt x="2811" y="21232"/>
                    <a:pt x="2757" y="21384"/>
                  </a:cubicBezTo>
                  <a:lnTo>
                    <a:pt x="2749" y="21402"/>
                  </a:lnTo>
                  <a:cubicBezTo>
                    <a:pt x="2695" y="21554"/>
                    <a:pt x="2633" y="21705"/>
                    <a:pt x="2579" y="21866"/>
                  </a:cubicBezTo>
                  <a:lnTo>
                    <a:pt x="2579" y="21875"/>
                  </a:lnTo>
                  <a:cubicBezTo>
                    <a:pt x="2517" y="22026"/>
                    <a:pt x="2463" y="22178"/>
                    <a:pt x="2410" y="22339"/>
                  </a:cubicBezTo>
                  <a:lnTo>
                    <a:pt x="2401" y="22356"/>
                  </a:lnTo>
                  <a:cubicBezTo>
                    <a:pt x="2294" y="22669"/>
                    <a:pt x="2187" y="22981"/>
                    <a:pt x="2079" y="23302"/>
                  </a:cubicBezTo>
                  <a:lnTo>
                    <a:pt x="2071" y="23329"/>
                  </a:lnTo>
                  <a:cubicBezTo>
                    <a:pt x="1964" y="23641"/>
                    <a:pt x="1856" y="23953"/>
                    <a:pt x="1758" y="24266"/>
                  </a:cubicBezTo>
                  <a:lnTo>
                    <a:pt x="1749" y="24292"/>
                  </a:lnTo>
                  <a:cubicBezTo>
                    <a:pt x="1705" y="24444"/>
                    <a:pt x="1651" y="24596"/>
                    <a:pt x="1607" y="24756"/>
                  </a:cubicBezTo>
                  <a:cubicBezTo>
                    <a:pt x="1607" y="24756"/>
                    <a:pt x="1598" y="24765"/>
                    <a:pt x="1598" y="24765"/>
                  </a:cubicBezTo>
                  <a:cubicBezTo>
                    <a:pt x="1553" y="24917"/>
                    <a:pt x="1509" y="25077"/>
                    <a:pt x="1455" y="25229"/>
                  </a:cubicBezTo>
                  <a:lnTo>
                    <a:pt x="1455" y="25247"/>
                  </a:lnTo>
                  <a:cubicBezTo>
                    <a:pt x="1401" y="25399"/>
                    <a:pt x="1357" y="25550"/>
                    <a:pt x="1312" y="25702"/>
                  </a:cubicBezTo>
                  <a:lnTo>
                    <a:pt x="1312" y="25720"/>
                  </a:lnTo>
                  <a:cubicBezTo>
                    <a:pt x="1259" y="25880"/>
                    <a:pt x="1214" y="26032"/>
                    <a:pt x="1178" y="26175"/>
                  </a:cubicBezTo>
                  <a:lnTo>
                    <a:pt x="1170" y="26192"/>
                  </a:lnTo>
                  <a:cubicBezTo>
                    <a:pt x="1125" y="26344"/>
                    <a:pt x="1089" y="26496"/>
                    <a:pt x="1045" y="26639"/>
                  </a:cubicBezTo>
                  <a:lnTo>
                    <a:pt x="1036" y="26665"/>
                  </a:lnTo>
                  <a:cubicBezTo>
                    <a:pt x="955" y="26969"/>
                    <a:pt x="875" y="27263"/>
                    <a:pt x="795" y="27557"/>
                  </a:cubicBezTo>
                  <a:lnTo>
                    <a:pt x="795" y="27584"/>
                  </a:lnTo>
                  <a:cubicBezTo>
                    <a:pt x="732" y="27825"/>
                    <a:pt x="670" y="28057"/>
                    <a:pt x="616" y="28280"/>
                  </a:cubicBezTo>
                  <a:lnTo>
                    <a:pt x="608" y="28316"/>
                  </a:lnTo>
                  <a:cubicBezTo>
                    <a:pt x="563" y="28503"/>
                    <a:pt x="518" y="28681"/>
                    <a:pt x="483" y="28842"/>
                  </a:cubicBezTo>
                  <a:cubicBezTo>
                    <a:pt x="483" y="28851"/>
                    <a:pt x="483" y="28860"/>
                    <a:pt x="483" y="28860"/>
                  </a:cubicBezTo>
                  <a:cubicBezTo>
                    <a:pt x="447" y="29020"/>
                    <a:pt x="411" y="29181"/>
                    <a:pt x="376" y="29342"/>
                  </a:cubicBezTo>
                  <a:lnTo>
                    <a:pt x="376" y="29351"/>
                  </a:lnTo>
                  <a:cubicBezTo>
                    <a:pt x="331" y="29565"/>
                    <a:pt x="295" y="29770"/>
                    <a:pt x="251" y="29966"/>
                  </a:cubicBezTo>
                  <a:cubicBezTo>
                    <a:pt x="251" y="29966"/>
                    <a:pt x="251" y="29984"/>
                    <a:pt x="251" y="29984"/>
                  </a:cubicBezTo>
                  <a:cubicBezTo>
                    <a:pt x="242" y="30046"/>
                    <a:pt x="233" y="30109"/>
                    <a:pt x="224" y="30162"/>
                  </a:cubicBezTo>
                  <a:lnTo>
                    <a:pt x="215" y="30189"/>
                  </a:lnTo>
                  <a:cubicBezTo>
                    <a:pt x="179" y="30385"/>
                    <a:pt x="153" y="30573"/>
                    <a:pt x="126" y="30760"/>
                  </a:cubicBezTo>
                  <a:lnTo>
                    <a:pt x="126" y="30778"/>
                  </a:lnTo>
                  <a:cubicBezTo>
                    <a:pt x="117" y="30840"/>
                    <a:pt x="108" y="30894"/>
                    <a:pt x="99" y="30947"/>
                  </a:cubicBezTo>
                  <a:lnTo>
                    <a:pt x="99" y="30965"/>
                  </a:lnTo>
                  <a:cubicBezTo>
                    <a:pt x="81" y="31081"/>
                    <a:pt x="72" y="31197"/>
                    <a:pt x="54" y="31322"/>
                  </a:cubicBezTo>
                  <a:lnTo>
                    <a:pt x="54" y="31340"/>
                  </a:lnTo>
                  <a:cubicBezTo>
                    <a:pt x="46" y="31384"/>
                    <a:pt x="46" y="31438"/>
                    <a:pt x="37" y="31483"/>
                  </a:cubicBezTo>
                  <a:lnTo>
                    <a:pt x="37" y="31518"/>
                  </a:lnTo>
                  <a:cubicBezTo>
                    <a:pt x="37" y="31563"/>
                    <a:pt x="28" y="31616"/>
                    <a:pt x="28" y="31661"/>
                  </a:cubicBezTo>
                  <a:cubicBezTo>
                    <a:pt x="28" y="31661"/>
                    <a:pt x="28" y="31679"/>
                    <a:pt x="28" y="31679"/>
                  </a:cubicBezTo>
                  <a:cubicBezTo>
                    <a:pt x="19" y="31786"/>
                    <a:pt x="10" y="31893"/>
                    <a:pt x="1" y="31991"/>
                  </a:cubicBezTo>
                  <a:lnTo>
                    <a:pt x="1" y="32027"/>
                  </a:lnTo>
                  <a:cubicBezTo>
                    <a:pt x="1" y="32071"/>
                    <a:pt x="1" y="32107"/>
                    <a:pt x="1" y="32152"/>
                  </a:cubicBezTo>
                  <a:lnTo>
                    <a:pt x="1" y="32187"/>
                  </a:lnTo>
                  <a:cubicBezTo>
                    <a:pt x="1" y="32232"/>
                    <a:pt x="1" y="32277"/>
                    <a:pt x="1" y="32312"/>
                  </a:cubicBezTo>
                  <a:lnTo>
                    <a:pt x="1" y="32330"/>
                  </a:lnTo>
                  <a:cubicBezTo>
                    <a:pt x="1" y="32384"/>
                    <a:pt x="1" y="32428"/>
                    <a:pt x="1" y="32482"/>
                  </a:cubicBezTo>
                  <a:lnTo>
                    <a:pt x="1" y="32500"/>
                  </a:lnTo>
                  <a:cubicBezTo>
                    <a:pt x="1" y="32535"/>
                    <a:pt x="1" y="32580"/>
                    <a:pt x="10" y="32625"/>
                  </a:cubicBezTo>
                  <a:lnTo>
                    <a:pt x="10" y="32651"/>
                  </a:lnTo>
                  <a:cubicBezTo>
                    <a:pt x="10" y="32687"/>
                    <a:pt x="10" y="32723"/>
                    <a:pt x="19" y="32758"/>
                  </a:cubicBezTo>
                  <a:lnTo>
                    <a:pt x="19" y="32794"/>
                  </a:lnTo>
                  <a:cubicBezTo>
                    <a:pt x="28" y="32883"/>
                    <a:pt x="37" y="32972"/>
                    <a:pt x="46" y="33053"/>
                  </a:cubicBezTo>
                  <a:lnTo>
                    <a:pt x="54" y="33088"/>
                  </a:lnTo>
                  <a:cubicBezTo>
                    <a:pt x="63" y="33124"/>
                    <a:pt x="63" y="33151"/>
                    <a:pt x="72" y="33187"/>
                  </a:cubicBezTo>
                  <a:lnTo>
                    <a:pt x="81" y="33222"/>
                  </a:lnTo>
                  <a:cubicBezTo>
                    <a:pt x="90" y="33258"/>
                    <a:pt x="90" y="33294"/>
                    <a:pt x="99" y="33320"/>
                  </a:cubicBezTo>
                  <a:lnTo>
                    <a:pt x="108" y="33356"/>
                  </a:lnTo>
                  <a:cubicBezTo>
                    <a:pt x="117" y="33392"/>
                    <a:pt x="135" y="33436"/>
                    <a:pt x="144" y="33472"/>
                  </a:cubicBezTo>
                  <a:cubicBezTo>
                    <a:pt x="144" y="33481"/>
                    <a:pt x="153" y="33490"/>
                    <a:pt x="153" y="33499"/>
                  </a:cubicBezTo>
                  <a:cubicBezTo>
                    <a:pt x="161" y="33534"/>
                    <a:pt x="170" y="33570"/>
                    <a:pt x="188" y="33597"/>
                  </a:cubicBezTo>
                  <a:cubicBezTo>
                    <a:pt x="188" y="33615"/>
                    <a:pt x="197" y="33624"/>
                    <a:pt x="197" y="33633"/>
                  </a:cubicBezTo>
                  <a:cubicBezTo>
                    <a:pt x="215" y="33668"/>
                    <a:pt x="224" y="33695"/>
                    <a:pt x="233" y="33722"/>
                  </a:cubicBezTo>
                  <a:cubicBezTo>
                    <a:pt x="242" y="33731"/>
                    <a:pt x="251" y="33749"/>
                    <a:pt x="251" y="33757"/>
                  </a:cubicBezTo>
                  <a:cubicBezTo>
                    <a:pt x="269" y="33793"/>
                    <a:pt x="286" y="33820"/>
                    <a:pt x="304" y="33847"/>
                  </a:cubicBezTo>
                  <a:cubicBezTo>
                    <a:pt x="304" y="33865"/>
                    <a:pt x="313" y="33873"/>
                    <a:pt x="322" y="33882"/>
                  </a:cubicBezTo>
                  <a:cubicBezTo>
                    <a:pt x="340" y="33918"/>
                    <a:pt x="367" y="33963"/>
                    <a:pt x="393" y="33998"/>
                  </a:cubicBezTo>
                  <a:cubicBezTo>
                    <a:pt x="402" y="34007"/>
                    <a:pt x="411" y="34025"/>
                    <a:pt x="420" y="34034"/>
                  </a:cubicBezTo>
                  <a:cubicBezTo>
                    <a:pt x="438" y="34061"/>
                    <a:pt x="456" y="34088"/>
                    <a:pt x="483" y="34114"/>
                  </a:cubicBezTo>
                  <a:cubicBezTo>
                    <a:pt x="492" y="34123"/>
                    <a:pt x="509" y="34141"/>
                    <a:pt x="518" y="34150"/>
                  </a:cubicBezTo>
                  <a:cubicBezTo>
                    <a:pt x="536" y="34177"/>
                    <a:pt x="563" y="34204"/>
                    <a:pt x="590" y="34221"/>
                  </a:cubicBezTo>
                  <a:cubicBezTo>
                    <a:pt x="590" y="34221"/>
                    <a:pt x="590" y="34221"/>
                    <a:pt x="590" y="34230"/>
                  </a:cubicBezTo>
                  <a:cubicBezTo>
                    <a:pt x="599" y="34239"/>
                    <a:pt x="616" y="34248"/>
                    <a:pt x="625" y="34257"/>
                  </a:cubicBezTo>
                  <a:cubicBezTo>
                    <a:pt x="661" y="34293"/>
                    <a:pt x="706" y="34320"/>
                    <a:pt x="741" y="34355"/>
                  </a:cubicBezTo>
                  <a:lnTo>
                    <a:pt x="750" y="34355"/>
                  </a:lnTo>
                  <a:cubicBezTo>
                    <a:pt x="786" y="34382"/>
                    <a:pt x="822" y="34400"/>
                    <a:pt x="857" y="34427"/>
                  </a:cubicBezTo>
                  <a:cubicBezTo>
                    <a:pt x="875" y="34435"/>
                    <a:pt x="893" y="34444"/>
                    <a:pt x="902" y="34444"/>
                  </a:cubicBezTo>
                  <a:cubicBezTo>
                    <a:pt x="929" y="34462"/>
                    <a:pt x="947" y="34471"/>
                    <a:pt x="973" y="34480"/>
                  </a:cubicBezTo>
                  <a:lnTo>
                    <a:pt x="982" y="34480"/>
                  </a:lnTo>
                  <a:cubicBezTo>
                    <a:pt x="991" y="34489"/>
                    <a:pt x="1009" y="34498"/>
                    <a:pt x="1027" y="34498"/>
                  </a:cubicBezTo>
                  <a:cubicBezTo>
                    <a:pt x="1045" y="34507"/>
                    <a:pt x="1071" y="34516"/>
                    <a:pt x="1089" y="34525"/>
                  </a:cubicBezTo>
                  <a:cubicBezTo>
                    <a:pt x="1107" y="34534"/>
                    <a:pt x="1125" y="34534"/>
                    <a:pt x="1143" y="34543"/>
                  </a:cubicBezTo>
                  <a:cubicBezTo>
                    <a:pt x="1161" y="34551"/>
                    <a:pt x="1187" y="34551"/>
                    <a:pt x="1205" y="34560"/>
                  </a:cubicBezTo>
                  <a:cubicBezTo>
                    <a:pt x="1223" y="34569"/>
                    <a:pt x="1241" y="34569"/>
                    <a:pt x="1268" y="34578"/>
                  </a:cubicBezTo>
                  <a:cubicBezTo>
                    <a:pt x="1286" y="34578"/>
                    <a:pt x="1303" y="34587"/>
                    <a:pt x="1321" y="34587"/>
                  </a:cubicBezTo>
                  <a:cubicBezTo>
                    <a:pt x="1339" y="34587"/>
                    <a:pt x="1357" y="34587"/>
                    <a:pt x="1375" y="34596"/>
                  </a:cubicBezTo>
                  <a:lnTo>
                    <a:pt x="1384" y="34596"/>
                  </a:lnTo>
                  <a:cubicBezTo>
                    <a:pt x="1401" y="34596"/>
                    <a:pt x="1419" y="34596"/>
                    <a:pt x="1446" y="34605"/>
                  </a:cubicBezTo>
                  <a:lnTo>
                    <a:pt x="1500" y="34605"/>
                  </a:lnTo>
                  <a:cubicBezTo>
                    <a:pt x="1517" y="34605"/>
                    <a:pt x="1535" y="34614"/>
                    <a:pt x="1553" y="34614"/>
                  </a:cubicBezTo>
                  <a:lnTo>
                    <a:pt x="1776" y="34614"/>
                  </a:lnTo>
                  <a:cubicBezTo>
                    <a:pt x="1785" y="34605"/>
                    <a:pt x="1830" y="34605"/>
                    <a:pt x="1830" y="34605"/>
                  </a:cubicBezTo>
                  <a:lnTo>
                    <a:pt x="1883" y="34605"/>
                  </a:lnTo>
                  <a:cubicBezTo>
                    <a:pt x="1892" y="34596"/>
                    <a:pt x="1910" y="34596"/>
                    <a:pt x="1928" y="34596"/>
                  </a:cubicBezTo>
                  <a:cubicBezTo>
                    <a:pt x="1946" y="34596"/>
                    <a:pt x="1964" y="34596"/>
                    <a:pt x="1981" y="34587"/>
                  </a:cubicBezTo>
                  <a:cubicBezTo>
                    <a:pt x="1999" y="34587"/>
                    <a:pt x="2017" y="34587"/>
                    <a:pt x="2035" y="34578"/>
                  </a:cubicBezTo>
                  <a:cubicBezTo>
                    <a:pt x="2053" y="34578"/>
                    <a:pt x="2071" y="34578"/>
                    <a:pt x="2088" y="34569"/>
                  </a:cubicBezTo>
                  <a:cubicBezTo>
                    <a:pt x="2106" y="34569"/>
                    <a:pt x="2124" y="34569"/>
                    <a:pt x="2151" y="34560"/>
                  </a:cubicBezTo>
                  <a:cubicBezTo>
                    <a:pt x="2160" y="34560"/>
                    <a:pt x="2178" y="34560"/>
                    <a:pt x="2204" y="34551"/>
                  </a:cubicBezTo>
                  <a:cubicBezTo>
                    <a:pt x="2213" y="34551"/>
                    <a:pt x="2231" y="34543"/>
                    <a:pt x="2258" y="34543"/>
                  </a:cubicBezTo>
                  <a:cubicBezTo>
                    <a:pt x="2267" y="34534"/>
                    <a:pt x="2285" y="34534"/>
                    <a:pt x="2311" y="34525"/>
                  </a:cubicBezTo>
                  <a:lnTo>
                    <a:pt x="2356" y="34516"/>
                  </a:lnTo>
                  <a:cubicBezTo>
                    <a:pt x="2383" y="34507"/>
                    <a:pt x="2401" y="34507"/>
                    <a:pt x="2418" y="34498"/>
                  </a:cubicBezTo>
                  <a:cubicBezTo>
                    <a:pt x="2436" y="34498"/>
                    <a:pt x="2445" y="34489"/>
                    <a:pt x="2472" y="34489"/>
                  </a:cubicBezTo>
                  <a:cubicBezTo>
                    <a:pt x="2490" y="34480"/>
                    <a:pt x="2508" y="34480"/>
                    <a:pt x="2526" y="34471"/>
                  </a:cubicBezTo>
                  <a:cubicBezTo>
                    <a:pt x="2543" y="34462"/>
                    <a:pt x="2561" y="34462"/>
                    <a:pt x="2579" y="34453"/>
                  </a:cubicBezTo>
                  <a:cubicBezTo>
                    <a:pt x="2597" y="34444"/>
                    <a:pt x="2615" y="34444"/>
                    <a:pt x="2633" y="34435"/>
                  </a:cubicBezTo>
                  <a:cubicBezTo>
                    <a:pt x="2650" y="34435"/>
                    <a:pt x="2668" y="34427"/>
                    <a:pt x="2686" y="34418"/>
                  </a:cubicBezTo>
                  <a:lnTo>
                    <a:pt x="2740" y="34400"/>
                  </a:lnTo>
                  <a:lnTo>
                    <a:pt x="2802" y="34382"/>
                  </a:lnTo>
                  <a:lnTo>
                    <a:pt x="2847" y="34364"/>
                  </a:lnTo>
                  <a:lnTo>
                    <a:pt x="2909" y="34337"/>
                  </a:lnTo>
                  <a:lnTo>
                    <a:pt x="3025" y="34293"/>
                  </a:lnTo>
                  <a:lnTo>
                    <a:pt x="3141" y="34248"/>
                  </a:lnTo>
                  <a:lnTo>
                    <a:pt x="3257" y="34204"/>
                  </a:lnTo>
                  <a:lnTo>
                    <a:pt x="3382" y="34150"/>
                  </a:lnTo>
                  <a:cubicBezTo>
                    <a:pt x="3382" y="34150"/>
                    <a:pt x="3471" y="34105"/>
                    <a:pt x="3498" y="34096"/>
                  </a:cubicBezTo>
                  <a:lnTo>
                    <a:pt x="3614" y="34043"/>
                  </a:lnTo>
                  <a:lnTo>
                    <a:pt x="3739" y="33981"/>
                  </a:lnTo>
                  <a:lnTo>
                    <a:pt x="3774" y="33963"/>
                  </a:lnTo>
                  <a:cubicBezTo>
                    <a:pt x="3917" y="33891"/>
                    <a:pt x="4060" y="33820"/>
                    <a:pt x="4212" y="33740"/>
                  </a:cubicBezTo>
                  <a:lnTo>
                    <a:pt x="4310" y="33686"/>
                  </a:lnTo>
                  <a:lnTo>
                    <a:pt x="4452" y="33606"/>
                  </a:lnTo>
                  <a:lnTo>
                    <a:pt x="4577" y="33534"/>
                  </a:lnTo>
                  <a:lnTo>
                    <a:pt x="4693" y="33472"/>
                  </a:lnTo>
                  <a:lnTo>
                    <a:pt x="4907" y="33347"/>
                  </a:lnTo>
                  <a:lnTo>
                    <a:pt x="5041" y="33267"/>
                  </a:lnTo>
                  <a:lnTo>
                    <a:pt x="5130" y="33213"/>
                  </a:lnTo>
                  <a:lnTo>
                    <a:pt x="5273" y="33124"/>
                  </a:lnTo>
                  <a:lnTo>
                    <a:pt x="5407" y="33044"/>
                  </a:lnTo>
                  <a:lnTo>
                    <a:pt x="5559" y="32946"/>
                  </a:lnTo>
                  <a:lnTo>
                    <a:pt x="5693" y="32856"/>
                  </a:lnTo>
                  <a:lnTo>
                    <a:pt x="5844" y="32767"/>
                  </a:lnTo>
                  <a:lnTo>
                    <a:pt x="5987" y="32669"/>
                  </a:lnTo>
                  <a:lnTo>
                    <a:pt x="6130" y="32580"/>
                  </a:lnTo>
                  <a:lnTo>
                    <a:pt x="6281" y="32482"/>
                  </a:lnTo>
                  <a:lnTo>
                    <a:pt x="6433" y="32375"/>
                  </a:lnTo>
                  <a:lnTo>
                    <a:pt x="6585" y="32277"/>
                  </a:lnTo>
                  <a:lnTo>
                    <a:pt x="6736" y="32170"/>
                  </a:lnTo>
                  <a:lnTo>
                    <a:pt x="6879" y="32071"/>
                  </a:lnTo>
                  <a:cubicBezTo>
                    <a:pt x="6879" y="32071"/>
                    <a:pt x="6995" y="31991"/>
                    <a:pt x="7031" y="31964"/>
                  </a:cubicBezTo>
                  <a:lnTo>
                    <a:pt x="7191" y="31848"/>
                  </a:lnTo>
                  <a:cubicBezTo>
                    <a:pt x="7191" y="31848"/>
                    <a:pt x="7352" y="31741"/>
                    <a:pt x="7352" y="31741"/>
                  </a:cubicBezTo>
                  <a:cubicBezTo>
                    <a:pt x="8030" y="31260"/>
                    <a:pt x="8744" y="30724"/>
                    <a:pt x="9475" y="30153"/>
                  </a:cubicBezTo>
                  <a:cubicBezTo>
                    <a:pt x="9475" y="30153"/>
                    <a:pt x="9493" y="30144"/>
                    <a:pt x="9493" y="30144"/>
                  </a:cubicBezTo>
                  <a:cubicBezTo>
                    <a:pt x="9939" y="29788"/>
                    <a:pt x="10394" y="29431"/>
                    <a:pt x="10840" y="29056"/>
                  </a:cubicBezTo>
                  <a:lnTo>
                    <a:pt x="10849" y="29056"/>
                  </a:lnTo>
                  <a:cubicBezTo>
                    <a:pt x="10947" y="28967"/>
                    <a:pt x="11045" y="28887"/>
                    <a:pt x="11143" y="28806"/>
                  </a:cubicBezTo>
                  <a:lnTo>
                    <a:pt x="11161" y="28797"/>
                  </a:lnTo>
                  <a:cubicBezTo>
                    <a:pt x="11250" y="28717"/>
                    <a:pt x="11348" y="28637"/>
                    <a:pt x="11438" y="28557"/>
                  </a:cubicBezTo>
                  <a:lnTo>
                    <a:pt x="11464" y="28539"/>
                  </a:lnTo>
                  <a:cubicBezTo>
                    <a:pt x="11563" y="28458"/>
                    <a:pt x="11652" y="28378"/>
                    <a:pt x="11750" y="28298"/>
                  </a:cubicBezTo>
                  <a:lnTo>
                    <a:pt x="11777" y="28280"/>
                  </a:lnTo>
                  <a:cubicBezTo>
                    <a:pt x="11866" y="28200"/>
                    <a:pt x="11955" y="28119"/>
                    <a:pt x="12053" y="28039"/>
                  </a:cubicBezTo>
                  <a:lnTo>
                    <a:pt x="12071" y="28021"/>
                  </a:lnTo>
                  <a:cubicBezTo>
                    <a:pt x="12169" y="27941"/>
                    <a:pt x="12258" y="27861"/>
                    <a:pt x="12348" y="27789"/>
                  </a:cubicBezTo>
                  <a:lnTo>
                    <a:pt x="12374" y="27763"/>
                  </a:lnTo>
                  <a:cubicBezTo>
                    <a:pt x="12464" y="27682"/>
                    <a:pt x="12553" y="27602"/>
                    <a:pt x="12651" y="27531"/>
                  </a:cubicBezTo>
                  <a:lnTo>
                    <a:pt x="12660" y="27513"/>
                  </a:lnTo>
                  <a:cubicBezTo>
                    <a:pt x="12758" y="27432"/>
                    <a:pt x="12847" y="27343"/>
                    <a:pt x="12936" y="27272"/>
                  </a:cubicBezTo>
                  <a:cubicBezTo>
                    <a:pt x="12945" y="27263"/>
                    <a:pt x="12945" y="27263"/>
                    <a:pt x="12954" y="27254"/>
                  </a:cubicBezTo>
                  <a:cubicBezTo>
                    <a:pt x="13240" y="27004"/>
                    <a:pt x="13516" y="26754"/>
                    <a:pt x="13793" y="26505"/>
                  </a:cubicBezTo>
                  <a:lnTo>
                    <a:pt x="13793" y="26496"/>
                  </a:lnTo>
                  <a:cubicBezTo>
                    <a:pt x="13882" y="26415"/>
                    <a:pt x="13971" y="26335"/>
                    <a:pt x="14052" y="26255"/>
                  </a:cubicBezTo>
                  <a:lnTo>
                    <a:pt x="14078" y="26237"/>
                  </a:lnTo>
                  <a:cubicBezTo>
                    <a:pt x="14159" y="26166"/>
                    <a:pt x="14239" y="26085"/>
                    <a:pt x="14319" y="26014"/>
                  </a:cubicBezTo>
                  <a:lnTo>
                    <a:pt x="14346" y="25987"/>
                  </a:lnTo>
                  <a:cubicBezTo>
                    <a:pt x="14426" y="25907"/>
                    <a:pt x="14507" y="25836"/>
                    <a:pt x="14587" y="25764"/>
                  </a:cubicBezTo>
                  <a:lnTo>
                    <a:pt x="14614" y="25738"/>
                  </a:lnTo>
                  <a:cubicBezTo>
                    <a:pt x="14685" y="25657"/>
                    <a:pt x="14765" y="25586"/>
                    <a:pt x="14846" y="25514"/>
                  </a:cubicBezTo>
                  <a:lnTo>
                    <a:pt x="14872" y="25488"/>
                  </a:lnTo>
                  <a:cubicBezTo>
                    <a:pt x="14944" y="25416"/>
                    <a:pt x="15024" y="25345"/>
                    <a:pt x="15095" y="25274"/>
                  </a:cubicBezTo>
                  <a:lnTo>
                    <a:pt x="15122" y="25247"/>
                  </a:lnTo>
                  <a:cubicBezTo>
                    <a:pt x="15193" y="25175"/>
                    <a:pt x="15265" y="25095"/>
                    <a:pt x="15336" y="25033"/>
                  </a:cubicBezTo>
                  <a:lnTo>
                    <a:pt x="15363" y="25006"/>
                  </a:lnTo>
                  <a:cubicBezTo>
                    <a:pt x="15434" y="24935"/>
                    <a:pt x="15506" y="24863"/>
                    <a:pt x="15586" y="24783"/>
                  </a:cubicBezTo>
                  <a:lnTo>
                    <a:pt x="15595" y="24774"/>
                  </a:lnTo>
                  <a:cubicBezTo>
                    <a:pt x="15666" y="24694"/>
                    <a:pt x="15747" y="24622"/>
                    <a:pt x="15818" y="24551"/>
                  </a:cubicBezTo>
                  <a:lnTo>
                    <a:pt x="15818" y="24542"/>
                  </a:lnTo>
                  <a:cubicBezTo>
                    <a:pt x="15970" y="24390"/>
                    <a:pt x="16112" y="24248"/>
                    <a:pt x="16246" y="24105"/>
                  </a:cubicBezTo>
                  <a:lnTo>
                    <a:pt x="16255" y="24087"/>
                  </a:lnTo>
                  <a:cubicBezTo>
                    <a:pt x="16317" y="24025"/>
                    <a:pt x="16380" y="23953"/>
                    <a:pt x="16442" y="23891"/>
                  </a:cubicBezTo>
                  <a:lnTo>
                    <a:pt x="16460" y="23864"/>
                  </a:lnTo>
                  <a:cubicBezTo>
                    <a:pt x="16523" y="23802"/>
                    <a:pt x="16585" y="23739"/>
                    <a:pt x="16639" y="23668"/>
                  </a:cubicBezTo>
                  <a:lnTo>
                    <a:pt x="16665" y="23650"/>
                  </a:lnTo>
                  <a:cubicBezTo>
                    <a:pt x="16719" y="23588"/>
                    <a:pt x="16772" y="23525"/>
                    <a:pt x="16826" y="23463"/>
                  </a:cubicBezTo>
                  <a:lnTo>
                    <a:pt x="16853" y="23436"/>
                  </a:lnTo>
                  <a:cubicBezTo>
                    <a:pt x="16906" y="23373"/>
                    <a:pt x="16960" y="23311"/>
                    <a:pt x="17004" y="23257"/>
                  </a:cubicBezTo>
                  <a:lnTo>
                    <a:pt x="17031" y="23231"/>
                  </a:lnTo>
                  <a:cubicBezTo>
                    <a:pt x="17085" y="23168"/>
                    <a:pt x="17129" y="23106"/>
                    <a:pt x="17183" y="23052"/>
                  </a:cubicBezTo>
                  <a:lnTo>
                    <a:pt x="17201" y="23026"/>
                  </a:lnTo>
                  <a:cubicBezTo>
                    <a:pt x="17245" y="22963"/>
                    <a:pt x="17290" y="22910"/>
                    <a:pt x="17343" y="22847"/>
                  </a:cubicBezTo>
                  <a:lnTo>
                    <a:pt x="17361" y="22829"/>
                  </a:lnTo>
                  <a:cubicBezTo>
                    <a:pt x="17406" y="22776"/>
                    <a:pt x="17450" y="22713"/>
                    <a:pt x="17495" y="22660"/>
                  </a:cubicBezTo>
                  <a:lnTo>
                    <a:pt x="17504" y="22642"/>
                  </a:lnTo>
                  <a:cubicBezTo>
                    <a:pt x="17549" y="22579"/>
                    <a:pt x="17593" y="22526"/>
                    <a:pt x="17629" y="22472"/>
                  </a:cubicBezTo>
                  <a:lnTo>
                    <a:pt x="17638" y="22463"/>
                  </a:lnTo>
                  <a:cubicBezTo>
                    <a:pt x="17682" y="22401"/>
                    <a:pt x="17727" y="22348"/>
                    <a:pt x="17763" y="22285"/>
                  </a:cubicBezTo>
                  <a:cubicBezTo>
                    <a:pt x="17807" y="22232"/>
                    <a:pt x="17843" y="22169"/>
                    <a:pt x="17879" y="22116"/>
                  </a:cubicBezTo>
                  <a:cubicBezTo>
                    <a:pt x="17888" y="22098"/>
                    <a:pt x="17923" y="22053"/>
                    <a:pt x="17923" y="22053"/>
                  </a:cubicBezTo>
                  <a:cubicBezTo>
                    <a:pt x="17941" y="22017"/>
                    <a:pt x="17968" y="21982"/>
                    <a:pt x="17995" y="21937"/>
                  </a:cubicBezTo>
                  <a:cubicBezTo>
                    <a:pt x="18004" y="21919"/>
                    <a:pt x="18039" y="21866"/>
                    <a:pt x="18039" y="21866"/>
                  </a:cubicBezTo>
                  <a:cubicBezTo>
                    <a:pt x="18066" y="21830"/>
                    <a:pt x="18084" y="21803"/>
                    <a:pt x="18102" y="21768"/>
                  </a:cubicBezTo>
                  <a:cubicBezTo>
                    <a:pt x="18120" y="21741"/>
                    <a:pt x="18137" y="21714"/>
                    <a:pt x="18155" y="21687"/>
                  </a:cubicBezTo>
                  <a:cubicBezTo>
                    <a:pt x="18173" y="21652"/>
                    <a:pt x="18191" y="21625"/>
                    <a:pt x="18209" y="21589"/>
                  </a:cubicBezTo>
                  <a:cubicBezTo>
                    <a:pt x="18227" y="21562"/>
                    <a:pt x="18244" y="21536"/>
                    <a:pt x="18262" y="21500"/>
                  </a:cubicBezTo>
                  <a:cubicBezTo>
                    <a:pt x="18280" y="21473"/>
                    <a:pt x="18289" y="21447"/>
                    <a:pt x="18307" y="21420"/>
                  </a:cubicBezTo>
                  <a:cubicBezTo>
                    <a:pt x="18325" y="21384"/>
                    <a:pt x="18343" y="21357"/>
                    <a:pt x="18360" y="21322"/>
                  </a:cubicBezTo>
                  <a:cubicBezTo>
                    <a:pt x="18378" y="21304"/>
                    <a:pt x="18387" y="21277"/>
                    <a:pt x="18405" y="21250"/>
                  </a:cubicBezTo>
                  <a:cubicBezTo>
                    <a:pt x="18423" y="21215"/>
                    <a:pt x="18441" y="21179"/>
                    <a:pt x="18459" y="21143"/>
                  </a:cubicBezTo>
                  <a:cubicBezTo>
                    <a:pt x="18467" y="21125"/>
                    <a:pt x="18494" y="21081"/>
                    <a:pt x="18494" y="21081"/>
                  </a:cubicBezTo>
                  <a:cubicBezTo>
                    <a:pt x="18512" y="21045"/>
                    <a:pt x="18530" y="21009"/>
                    <a:pt x="18557" y="20965"/>
                  </a:cubicBezTo>
                  <a:lnTo>
                    <a:pt x="18566" y="20938"/>
                  </a:lnTo>
                  <a:cubicBezTo>
                    <a:pt x="18673" y="20724"/>
                    <a:pt x="18771" y="20510"/>
                    <a:pt x="18860" y="20296"/>
                  </a:cubicBezTo>
                  <a:cubicBezTo>
                    <a:pt x="18869" y="20287"/>
                    <a:pt x="18869" y="20287"/>
                    <a:pt x="18869" y="20287"/>
                  </a:cubicBezTo>
                  <a:cubicBezTo>
                    <a:pt x="18887" y="20233"/>
                    <a:pt x="18914" y="20180"/>
                    <a:pt x="18931" y="20126"/>
                  </a:cubicBezTo>
                  <a:cubicBezTo>
                    <a:pt x="18931" y="20126"/>
                    <a:pt x="18940" y="20108"/>
                    <a:pt x="18940" y="20108"/>
                  </a:cubicBezTo>
                  <a:cubicBezTo>
                    <a:pt x="18958" y="20064"/>
                    <a:pt x="18976" y="20010"/>
                    <a:pt x="18994" y="19957"/>
                  </a:cubicBezTo>
                  <a:lnTo>
                    <a:pt x="19003" y="19939"/>
                  </a:lnTo>
                  <a:cubicBezTo>
                    <a:pt x="19021" y="19885"/>
                    <a:pt x="19047" y="19832"/>
                    <a:pt x="19065" y="19778"/>
                  </a:cubicBezTo>
                  <a:lnTo>
                    <a:pt x="19065" y="19769"/>
                  </a:lnTo>
                  <a:cubicBezTo>
                    <a:pt x="19083" y="19716"/>
                    <a:pt x="19101" y="19662"/>
                    <a:pt x="19119" y="19609"/>
                  </a:cubicBezTo>
                  <a:cubicBezTo>
                    <a:pt x="19190" y="19413"/>
                    <a:pt x="19244" y="19216"/>
                    <a:pt x="19297" y="19020"/>
                  </a:cubicBezTo>
                  <a:cubicBezTo>
                    <a:pt x="19297" y="19020"/>
                    <a:pt x="19297" y="19011"/>
                    <a:pt x="19297" y="19011"/>
                  </a:cubicBezTo>
                  <a:cubicBezTo>
                    <a:pt x="19529" y="18128"/>
                    <a:pt x="19618" y="17245"/>
                    <a:pt x="19556" y="16397"/>
                  </a:cubicBezTo>
                  <a:cubicBezTo>
                    <a:pt x="19556" y="16397"/>
                    <a:pt x="19556" y="16388"/>
                    <a:pt x="19556" y="16388"/>
                  </a:cubicBezTo>
                  <a:cubicBezTo>
                    <a:pt x="19538" y="16139"/>
                    <a:pt x="19511" y="15898"/>
                    <a:pt x="19467" y="15657"/>
                  </a:cubicBezTo>
                  <a:lnTo>
                    <a:pt x="19467" y="15639"/>
                  </a:lnTo>
                  <a:cubicBezTo>
                    <a:pt x="19431" y="15478"/>
                    <a:pt x="19404" y="15318"/>
                    <a:pt x="19360" y="15166"/>
                  </a:cubicBezTo>
                  <a:cubicBezTo>
                    <a:pt x="19342" y="15095"/>
                    <a:pt x="19324" y="15014"/>
                    <a:pt x="19297" y="14934"/>
                  </a:cubicBezTo>
                  <a:lnTo>
                    <a:pt x="19297" y="14916"/>
                  </a:lnTo>
                  <a:cubicBezTo>
                    <a:pt x="19253" y="14765"/>
                    <a:pt x="19199" y="14613"/>
                    <a:pt x="19145" y="14470"/>
                  </a:cubicBezTo>
                  <a:lnTo>
                    <a:pt x="19137" y="14444"/>
                  </a:lnTo>
                  <a:cubicBezTo>
                    <a:pt x="19119" y="14408"/>
                    <a:pt x="19101" y="14363"/>
                    <a:pt x="19092" y="14319"/>
                  </a:cubicBezTo>
                  <a:cubicBezTo>
                    <a:pt x="20662" y="13150"/>
                    <a:pt x="23169" y="11616"/>
                    <a:pt x="26809" y="10349"/>
                  </a:cubicBezTo>
                  <a:cubicBezTo>
                    <a:pt x="27585" y="10081"/>
                    <a:pt x="27995" y="9225"/>
                    <a:pt x="27719" y="8449"/>
                  </a:cubicBezTo>
                  <a:cubicBezTo>
                    <a:pt x="27513" y="7851"/>
                    <a:pt x="26951" y="7449"/>
                    <a:pt x="26318" y="7449"/>
                  </a:cubicBezTo>
                  <a:cubicBezTo>
                    <a:pt x="26148" y="7449"/>
                    <a:pt x="25979" y="7476"/>
                    <a:pt x="25827" y="7539"/>
                  </a:cubicBezTo>
                  <a:cubicBezTo>
                    <a:pt x="25792" y="7548"/>
                    <a:pt x="25756" y="7557"/>
                    <a:pt x="25720" y="7574"/>
                  </a:cubicBezTo>
                  <a:cubicBezTo>
                    <a:pt x="25774" y="7218"/>
                    <a:pt x="25702" y="6834"/>
                    <a:pt x="25488" y="6513"/>
                  </a:cubicBezTo>
                  <a:cubicBezTo>
                    <a:pt x="25203" y="6102"/>
                    <a:pt x="24748" y="5862"/>
                    <a:pt x="24248" y="5862"/>
                  </a:cubicBezTo>
                  <a:cubicBezTo>
                    <a:pt x="24186" y="5862"/>
                    <a:pt x="24132" y="5862"/>
                    <a:pt x="24079" y="5870"/>
                  </a:cubicBezTo>
                  <a:cubicBezTo>
                    <a:pt x="24168" y="5415"/>
                    <a:pt x="24052" y="4934"/>
                    <a:pt x="23722" y="4568"/>
                  </a:cubicBezTo>
                  <a:cubicBezTo>
                    <a:pt x="23445" y="4256"/>
                    <a:pt x="23035" y="4077"/>
                    <a:pt x="22616" y="4077"/>
                  </a:cubicBezTo>
                  <a:cubicBezTo>
                    <a:pt x="22250" y="4077"/>
                    <a:pt x="21893" y="4211"/>
                    <a:pt x="21617" y="4461"/>
                  </a:cubicBezTo>
                  <a:cubicBezTo>
                    <a:pt x="21197" y="4836"/>
                    <a:pt x="20787" y="5219"/>
                    <a:pt x="20377" y="5594"/>
                  </a:cubicBezTo>
                  <a:cubicBezTo>
                    <a:pt x="20582" y="5076"/>
                    <a:pt x="20796" y="4559"/>
                    <a:pt x="21001" y="4033"/>
                  </a:cubicBezTo>
                  <a:cubicBezTo>
                    <a:pt x="21144" y="3658"/>
                    <a:pt x="21135" y="3257"/>
                    <a:pt x="20974" y="2891"/>
                  </a:cubicBezTo>
                  <a:cubicBezTo>
                    <a:pt x="20823" y="2525"/>
                    <a:pt x="20528" y="2240"/>
                    <a:pt x="20154" y="2097"/>
                  </a:cubicBezTo>
                  <a:cubicBezTo>
                    <a:pt x="19984" y="2025"/>
                    <a:pt x="19797" y="1999"/>
                    <a:pt x="19609" y="1999"/>
                  </a:cubicBezTo>
                  <a:cubicBezTo>
                    <a:pt x="19422" y="1999"/>
                    <a:pt x="19235" y="2034"/>
                    <a:pt x="19065" y="2097"/>
                  </a:cubicBezTo>
                  <a:cubicBezTo>
                    <a:pt x="18869" y="1776"/>
                    <a:pt x="18548" y="1535"/>
                    <a:pt x="18155" y="1437"/>
                  </a:cubicBezTo>
                  <a:cubicBezTo>
                    <a:pt x="18039" y="1410"/>
                    <a:pt x="17923" y="1401"/>
                    <a:pt x="17807" y="1401"/>
                  </a:cubicBezTo>
                  <a:cubicBezTo>
                    <a:pt x="17531" y="1401"/>
                    <a:pt x="17272" y="1472"/>
                    <a:pt x="17040" y="1606"/>
                  </a:cubicBezTo>
                  <a:cubicBezTo>
                    <a:pt x="17040" y="1579"/>
                    <a:pt x="17049" y="1553"/>
                    <a:pt x="17049" y="1526"/>
                  </a:cubicBezTo>
                  <a:cubicBezTo>
                    <a:pt x="17058" y="1133"/>
                    <a:pt x="16906" y="750"/>
                    <a:pt x="16639" y="464"/>
                  </a:cubicBezTo>
                  <a:cubicBezTo>
                    <a:pt x="16362" y="179"/>
                    <a:pt x="15996" y="9"/>
                    <a:pt x="155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5563075" y="1301375"/>
              <a:ext cx="269000" cy="207600"/>
            </a:xfrm>
            <a:custGeom>
              <a:rect b="b" l="l" r="r" t="t"/>
              <a:pathLst>
                <a:path extrusionOk="0" h="8304" w="10760">
                  <a:moveTo>
                    <a:pt x="10014" y="1"/>
                  </a:moveTo>
                  <a:cubicBezTo>
                    <a:pt x="9887" y="1"/>
                    <a:pt x="9758" y="37"/>
                    <a:pt x="9645" y="114"/>
                  </a:cubicBezTo>
                  <a:cubicBezTo>
                    <a:pt x="3632" y="4164"/>
                    <a:pt x="429" y="7028"/>
                    <a:pt x="295" y="7144"/>
                  </a:cubicBezTo>
                  <a:cubicBezTo>
                    <a:pt x="28" y="7394"/>
                    <a:pt x="1" y="7813"/>
                    <a:pt x="251" y="8081"/>
                  </a:cubicBezTo>
                  <a:cubicBezTo>
                    <a:pt x="384" y="8232"/>
                    <a:pt x="563" y="8304"/>
                    <a:pt x="741" y="8304"/>
                  </a:cubicBezTo>
                  <a:cubicBezTo>
                    <a:pt x="902" y="8304"/>
                    <a:pt x="1062" y="8250"/>
                    <a:pt x="1187" y="8134"/>
                  </a:cubicBezTo>
                  <a:cubicBezTo>
                    <a:pt x="1214" y="8107"/>
                    <a:pt x="4452" y="5208"/>
                    <a:pt x="10385" y="1212"/>
                  </a:cubicBezTo>
                  <a:cubicBezTo>
                    <a:pt x="10688" y="1006"/>
                    <a:pt x="10760" y="596"/>
                    <a:pt x="10563" y="293"/>
                  </a:cubicBezTo>
                  <a:cubicBezTo>
                    <a:pt x="10435" y="103"/>
                    <a:pt x="10227" y="1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5526275" y="1155000"/>
              <a:ext cx="86575" cy="324550"/>
            </a:xfrm>
            <a:custGeom>
              <a:rect b="b" l="l" r="r" t="t"/>
              <a:pathLst>
                <a:path extrusionOk="0" h="12982" w="3463">
                  <a:moveTo>
                    <a:pt x="2794" y="1"/>
                  </a:moveTo>
                  <a:cubicBezTo>
                    <a:pt x="2427" y="1"/>
                    <a:pt x="2133" y="283"/>
                    <a:pt x="2124" y="643"/>
                  </a:cubicBezTo>
                  <a:cubicBezTo>
                    <a:pt x="1955" y="7521"/>
                    <a:pt x="161" y="12018"/>
                    <a:pt x="144" y="12071"/>
                  </a:cubicBezTo>
                  <a:cubicBezTo>
                    <a:pt x="1" y="12410"/>
                    <a:pt x="161" y="12794"/>
                    <a:pt x="500" y="12937"/>
                  </a:cubicBezTo>
                  <a:cubicBezTo>
                    <a:pt x="590" y="12972"/>
                    <a:pt x="670" y="12981"/>
                    <a:pt x="750" y="12981"/>
                  </a:cubicBezTo>
                  <a:cubicBezTo>
                    <a:pt x="1018" y="12981"/>
                    <a:pt x="1259" y="12829"/>
                    <a:pt x="1366" y="12571"/>
                  </a:cubicBezTo>
                  <a:cubicBezTo>
                    <a:pt x="1446" y="12383"/>
                    <a:pt x="3266" y="7825"/>
                    <a:pt x="3453" y="679"/>
                  </a:cubicBezTo>
                  <a:cubicBezTo>
                    <a:pt x="3462" y="313"/>
                    <a:pt x="3177" y="10"/>
                    <a:pt x="2811" y="1"/>
                  </a:cubicBezTo>
                  <a:cubicBezTo>
                    <a:pt x="2805" y="1"/>
                    <a:pt x="2800" y="1"/>
                    <a:pt x="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5591625" y="1341250"/>
              <a:ext cx="291975" cy="183350"/>
            </a:xfrm>
            <a:custGeom>
              <a:rect b="b" l="l" r="r" t="t"/>
              <a:pathLst>
                <a:path extrusionOk="0" h="7334" w="11679">
                  <a:moveTo>
                    <a:pt x="10931" y="1"/>
                  </a:moveTo>
                  <a:cubicBezTo>
                    <a:pt x="10859" y="1"/>
                    <a:pt x="10787" y="12"/>
                    <a:pt x="10715" y="36"/>
                  </a:cubicBezTo>
                  <a:cubicBezTo>
                    <a:pt x="3435" y="2578"/>
                    <a:pt x="367" y="6093"/>
                    <a:pt x="233" y="6236"/>
                  </a:cubicBezTo>
                  <a:cubicBezTo>
                    <a:pt x="1" y="6521"/>
                    <a:pt x="28" y="6932"/>
                    <a:pt x="304" y="7173"/>
                  </a:cubicBezTo>
                  <a:cubicBezTo>
                    <a:pt x="429" y="7280"/>
                    <a:pt x="590" y="7333"/>
                    <a:pt x="741" y="7333"/>
                  </a:cubicBezTo>
                  <a:cubicBezTo>
                    <a:pt x="929" y="7333"/>
                    <a:pt x="1107" y="7253"/>
                    <a:pt x="1241" y="7101"/>
                  </a:cubicBezTo>
                  <a:cubicBezTo>
                    <a:pt x="1268" y="7066"/>
                    <a:pt x="4238" y="3702"/>
                    <a:pt x="11152" y="1285"/>
                  </a:cubicBezTo>
                  <a:cubicBezTo>
                    <a:pt x="11500" y="1169"/>
                    <a:pt x="11678" y="794"/>
                    <a:pt x="11562" y="446"/>
                  </a:cubicBezTo>
                  <a:cubicBezTo>
                    <a:pt x="11463" y="170"/>
                    <a:pt x="11207" y="1"/>
                    <a:pt x="10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5549025" y="1256850"/>
              <a:ext cx="242025" cy="238300"/>
            </a:xfrm>
            <a:custGeom>
              <a:rect b="b" l="l" r="r" t="t"/>
              <a:pathLst>
                <a:path extrusionOk="0" h="9532" w="9681">
                  <a:moveTo>
                    <a:pt x="8940" y="1"/>
                  </a:moveTo>
                  <a:cubicBezTo>
                    <a:pt x="8782" y="1"/>
                    <a:pt x="8622" y="57"/>
                    <a:pt x="8494" y="173"/>
                  </a:cubicBezTo>
                  <a:cubicBezTo>
                    <a:pt x="3114" y="5018"/>
                    <a:pt x="349" y="8301"/>
                    <a:pt x="233" y="8443"/>
                  </a:cubicBezTo>
                  <a:cubicBezTo>
                    <a:pt x="1" y="8720"/>
                    <a:pt x="37" y="9139"/>
                    <a:pt x="313" y="9371"/>
                  </a:cubicBezTo>
                  <a:cubicBezTo>
                    <a:pt x="438" y="9478"/>
                    <a:pt x="590" y="9532"/>
                    <a:pt x="741" y="9532"/>
                  </a:cubicBezTo>
                  <a:cubicBezTo>
                    <a:pt x="929" y="9532"/>
                    <a:pt x="1116" y="9451"/>
                    <a:pt x="1250" y="9291"/>
                  </a:cubicBezTo>
                  <a:cubicBezTo>
                    <a:pt x="1277" y="9264"/>
                    <a:pt x="4078" y="5936"/>
                    <a:pt x="9386" y="1155"/>
                  </a:cubicBezTo>
                  <a:cubicBezTo>
                    <a:pt x="9653" y="914"/>
                    <a:pt x="9680" y="495"/>
                    <a:pt x="9430" y="218"/>
                  </a:cubicBezTo>
                  <a:cubicBezTo>
                    <a:pt x="9302" y="75"/>
                    <a:pt x="9122" y="1"/>
                    <a:pt x="8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5551925" y="1189850"/>
              <a:ext cx="118675" cy="311550"/>
            </a:xfrm>
            <a:custGeom>
              <a:rect b="b" l="l" r="r" t="t"/>
              <a:pathLst>
                <a:path extrusionOk="0" h="12462" w="4747">
                  <a:moveTo>
                    <a:pt x="4020" y="0"/>
                  </a:moveTo>
                  <a:cubicBezTo>
                    <a:pt x="3717" y="0"/>
                    <a:pt x="3442" y="208"/>
                    <a:pt x="3373" y="516"/>
                  </a:cubicBezTo>
                  <a:cubicBezTo>
                    <a:pt x="1723" y="7457"/>
                    <a:pt x="144" y="11516"/>
                    <a:pt x="126" y="11551"/>
                  </a:cubicBezTo>
                  <a:cubicBezTo>
                    <a:pt x="1" y="11890"/>
                    <a:pt x="161" y="12283"/>
                    <a:pt x="509" y="12417"/>
                  </a:cubicBezTo>
                  <a:cubicBezTo>
                    <a:pt x="581" y="12444"/>
                    <a:pt x="670" y="12461"/>
                    <a:pt x="750" y="12461"/>
                  </a:cubicBezTo>
                  <a:cubicBezTo>
                    <a:pt x="1009" y="12461"/>
                    <a:pt x="1259" y="12301"/>
                    <a:pt x="1366" y="12033"/>
                  </a:cubicBezTo>
                  <a:cubicBezTo>
                    <a:pt x="1428" y="11873"/>
                    <a:pt x="2980" y="7867"/>
                    <a:pt x="4658" y="819"/>
                  </a:cubicBezTo>
                  <a:cubicBezTo>
                    <a:pt x="4747" y="463"/>
                    <a:pt x="4524" y="106"/>
                    <a:pt x="4167" y="17"/>
                  </a:cubicBezTo>
                  <a:cubicBezTo>
                    <a:pt x="4118" y="6"/>
                    <a:pt x="4069" y="0"/>
                    <a:pt x="4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5558625" y="1204925"/>
              <a:ext cx="157475" cy="297150"/>
            </a:xfrm>
            <a:custGeom>
              <a:rect b="b" l="l" r="r" t="t"/>
              <a:pathLst>
                <a:path extrusionOk="0" h="11886" w="6299">
                  <a:moveTo>
                    <a:pt x="5545" y="0"/>
                  </a:moveTo>
                  <a:cubicBezTo>
                    <a:pt x="5283" y="0"/>
                    <a:pt x="5036" y="156"/>
                    <a:pt x="4934" y="422"/>
                  </a:cubicBezTo>
                  <a:cubicBezTo>
                    <a:pt x="2329" y="7068"/>
                    <a:pt x="206" y="10859"/>
                    <a:pt x="179" y="10895"/>
                  </a:cubicBezTo>
                  <a:cubicBezTo>
                    <a:pt x="0" y="11216"/>
                    <a:pt x="116" y="11618"/>
                    <a:pt x="429" y="11796"/>
                  </a:cubicBezTo>
                  <a:cubicBezTo>
                    <a:pt x="536" y="11858"/>
                    <a:pt x="652" y="11885"/>
                    <a:pt x="759" y="11885"/>
                  </a:cubicBezTo>
                  <a:cubicBezTo>
                    <a:pt x="991" y="11885"/>
                    <a:pt x="1214" y="11760"/>
                    <a:pt x="1339" y="11546"/>
                  </a:cubicBezTo>
                  <a:cubicBezTo>
                    <a:pt x="1428" y="11394"/>
                    <a:pt x="3524" y="7639"/>
                    <a:pt x="6165" y="903"/>
                  </a:cubicBezTo>
                  <a:cubicBezTo>
                    <a:pt x="6299" y="564"/>
                    <a:pt x="6138" y="181"/>
                    <a:pt x="5790" y="47"/>
                  </a:cubicBezTo>
                  <a:cubicBezTo>
                    <a:pt x="5710" y="15"/>
                    <a:pt x="5627" y="0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5192425" y="1408625"/>
              <a:ext cx="504275" cy="570400"/>
            </a:xfrm>
            <a:custGeom>
              <a:rect b="b" l="l" r="r" t="t"/>
              <a:pathLst>
                <a:path extrusionOk="0" h="22816" w="20171">
                  <a:moveTo>
                    <a:pt x="13529" y="0"/>
                  </a:moveTo>
                  <a:cubicBezTo>
                    <a:pt x="11292" y="0"/>
                    <a:pt x="8998" y="1298"/>
                    <a:pt x="7342" y="3693"/>
                  </a:cubicBezTo>
                  <a:cubicBezTo>
                    <a:pt x="4871" y="7252"/>
                    <a:pt x="0" y="21454"/>
                    <a:pt x="1802" y="22703"/>
                  </a:cubicBezTo>
                  <a:cubicBezTo>
                    <a:pt x="1912" y="22779"/>
                    <a:pt x="2058" y="22815"/>
                    <a:pt x="2236" y="22815"/>
                  </a:cubicBezTo>
                  <a:cubicBezTo>
                    <a:pt x="4987" y="22815"/>
                    <a:pt x="15352" y="14190"/>
                    <a:pt x="17673" y="10838"/>
                  </a:cubicBezTo>
                  <a:cubicBezTo>
                    <a:pt x="20171" y="7225"/>
                    <a:pt x="19823" y="3148"/>
                    <a:pt x="16825" y="1052"/>
                  </a:cubicBezTo>
                  <a:cubicBezTo>
                    <a:pt x="16825" y="1043"/>
                    <a:pt x="16816" y="1043"/>
                    <a:pt x="16816" y="1043"/>
                  </a:cubicBezTo>
                  <a:cubicBezTo>
                    <a:pt x="16807" y="1043"/>
                    <a:pt x="16807" y="1043"/>
                    <a:pt x="16807" y="1034"/>
                  </a:cubicBezTo>
                  <a:cubicBezTo>
                    <a:pt x="15791" y="336"/>
                    <a:pt x="14667" y="0"/>
                    <a:pt x="1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5542350" y="1514025"/>
              <a:ext cx="130275" cy="103800"/>
            </a:xfrm>
            <a:custGeom>
              <a:rect b="b" l="l" r="r" t="t"/>
              <a:pathLst>
                <a:path extrusionOk="0" h="4152" w="5211">
                  <a:moveTo>
                    <a:pt x="590" y="0"/>
                  </a:moveTo>
                  <a:cubicBezTo>
                    <a:pt x="427" y="0"/>
                    <a:pt x="265" y="78"/>
                    <a:pt x="161" y="226"/>
                  </a:cubicBezTo>
                  <a:cubicBezTo>
                    <a:pt x="0" y="458"/>
                    <a:pt x="63" y="788"/>
                    <a:pt x="295" y="949"/>
                  </a:cubicBezTo>
                  <a:lnTo>
                    <a:pt x="4925" y="4151"/>
                  </a:lnTo>
                  <a:cubicBezTo>
                    <a:pt x="5050" y="3794"/>
                    <a:pt x="5139" y="3437"/>
                    <a:pt x="5210" y="3081"/>
                  </a:cubicBezTo>
                  <a:lnTo>
                    <a:pt x="883" y="92"/>
                  </a:lnTo>
                  <a:cubicBezTo>
                    <a:pt x="794" y="30"/>
                    <a:pt x="692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5303925" y="1628275"/>
              <a:ext cx="119350" cy="94425"/>
            </a:xfrm>
            <a:custGeom>
              <a:rect b="b" l="l" r="r" t="t"/>
              <a:pathLst>
                <a:path extrusionOk="0" h="3777" w="4774">
                  <a:moveTo>
                    <a:pt x="393" y="0"/>
                  </a:moveTo>
                  <a:cubicBezTo>
                    <a:pt x="259" y="322"/>
                    <a:pt x="134" y="661"/>
                    <a:pt x="1" y="991"/>
                  </a:cubicBezTo>
                  <a:lnTo>
                    <a:pt x="3890" y="3685"/>
                  </a:lnTo>
                  <a:cubicBezTo>
                    <a:pt x="3979" y="3747"/>
                    <a:pt x="4083" y="3777"/>
                    <a:pt x="4186" y="3777"/>
                  </a:cubicBezTo>
                  <a:cubicBezTo>
                    <a:pt x="4351" y="3777"/>
                    <a:pt x="4514" y="3699"/>
                    <a:pt x="4613" y="3551"/>
                  </a:cubicBezTo>
                  <a:cubicBezTo>
                    <a:pt x="4773" y="3319"/>
                    <a:pt x="4720" y="2998"/>
                    <a:pt x="4479" y="282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5361025" y="1820000"/>
              <a:ext cx="81200" cy="59875"/>
            </a:xfrm>
            <a:custGeom>
              <a:rect b="b" l="l" r="r" t="t"/>
              <a:pathLst>
                <a:path extrusionOk="0" h="2395" w="3248">
                  <a:moveTo>
                    <a:pt x="592" y="1"/>
                  </a:moveTo>
                  <a:cubicBezTo>
                    <a:pt x="427" y="1"/>
                    <a:pt x="265" y="78"/>
                    <a:pt x="161" y="227"/>
                  </a:cubicBezTo>
                  <a:cubicBezTo>
                    <a:pt x="0" y="458"/>
                    <a:pt x="63" y="789"/>
                    <a:pt x="295" y="949"/>
                  </a:cubicBezTo>
                  <a:lnTo>
                    <a:pt x="2391" y="2394"/>
                  </a:lnTo>
                  <a:cubicBezTo>
                    <a:pt x="2677" y="2180"/>
                    <a:pt x="2962" y="1957"/>
                    <a:pt x="3248" y="1725"/>
                  </a:cubicBezTo>
                  <a:lnTo>
                    <a:pt x="893" y="93"/>
                  </a:lnTo>
                  <a:cubicBezTo>
                    <a:pt x="800" y="31"/>
                    <a:pt x="696" y="1"/>
                    <a:pt x="592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5237900" y="1839700"/>
              <a:ext cx="100625" cy="83825"/>
            </a:xfrm>
            <a:custGeom>
              <a:rect b="b" l="l" r="r" t="t"/>
              <a:pathLst>
                <a:path extrusionOk="0" h="3353" w="4025">
                  <a:moveTo>
                    <a:pt x="251" y="1"/>
                  </a:moveTo>
                  <a:cubicBezTo>
                    <a:pt x="162" y="375"/>
                    <a:pt x="72" y="732"/>
                    <a:pt x="1" y="1089"/>
                  </a:cubicBezTo>
                  <a:lnTo>
                    <a:pt x="3141" y="3257"/>
                  </a:lnTo>
                  <a:cubicBezTo>
                    <a:pt x="3230" y="3321"/>
                    <a:pt x="3332" y="3352"/>
                    <a:pt x="3433" y="3352"/>
                  </a:cubicBezTo>
                  <a:cubicBezTo>
                    <a:pt x="3597" y="3352"/>
                    <a:pt x="3759" y="3272"/>
                    <a:pt x="3864" y="3123"/>
                  </a:cubicBezTo>
                  <a:cubicBezTo>
                    <a:pt x="4024" y="2891"/>
                    <a:pt x="3962" y="2570"/>
                    <a:pt x="3730" y="240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8"/>
          <p:cNvSpPr/>
          <p:nvPr/>
        </p:nvSpPr>
        <p:spPr>
          <a:xfrm flipH="1" rot="1029107">
            <a:off x="3079717" y="404714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8"/>
          <p:cNvSpPr/>
          <p:nvPr/>
        </p:nvSpPr>
        <p:spPr>
          <a:xfrm flipH="1" rot="4909096">
            <a:off x="5195766" y="4469418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"/>
          <p:cNvSpPr/>
          <p:nvPr/>
        </p:nvSpPr>
        <p:spPr>
          <a:xfrm flipH="1" rot="4909096">
            <a:off x="240791" y="219945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"/>
          <p:cNvSpPr/>
          <p:nvPr/>
        </p:nvSpPr>
        <p:spPr>
          <a:xfrm flipH="1" rot="-1458813">
            <a:off x="8660316" y="3225606"/>
            <a:ext cx="254680" cy="269378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8"/>
          <p:cNvSpPr txBox="1"/>
          <p:nvPr>
            <p:ph type="title"/>
          </p:nvPr>
        </p:nvSpPr>
        <p:spPr>
          <a:xfrm>
            <a:off x="1119000" y="1307100"/>
            <a:ext cx="6906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"/>
          <p:cNvSpPr/>
          <p:nvPr/>
        </p:nvSpPr>
        <p:spPr>
          <a:xfrm>
            <a:off x="3357051" y="2015100"/>
            <a:ext cx="6453975" cy="3697379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6" name="Google Shape;1096;p9"/>
          <p:cNvGrpSpPr/>
          <p:nvPr/>
        </p:nvGrpSpPr>
        <p:grpSpPr>
          <a:xfrm>
            <a:off x="3496294" y="2328491"/>
            <a:ext cx="5830099" cy="3340185"/>
            <a:chOff x="-5991144" y="1964591"/>
            <a:chExt cx="5830099" cy="3340185"/>
          </a:xfrm>
        </p:grpSpPr>
        <p:sp>
          <p:nvSpPr>
            <p:cNvPr id="1097" name="Google Shape;1097;p9"/>
            <p:cNvSpPr/>
            <p:nvPr/>
          </p:nvSpPr>
          <p:spPr>
            <a:xfrm>
              <a:off x="-5991144" y="1964591"/>
              <a:ext cx="5830099" cy="3340185"/>
            </a:xfrm>
            <a:custGeom>
              <a:rect b="b" l="l" r="r" t="t"/>
              <a:pathLst>
                <a:path extrusionOk="0" h="94831" w="165522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-5887766" y="5054626"/>
              <a:ext cx="14793" cy="248565"/>
            </a:xfrm>
            <a:custGeom>
              <a:rect b="b" l="l" r="r" t="t"/>
              <a:pathLst>
                <a:path extrusionOk="0" h="7057" w="42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-5361753" y="4206221"/>
              <a:ext cx="15110" cy="88021"/>
            </a:xfrm>
            <a:custGeom>
              <a:rect b="b" l="l" r="r" t="t"/>
              <a:pathLst>
                <a:path extrusionOk="0" h="2499" w="429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-5361753" y="4835295"/>
              <a:ext cx="15110" cy="460675"/>
            </a:xfrm>
            <a:custGeom>
              <a:rect b="b" l="l" r="r" t="t"/>
              <a:pathLst>
                <a:path extrusionOk="0" h="13079" w="429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-536175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-4835423" y="3661047"/>
              <a:ext cx="14793" cy="106865"/>
            </a:xfrm>
            <a:custGeom>
              <a:rect b="b" l="l" r="r" t="t"/>
              <a:pathLst>
                <a:path extrusionOk="0" h="3034" w="42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-4835423" y="4835295"/>
              <a:ext cx="14793" cy="453454"/>
            </a:xfrm>
            <a:custGeom>
              <a:rect b="b" l="l" r="r" t="t"/>
              <a:pathLst>
                <a:path extrusionOk="0" h="12874" w="42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-483542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-483542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-4309445" y="3352181"/>
              <a:ext cx="15146" cy="415731"/>
            </a:xfrm>
            <a:custGeom>
              <a:rect b="b" l="l" r="r" t="t"/>
              <a:pathLst>
                <a:path extrusionOk="0" h="11803" w="43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-4309445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-4309445" y="4835295"/>
              <a:ext cx="15146" cy="445917"/>
            </a:xfrm>
            <a:custGeom>
              <a:rect b="b" l="l" r="r" t="t"/>
              <a:pathLst>
                <a:path extrusionOk="0" h="12660" w="43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-4309445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-3783433" y="3203542"/>
              <a:ext cx="15110" cy="38393"/>
            </a:xfrm>
            <a:custGeom>
              <a:rect b="b" l="l" r="r" t="t"/>
              <a:pathLst>
                <a:path extrusionOk="0" h="1090" w="429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-3783433" y="4835295"/>
              <a:ext cx="15110" cy="438696"/>
            </a:xfrm>
            <a:custGeom>
              <a:rect b="b" l="l" r="r" t="t"/>
              <a:pathLst>
                <a:path extrusionOk="0" h="12455" w="429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-378343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-378343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-378343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-3257103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-3257103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-3257103" y="3082588"/>
              <a:ext cx="15110" cy="159347"/>
            </a:xfrm>
            <a:custGeom>
              <a:rect b="b" l="l" r="r" t="t"/>
              <a:pathLst>
                <a:path extrusionOk="0" h="4524" w="429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-3257103" y="4835295"/>
              <a:ext cx="15110" cy="431476"/>
            </a:xfrm>
            <a:custGeom>
              <a:rect b="b" l="l" r="r" t="t"/>
              <a:pathLst>
                <a:path extrusionOk="0" h="12250" w="429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-3257103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-2731090" y="4835295"/>
              <a:ext cx="15110" cy="424220"/>
            </a:xfrm>
            <a:custGeom>
              <a:rect b="b" l="l" r="r" t="t"/>
              <a:pathLst>
                <a:path extrusionOk="0" h="12044" w="429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-273109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-273109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-2731090" y="2899396"/>
              <a:ext cx="15110" cy="342539"/>
            </a:xfrm>
            <a:custGeom>
              <a:rect b="b" l="l" r="r" t="t"/>
              <a:pathLst>
                <a:path extrusionOk="0" h="9725" w="429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-273109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-220476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-220476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-220476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-220476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-2204760" y="4835295"/>
              <a:ext cx="15110" cy="416682"/>
            </a:xfrm>
            <a:custGeom>
              <a:rect b="b" l="l" r="r" t="t"/>
              <a:pathLst>
                <a:path extrusionOk="0" h="11830" w="429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-2204760" y="2656502"/>
              <a:ext cx="15110" cy="59103"/>
            </a:xfrm>
            <a:custGeom>
              <a:rect b="b" l="l" r="r" t="t"/>
              <a:pathLst>
                <a:path extrusionOk="0" h="1678" w="429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-1678782" y="2397581"/>
              <a:ext cx="15146" cy="318024"/>
            </a:xfrm>
            <a:custGeom>
              <a:rect b="b" l="l" r="r" t="t"/>
              <a:pathLst>
                <a:path extrusionOk="0" h="9029" w="43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-1678782" y="430896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-1678782" y="378298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-1678782" y="2730645"/>
              <a:ext cx="15146" cy="511290"/>
            </a:xfrm>
            <a:custGeom>
              <a:rect b="b" l="l" r="r" t="t"/>
              <a:pathLst>
                <a:path extrusionOk="0" h="14516" w="43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-1678782" y="3256658"/>
              <a:ext cx="15146" cy="511255"/>
            </a:xfrm>
            <a:custGeom>
              <a:rect b="b" l="l" r="r" t="t"/>
              <a:pathLst>
                <a:path extrusionOk="0" h="14515" w="43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-1678782" y="4835295"/>
              <a:ext cx="15146" cy="409462"/>
            </a:xfrm>
            <a:custGeom>
              <a:rect b="b" l="l" r="r" t="t"/>
              <a:pathLst>
                <a:path extrusionOk="0" h="11625" w="43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-1152453" y="4835295"/>
              <a:ext cx="14793" cy="402241"/>
            </a:xfrm>
            <a:custGeom>
              <a:rect b="b" l="l" r="r" t="t"/>
              <a:pathLst>
                <a:path extrusionOk="0" h="11420" w="42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-1152453" y="430896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-1152453" y="220431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-1152453" y="325665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-1152453" y="2730645"/>
              <a:ext cx="14793" cy="511290"/>
            </a:xfrm>
            <a:custGeom>
              <a:rect b="b" l="l" r="r" t="t"/>
              <a:pathLst>
                <a:path extrusionOk="0" h="14516" w="42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-1152453" y="2169128"/>
              <a:ext cx="14793" cy="20464"/>
            </a:xfrm>
            <a:custGeom>
              <a:rect b="b" l="l" r="r" t="t"/>
              <a:pathLst>
                <a:path extrusionOk="0" h="581" w="42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-1152453" y="3782988"/>
              <a:ext cx="14793" cy="511255"/>
            </a:xfrm>
            <a:custGeom>
              <a:rect b="b" l="l" r="r" t="t"/>
              <a:pathLst>
                <a:path extrusionOk="0" h="14515" w="42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-626440" y="4835295"/>
              <a:ext cx="15110" cy="395020"/>
            </a:xfrm>
            <a:custGeom>
              <a:rect b="b" l="l" r="r" t="t"/>
              <a:pathLst>
                <a:path extrusionOk="0" h="11215" w="429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-626440" y="378298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-626440" y="430896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-626440" y="220431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-626440" y="2014537"/>
              <a:ext cx="15110" cy="175056"/>
            </a:xfrm>
            <a:custGeom>
              <a:rect b="b" l="l" r="r" t="t"/>
              <a:pathLst>
                <a:path extrusionOk="0" h="4970" w="429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-626440" y="2730645"/>
              <a:ext cx="15110" cy="511290"/>
            </a:xfrm>
            <a:custGeom>
              <a:rect b="b" l="l" r="r" t="t"/>
              <a:pathLst>
                <a:path extrusionOk="0" h="14516" w="429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-626440" y="3256658"/>
              <a:ext cx="15110" cy="511255"/>
            </a:xfrm>
            <a:custGeom>
              <a:rect b="b" l="l" r="r" t="t"/>
              <a:pathLst>
                <a:path extrusionOk="0" h="14515" w="429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-1228498" y="2189557"/>
              <a:ext cx="1067453" cy="14793"/>
            </a:xfrm>
            <a:custGeom>
              <a:rect b="b" l="l" r="r" t="t"/>
              <a:pathLst>
                <a:path extrusionOk="0" h="420" w="30306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-2342093" y="2715570"/>
              <a:ext cx="2181048" cy="15110"/>
            </a:xfrm>
            <a:custGeom>
              <a:rect b="b" l="l" r="r" t="t"/>
              <a:pathLst>
                <a:path extrusionOk="0" h="429" w="61922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-3991140" y="3241900"/>
              <a:ext cx="3830095" cy="14793"/>
            </a:xfrm>
            <a:custGeom>
              <a:rect b="b" l="l" r="r" t="t"/>
              <a:pathLst>
                <a:path extrusionOk="0" h="420" w="10874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-4962365" y="3767877"/>
              <a:ext cx="4801320" cy="15146"/>
            </a:xfrm>
            <a:custGeom>
              <a:rect b="b" l="l" r="r" t="t"/>
              <a:pathLst>
                <a:path extrusionOk="0" h="430" w="136314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-5423674" y="4294207"/>
              <a:ext cx="5262629" cy="14793"/>
            </a:xfrm>
            <a:custGeom>
              <a:rect b="b" l="l" r="r" t="t"/>
              <a:pathLst>
                <a:path extrusionOk="0" h="420" w="149411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-5757055" y="4820220"/>
              <a:ext cx="5596010" cy="15110"/>
            </a:xfrm>
            <a:custGeom>
              <a:rect b="b" l="l" r="r" t="t"/>
              <a:pathLst>
                <a:path extrusionOk="0" h="429" w="158876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9"/>
          <p:cNvSpPr/>
          <p:nvPr/>
        </p:nvSpPr>
        <p:spPr>
          <a:xfrm rot="10800000">
            <a:off x="-990787" y="-74272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8" name="Google Shape;1158;p9"/>
          <p:cNvGrpSpPr/>
          <p:nvPr/>
        </p:nvGrpSpPr>
        <p:grpSpPr>
          <a:xfrm>
            <a:off x="-855059" y="-742738"/>
            <a:ext cx="3836998" cy="2198307"/>
            <a:chOff x="-9376871" y="-61513"/>
            <a:chExt cx="3836998" cy="2198307"/>
          </a:xfrm>
        </p:grpSpPr>
        <p:sp>
          <p:nvSpPr>
            <p:cNvPr id="1159" name="Google Shape;1159;p9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9"/>
          <p:cNvGrpSpPr/>
          <p:nvPr/>
        </p:nvGrpSpPr>
        <p:grpSpPr>
          <a:xfrm flipH="1" rot="4419708">
            <a:off x="1055286" y="247277"/>
            <a:ext cx="786248" cy="872408"/>
            <a:chOff x="4420450" y="4081750"/>
            <a:chExt cx="854955" cy="948644"/>
          </a:xfrm>
        </p:grpSpPr>
        <p:sp>
          <p:nvSpPr>
            <p:cNvPr id="1220" name="Google Shape;1220;p9"/>
            <p:cNvSpPr/>
            <p:nvPr/>
          </p:nvSpPr>
          <p:spPr>
            <a:xfrm>
              <a:off x="4420450" y="4081750"/>
              <a:ext cx="854955" cy="948644"/>
            </a:xfrm>
            <a:custGeom>
              <a:rect b="b" l="l" r="r" t="t"/>
              <a:pathLst>
                <a:path extrusionOk="0" h="18155" w="16362">
                  <a:moveTo>
                    <a:pt x="10920" y="1"/>
                  </a:moveTo>
                  <a:cubicBezTo>
                    <a:pt x="9662" y="1"/>
                    <a:pt x="8324" y="384"/>
                    <a:pt x="6932" y="1151"/>
                  </a:cubicBezTo>
                  <a:cubicBezTo>
                    <a:pt x="4809" y="2320"/>
                    <a:pt x="2882" y="4220"/>
                    <a:pt x="1642" y="6361"/>
                  </a:cubicBezTo>
                  <a:cubicBezTo>
                    <a:pt x="402" y="8511"/>
                    <a:pt x="1" y="10688"/>
                    <a:pt x="491" y="12659"/>
                  </a:cubicBezTo>
                  <a:cubicBezTo>
                    <a:pt x="946" y="14506"/>
                    <a:pt x="2186" y="16085"/>
                    <a:pt x="3971" y="17120"/>
                  </a:cubicBezTo>
                  <a:cubicBezTo>
                    <a:pt x="5157" y="17798"/>
                    <a:pt x="6451" y="18155"/>
                    <a:pt x="7717" y="18155"/>
                  </a:cubicBezTo>
                  <a:cubicBezTo>
                    <a:pt x="8351" y="18155"/>
                    <a:pt x="8975" y="18074"/>
                    <a:pt x="9582" y="17896"/>
                  </a:cubicBezTo>
                  <a:cubicBezTo>
                    <a:pt x="11527" y="17334"/>
                    <a:pt x="13213" y="15898"/>
                    <a:pt x="14453" y="13748"/>
                  </a:cubicBezTo>
                  <a:cubicBezTo>
                    <a:pt x="15684" y="11598"/>
                    <a:pt x="16362" y="8975"/>
                    <a:pt x="16308" y="6549"/>
                  </a:cubicBezTo>
                  <a:cubicBezTo>
                    <a:pt x="16246" y="3765"/>
                    <a:pt x="15238" y="1669"/>
                    <a:pt x="13463" y="652"/>
                  </a:cubicBezTo>
                  <a:cubicBezTo>
                    <a:pt x="12713" y="215"/>
                    <a:pt x="11857" y="1"/>
                    <a:pt x="1092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4443284" y="4146909"/>
              <a:ext cx="802337" cy="818744"/>
            </a:xfrm>
            <a:custGeom>
              <a:rect b="b" l="l" r="r" t="t"/>
              <a:pathLst>
                <a:path extrusionOk="0" h="15669" w="15355">
                  <a:moveTo>
                    <a:pt x="10489" y="0"/>
                  </a:moveTo>
                  <a:cubicBezTo>
                    <a:pt x="7645" y="0"/>
                    <a:pt x="4114" y="2561"/>
                    <a:pt x="2285" y="5739"/>
                  </a:cubicBezTo>
                  <a:cubicBezTo>
                    <a:pt x="1" y="9691"/>
                    <a:pt x="1214" y="13098"/>
                    <a:pt x="4158" y="14793"/>
                  </a:cubicBezTo>
                  <a:cubicBezTo>
                    <a:pt x="5151" y="15365"/>
                    <a:pt x="6214" y="15669"/>
                    <a:pt x="7274" y="15669"/>
                  </a:cubicBezTo>
                  <a:cubicBezTo>
                    <a:pt x="9357" y="15669"/>
                    <a:pt x="11429" y="14496"/>
                    <a:pt x="12936" y="11876"/>
                  </a:cubicBezTo>
                  <a:cubicBezTo>
                    <a:pt x="15220" y="7924"/>
                    <a:pt x="15354" y="2179"/>
                    <a:pt x="12410" y="484"/>
                  </a:cubicBezTo>
                  <a:cubicBezTo>
                    <a:pt x="11833" y="152"/>
                    <a:pt x="11181" y="0"/>
                    <a:pt x="10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4465230" y="4124859"/>
              <a:ext cx="766858" cy="862480"/>
            </a:xfrm>
            <a:custGeom>
              <a:rect b="b" l="l" r="r" t="t"/>
              <a:pathLst>
                <a:path extrusionOk="0" h="16506" w="14676">
                  <a:moveTo>
                    <a:pt x="10064" y="836"/>
                  </a:moveTo>
                  <a:cubicBezTo>
                    <a:pt x="10708" y="836"/>
                    <a:pt x="11291" y="977"/>
                    <a:pt x="11785" y="1263"/>
                  </a:cubicBezTo>
                  <a:cubicBezTo>
                    <a:pt x="13016" y="1968"/>
                    <a:pt x="13748" y="3609"/>
                    <a:pt x="13801" y="5768"/>
                  </a:cubicBezTo>
                  <a:cubicBezTo>
                    <a:pt x="13846" y="7865"/>
                    <a:pt x="13230" y="10229"/>
                    <a:pt x="12160" y="12093"/>
                  </a:cubicBezTo>
                  <a:cubicBezTo>
                    <a:pt x="10812" y="14429"/>
                    <a:pt x="8881" y="15676"/>
                    <a:pt x="6827" y="15676"/>
                  </a:cubicBezTo>
                  <a:cubicBezTo>
                    <a:pt x="5877" y="15676"/>
                    <a:pt x="4900" y="15409"/>
                    <a:pt x="3943" y="14859"/>
                  </a:cubicBezTo>
                  <a:cubicBezTo>
                    <a:pt x="928" y="13119"/>
                    <a:pt x="250" y="9783"/>
                    <a:pt x="2222" y="6366"/>
                  </a:cubicBezTo>
                  <a:cubicBezTo>
                    <a:pt x="3292" y="4501"/>
                    <a:pt x="5032" y="2789"/>
                    <a:pt x="6878" y="1772"/>
                  </a:cubicBezTo>
                  <a:cubicBezTo>
                    <a:pt x="8006" y="1151"/>
                    <a:pt x="9102" y="836"/>
                    <a:pt x="10064" y="836"/>
                  </a:cubicBezTo>
                  <a:close/>
                  <a:moveTo>
                    <a:pt x="10064" y="0"/>
                  </a:moveTo>
                  <a:cubicBezTo>
                    <a:pt x="8967" y="0"/>
                    <a:pt x="7746" y="352"/>
                    <a:pt x="6477" y="1049"/>
                  </a:cubicBezTo>
                  <a:cubicBezTo>
                    <a:pt x="4479" y="2146"/>
                    <a:pt x="2668" y="3930"/>
                    <a:pt x="1499" y="5955"/>
                  </a:cubicBezTo>
                  <a:cubicBezTo>
                    <a:pt x="375" y="7909"/>
                    <a:pt x="0" y="9881"/>
                    <a:pt x="437" y="11638"/>
                  </a:cubicBezTo>
                  <a:cubicBezTo>
                    <a:pt x="839" y="13262"/>
                    <a:pt x="1936" y="14662"/>
                    <a:pt x="3533" y="15581"/>
                  </a:cubicBezTo>
                  <a:cubicBezTo>
                    <a:pt x="4598" y="16192"/>
                    <a:pt x="5744" y="16505"/>
                    <a:pt x="6868" y="16505"/>
                  </a:cubicBezTo>
                  <a:cubicBezTo>
                    <a:pt x="7419" y="16505"/>
                    <a:pt x="7965" y="16430"/>
                    <a:pt x="8493" y="16277"/>
                  </a:cubicBezTo>
                  <a:cubicBezTo>
                    <a:pt x="10233" y="15769"/>
                    <a:pt x="11749" y="14466"/>
                    <a:pt x="12873" y="12503"/>
                  </a:cubicBezTo>
                  <a:cubicBezTo>
                    <a:pt x="14042" y="10487"/>
                    <a:pt x="14675" y="8025"/>
                    <a:pt x="14622" y="5750"/>
                  </a:cubicBezTo>
                  <a:cubicBezTo>
                    <a:pt x="14568" y="3261"/>
                    <a:pt x="13703" y="1415"/>
                    <a:pt x="12195" y="540"/>
                  </a:cubicBezTo>
                  <a:cubicBezTo>
                    <a:pt x="11567" y="180"/>
                    <a:pt x="10847" y="0"/>
                    <a:pt x="10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4605997" y="4494391"/>
              <a:ext cx="407935" cy="357250"/>
            </a:xfrm>
            <a:custGeom>
              <a:rect b="b" l="l" r="r" t="t"/>
              <a:pathLst>
                <a:path extrusionOk="0" h="6837" w="7807">
                  <a:moveTo>
                    <a:pt x="3909" y="0"/>
                  </a:moveTo>
                  <a:cubicBezTo>
                    <a:pt x="2724" y="0"/>
                    <a:pt x="1573" y="614"/>
                    <a:pt x="937" y="1711"/>
                  </a:cubicBezTo>
                  <a:cubicBezTo>
                    <a:pt x="0" y="3344"/>
                    <a:pt x="562" y="5440"/>
                    <a:pt x="2195" y="6377"/>
                  </a:cubicBezTo>
                  <a:cubicBezTo>
                    <a:pt x="2733" y="6689"/>
                    <a:pt x="3321" y="6836"/>
                    <a:pt x="3901" y="6836"/>
                  </a:cubicBezTo>
                  <a:cubicBezTo>
                    <a:pt x="5083" y="6836"/>
                    <a:pt x="6232" y="6223"/>
                    <a:pt x="6861" y="5128"/>
                  </a:cubicBezTo>
                  <a:cubicBezTo>
                    <a:pt x="7806" y="3487"/>
                    <a:pt x="7244" y="1399"/>
                    <a:pt x="5612" y="454"/>
                  </a:cubicBezTo>
                  <a:cubicBezTo>
                    <a:pt x="5074" y="146"/>
                    <a:pt x="4487" y="0"/>
                    <a:pt x="3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9"/>
          <p:cNvGrpSpPr/>
          <p:nvPr/>
        </p:nvGrpSpPr>
        <p:grpSpPr>
          <a:xfrm>
            <a:off x="7592512" y="292832"/>
            <a:ext cx="1323263" cy="1408439"/>
            <a:chOff x="7492255" y="186447"/>
            <a:chExt cx="1523093" cy="1621131"/>
          </a:xfrm>
        </p:grpSpPr>
        <p:sp>
          <p:nvSpPr>
            <p:cNvPr id="1225" name="Google Shape;1225;p9"/>
            <p:cNvSpPr/>
            <p:nvPr/>
          </p:nvSpPr>
          <p:spPr>
            <a:xfrm rot="-1222685">
              <a:off x="7683981" y="343998"/>
              <a:ext cx="1139640" cy="1306031"/>
            </a:xfrm>
            <a:custGeom>
              <a:rect b="b" l="l" r="r" t="t"/>
              <a:pathLst>
                <a:path extrusionOk="0" h="31224" w="27246">
                  <a:moveTo>
                    <a:pt x="11482" y="0"/>
                  </a:moveTo>
                  <a:cubicBezTo>
                    <a:pt x="11045" y="0"/>
                    <a:pt x="10599" y="18"/>
                    <a:pt x="10171" y="63"/>
                  </a:cubicBezTo>
                  <a:cubicBezTo>
                    <a:pt x="9047" y="170"/>
                    <a:pt x="7985" y="428"/>
                    <a:pt x="6754" y="794"/>
                  </a:cubicBezTo>
                  <a:cubicBezTo>
                    <a:pt x="5791" y="1080"/>
                    <a:pt x="4658" y="1829"/>
                    <a:pt x="3828" y="2507"/>
                  </a:cubicBezTo>
                  <a:lnTo>
                    <a:pt x="964" y="2168"/>
                  </a:lnTo>
                  <a:cubicBezTo>
                    <a:pt x="938" y="2159"/>
                    <a:pt x="902" y="2159"/>
                    <a:pt x="866" y="2159"/>
                  </a:cubicBezTo>
                  <a:cubicBezTo>
                    <a:pt x="634" y="2159"/>
                    <a:pt x="411" y="2257"/>
                    <a:pt x="251" y="2436"/>
                  </a:cubicBezTo>
                  <a:cubicBezTo>
                    <a:pt x="72" y="2632"/>
                    <a:pt x="1" y="2909"/>
                    <a:pt x="63" y="3176"/>
                  </a:cubicBezTo>
                  <a:lnTo>
                    <a:pt x="777" y="6263"/>
                  </a:lnTo>
                  <a:cubicBezTo>
                    <a:pt x="831" y="6486"/>
                    <a:pt x="973" y="6673"/>
                    <a:pt x="1170" y="6789"/>
                  </a:cubicBezTo>
                  <a:cubicBezTo>
                    <a:pt x="1294" y="6861"/>
                    <a:pt x="1446" y="6905"/>
                    <a:pt x="1589" y="6905"/>
                  </a:cubicBezTo>
                  <a:cubicBezTo>
                    <a:pt x="1669" y="6905"/>
                    <a:pt x="1749" y="6887"/>
                    <a:pt x="1821" y="6869"/>
                  </a:cubicBezTo>
                  <a:lnTo>
                    <a:pt x="4283" y="6138"/>
                  </a:lnTo>
                  <a:cubicBezTo>
                    <a:pt x="4328" y="6147"/>
                    <a:pt x="4408" y="6156"/>
                    <a:pt x="4408" y="6156"/>
                  </a:cubicBezTo>
                  <a:cubicBezTo>
                    <a:pt x="5273" y="6281"/>
                    <a:pt x="6076" y="6441"/>
                    <a:pt x="6808" y="6637"/>
                  </a:cubicBezTo>
                  <a:cubicBezTo>
                    <a:pt x="7530" y="6825"/>
                    <a:pt x="8217" y="7057"/>
                    <a:pt x="8833" y="7324"/>
                  </a:cubicBezTo>
                  <a:cubicBezTo>
                    <a:pt x="9413" y="7574"/>
                    <a:pt x="9957" y="7860"/>
                    <a:pt x="10501" y="8208"/>
                  </a:cubicBezTo>
                  <a:cubicBezTo>
                    <a:pt x="11063" y="8564"/>
                    <a:pt x="11500" y="8895"/>
                    <a:pt x="11875" y="9242"/>
                  </a:cubicBezTo>
                  <a:cubicBezTo>
                    <a:pt x="11884" y="9251"/>
                    <a:pt x="11893" y="9260"/>
                    <a:pt x="11902" y="9260"/>
                  </a:cubicBezTo>
                  <a:lnTo>
                    <a:pt x="12053" y="9385"/>
                  </a:lnTo>
                  <a:lnTo>
                    <a:pt x="12187" y="9519"/>
                  </a:lnTo>
                  <a:cubicBezTo>
                    <a:pt x="12258" y="9590"/>
                    <a:pt x="12321" y="9653"/>
                    <a:pt x="12383" y="9706"/>
                  </a:cubicBezTo>
                  <a:cubicBezTo>
                    <a:pt x="12428" y="9751"/>
                    <a:pt x="12464" y="9787"/>
                    <a:pt x="12499" y="9813"/>
                  </a:cubicBezTo>
                  <a:cubicBezTo>
                    <a:pt x="12589" y="9912"/>
                    <a:pt x="12678" y="10010"/>
                    <a:pt x="12758" y="10099"/>
                  </a:cubicBezTo>
                  <a:cubicBezTo>
                    <a:pt x="12874" y="10215"/>
                    <a:pt x="12990" y="10331"/>
                    <a:pt x="13079" y="10447"/>
                  </a:cubicBezTo>
                  <a:cubicBezTo>
                    <a:pt x="13088" y="10456"/>
                    <a:pt x="13097" y="10465"/>
                    <a:pt x="13106" y="10474"/>
                  </a:cubicBezTo>
                  <a:lnTo>
                    <a:pt x="13258" y="10643"/>
                  </a:lnTo>
                  <a:cubicBezTo>
                    <a:pt x="13284" y="10670"/>
                    <a:pt x="13311" y="10705"/>
                    <a:pt x="13338" y="10732"/>
                  </a:cubicBezTo>
                  <a:cubicBezTo>
                    <a:pt x="13347" y="10741"/>
                    <a:pt x="13356" y="10750"/>
                    <a:pt x="13356" y="10759"/>
                  </a:cubicBezTo>
                  <a:lnTo>
                    <a:pt x="13374" y="10777"/>
                  </a:lnTo>
                  <a:cubicBezTo>
                    <a:pt x="13463" y="10893"/>
                    <a:pt x="13561" y="11018"/>
                    <a:pt x="13686" y="11169"/>
                  </a:cubicBezTo>
                  <a:lnTo>
                    <a:pt x="13820" y="11330"/>
                  </a:lnTo>
                  <a:lnTo>
                    <a:pt x="13936" y="11499"/>
                  </a:lnTo>
                  <a:cubicBezTo>
                    <a:pt x="14016" y="11615"/>
                    <a:pt x="14096" y="11722"/>
                    <a:pt x="14176" y="11821"/>
                  </a:cubicBezTo>
                  <a:lnTo>
                    <a:pt x="14230" y="11892"/>
                  </a:lnTo>
                  <a:lnTo>
                    <a:pt x="14756" y="12668"/>
                  </a:lnTo>
                  <a:lnTo>
                    <a:pt x="15015" y="13087"/>
                  </a:lnTo>
                  <a:cubicBezTo>
                    <a:pt x="15015" y="13087"/>
                    <a:pt x="15167" y="13319"/>
                    <a:pt x="15167" y="13328"/>
                  </a:cubicBezTo>
                  <a:cubicBezTo>
                    <a:pt x="15202" y="13373"/>
                    <a:pt x="15229" y="13426"/>
                    <a:pt x="15256" y="13471"/>
                  </a:cubicBezTo>
                  <a:cubicBezTo>
                    <a:pt x="15256" y="13480"/>
                    <a:pt x="15265" y="13489"/>
                    <a:pt x="15274" y="13498"/>
                  </a:cubicBezTo>
                  <a:cubicBezTo>
                    <a:pt x="15961" y="14649"/>
                    <a:pt x="16496" y="15746"/>
                    <a:pt x="16906" y="16852"/>
                  </a:cubicBezTo>
                  <a:cubicBezTo>
                    <a:pt x="16906" y="16861"/>
                    <a:pt x="16915" y="16870"/>
                    <a:pt x="16915" y="16879"/>
                  </a:cubicBezTo>
                  <a:lnTo>
                    <a:pt x="16951" y="16959"/>
                  </a:lnTo>
                  <a:lnTo>
                    <a:pt x="16978" y="17039"/>
                  </a:lnTo>
                  <a:lnTo>
                    <a:pt x="17049" y="17262"/>
                  </a:lnTo>
                  <a:cubicBezTo>
                    <a:pt x="17049" y="17262"/>
                    <a:pt x="17049" y="17271"/>
                    <a:pt x="17049" y="17280"/>
                  </a:cubicBezTo>
                  <a:lnTo>
                    <a:pt x="17129" y="17494"/>
                  </a:lnTo>
                  <a:cubicBezTo>
                    <a:pt x="17138" y="17512"/>
                    <a:pt x="17156" y="17566"/>
                    <a:pt x="17156" y="17566"/>
                  </a:cubicBezTo>
                  <a:lnTo>
                    <a:pt x="17174" y="17655"/>
                  </a:lnTo>
                  <a:cubicBezTo>
                    <a:pt x="17219" y="17807"/>
                    <a:pt x="17263" y="17967"/>
                    <a:pt x="17317" y="18137"/>
                  </a:cubicBezTo>
                  <a:cubicBezTo>
                    <a:pt x="17335" y="18199"/>
                    <a:pt x="17343" y="18262"/>
                    <a:pt x="17361" y="18342"/>
                  </a:cubicBezTo>
                  <a:cubicBezTo>
                    <a:pt x="17379" y="18404"/>
                    <a:pt x="17388" y="18467"/>
                    <a:pt x="17406" y="18538"/>
                  </a:cubicBezTo>
                  <a:cubicBezTo>
                    <a:pt x="17558" y="19163"/>
                    <a:pt x="17647" y="19734"/>
                    <a:pt x="17682" y="20296"/>
                  </a:cubicBezTo>
                  <a:cubicBezTo>
                    <a:pt x="17736" y="20929"/>
                    <a:pt x="17736" y="21580"/>
                    <a:pt x="17691" y="22240"/>
                  </a:cubicBezTo>
                  <a:cubicBezTo>
                    <a:pt x="17656" y="22909"/>
                    <a:pt x="17549" y="23632"/>
                    <a:pt x="17397" y="24390"/>
                  </a:cubicBezTo>
                  <a:cubicBezTo>
                    <a:pt x="17245" y="25131"/>
                    <a:pt x="17040" y="25934"/>
                    <a:pt x="16773" y="26763"/>
                  </a:cubicBezTo>
                  <a:cubicBezTo>
                    <a:pt x="16773" y="26772"/>
                    <a:pt x="16773" y="26772"/>
                    <a:pt x="16773" y="26772"/>
                  </a:cubicBezTo>
                  <a:cubicBezTo>
                    <a:pt x="16737" y="26870"/>
                    <a:pt x="16710" y="26968"/>
                    <a:pt x="16674" y="27075"/>
                  </a:cubicBezTo>
                  <a:lnTo>
                    <a:pt x="14765" y="28556"/>
                  </a:lnTo>
                  <a:cubicBezTo>
                    <a:pt x="14542" y="28717"/>
                    <a:pt x="14426" y="28985"/>
                    <a:pt x="14444" y="29252"/>
                  </a:cubicBezTo>
                  <a:cubicBezTo>
                    <a:pt x="14453" y="29520"/>
                    <a:pt x="14605" y="29770"/>
                    <a:pt x="14828" y="29912"/>
                  </a:cubicBezTo>
                  <a:lnTo>
                    <a:pt x="16755" y="31099"/>
                  </a:lnTo>
                  <a:cubicBezTo>
                    <a:pt x="16888" y="31179"/>
                    <a:pt x="17040" y="31224"/>
                    <a:pt x="17183" y="31224"/>
                  </a:cubicBezTo>
                  <a:cubicBezTo>
                    <a:pt x="17406" y="31224"/>
                    <a:pt x="17611" y="31143"/>
                    <a:pt x="17772" y="30983"/>
                  </a:cubicBezTo>
                  <a:lnTo>
                    <a:pt x="19208" y="29538"/>
                  </a:lnTo>
                  <a:cubicBezTo>
                    <a:pt x="19449" y="29404"/>
                    <a:pt x="19681" y="29270"/>
                    <a:pt x="19913" y="29136"/>
                  </a:cubicBezTo>
                  <a:cubicBezTo>
                    <a:pt x="20876" y="28539"/>
                    <a:pt x="21777" y="27825"/>
                    <a:pt x="22580" y="27031"/>
                  </a:cubicBezTo>
                  <a:cubicBezTo>
                    <a:pt x="24266" y="25372"/>
                    <a:pt x="25551" y="23320"/>
                    <a:pt x="26291" y="21090"/>
                  </a:cubicBezTo>
                  <a:cubicBezTo>
                    <a:pt x="27041" y="18895"/>
                    <a:pt x="27246" y="16468"/>
                    <a:pt x="26889" y="14087"/>
                  </a:cubicBezTo>
                  <a:cubicBezTo>
                    <a:pt x="26559" y="11937"/>
                    <a:pt x="25810" y="9858"/>
                    <a:pt x="24650" y="7913"/>
                  </a:cubicBezTo>
                  <a:cubicBezTo>
                    <a:pt x="24436" y="7547"/>
                    <a:pt x="24195" y="7200"/>
                    <a:pt x="23972" y="6861"/>
                  </a:cubicBezTo>
                  <a:cubicBezTo>
                    <a:pt x="23909" y="6771"/>
                    <a:pt x="23856" y="6682"/>
                    <a:pt x="23793" y="6602"/>
                  </a:cubicBezTo>
                  <a:cubicBezTo>
                    <a:pt x="23784" y="6584"/>
                    <a:pt x="23776" y="6575"/>
                    <a:pt x="23767" y="6557"/>
                  </a:cubicBezTo>
                  <a:cubicBezTo>
                    <a:pt x="23401" y="6067"/>
                    <a:pt x="23080" y="5665"/>
                    <a:pt x="22776" y="5299"/>
                  </a:cubicBezTo>
                  <a:cubicBezTo>
                    <a:pt x="22767" y="5299"/>
                    <a:pt x="22767" y="5290"/>
                    <a:pt x="22759" y="5282"/>
                  </a:cubicBezTo>
                  <a:lnTo>
                    <a:pt x="22643" y="5157"/>
                  </a:lnTo>
                  <a:cubicBezTo>
                    <a:pt x="22500" y="5005"/>
                    <a:pt x="22357" y="4844"/>
                    <a:pt x="22205" y="4684"/>
                  </a:cubicBezTo>
                  <a:lnTo>
                    <a:pt x="21938" y="4398"/>
                  </a:lnTo>
                  <a:cubicBezTo>
                    <a:pt x="21929" y="4398"/>
                    <a:pt x="21929" y="4389"/>
                    <a:pt x="21920" y="4389"/>
                  </a:cubicBezTo>
                  <a:cubicBezTo>
                    <a:pt x="21840" y="4309"/>
                    <a:pt x="21768" y="4238"/>
                    <a:pt x="21688" y="4166"/>
                  </a:cubicBezTo>
                  <a:cubicBezTo>
                    <a:pt x="21661" y="4140"/>
                    <a:pt x="21634" y="4113"/>
                    <a:pt x="21608" y="4086"/>
                  </a:cubicBezTo>
                  <a:cubicBezTo>
                    <a:pt x="21376" y="3872"/>
                    <a:pt x="21180" y="3702"/>
                    <a:pt x="20992" y="3533"/>
                  </a:cubicBezTo>
                  <a:cubicBezTo>
                    <a:pt x="20823" y="3390"/>
                    <a:pt x="20653" y="3256"/>
                    <a:pt x="20484" y="3132"/>
                  </a:cubicBezTo>
                  <a:cubicBezTo>
                    <a:pt x="20430" y="3087"/>
                    <a:pt x="20377" y="3042"/>
                    <a:pt x="20323" y="2998"/>
                  </a:cubicBezTo>
                  <a:cubicBezTo>
                    <a:pt x="19913" y="2668"/>
                    <a:pt x="19467" y="2391"/>
                    <a:pt x="19038" y="2123"/>
                  </a:cubicBezTo>
                  <a:lnTo>
                    <a:pt x="18878" y="2025"/>
                  </a:lnTo>
                  <a:cubicBezTo>
                    <a:pt x="18780" y="1963"/>
                    <a:pt x="18673" y="1909"/>
                    <a:pt x="18583" y="1856"/>
                  </a:cubicBezTo>
                  <a:cubicBezTo>
                    <a:pt x="18548" y="1838"/>
                    <a:pt x="18512" y="1820"/>
                    <a:pt x="18476" y="1802"/>
                  </a:cubicBezTo>
                  <a:cubicBezTo>
                    <a:pt x="18476" y="1802"/>
                    <a:pt x="18468" y="1793"/>
                    <a:pt x="18468" y="1793"/>
                  </a:cubicBezTo>
                  <a:cubicBezTo>
                    <a:pt x="18343" y="1722"/>
                    <a:pt x="18209" y="1660"/>
                    <a:pt x="18075" y="1588"/>
                  </a:cubicBezTo>
                  <a:lnTo>
                    <a:pt x="17700" y="1401"/>
                  </a:lnTo>
                  <a:cubicBezTo>
                    <a:pt x="17682" y="1392"/>
                    <a:pt x="17674" y="1383"/>
                    <a:pt x="17656" y="1374"/>
                  </a:cubicBezTo>
                  <a:lnTo>
                    <a:pt x="17236" y="1196"/>
                  </a:lnTo>
                  <a:cubicBezTo>
                    <a:pt x="17112" y="1142"/>
                    <a:pt x="16987" y="1080"/>
                    <a:pt x="16853" y="1026"/>
                  </a:cubicBezTo>
                  <a:cubicBezTo>
                    <a:pt x="16817" y="1017"/>
                    <a:pt x="16790" y="1008"/>
                    <a:pt x="16764" y="991"/>
                  </a:cubicBezTo>
                  <a:cubicBezTo>
                    <a:pt x="16657" y="955"/>
                    <a:pt x="16541" y="901"/>
                    <a:pt x="16407" y="857"/>
                  </a:cubicBezTo>
                  <a:lnTo>
                    <a:pt x="16255" y="812"/>
                  </a:lnTo>
                  <a:cubicBezTo>
                    <a:pt x="16041" y="732"/>
                    <a:pt x="15809" y="660"/>
                    <a:pt x="15577" y="589"/>
                  </a:cubicBezTo>
                  <a:cubicBezTo>
                    <a:pt x="15577" y="589"/>
                    <a:pt x="15568" y="580"/>
                    <a:pt x="15568" y="580"/>
                  </a:cubicBezTo>
                  <a:cubicBezTo>
                    <a:pt x="15354" y="518"/>
                    <a:pt x="15140" y="464"/>
                    <a:pt x="14935" y="420"/>
                  </a:cubicBezTo>
                  <a:cubicBezTo>
                    <a:pt x="14863" y="402"/>
                    <a:pt x="14783" y="384"/>
                    <a:pt x="14712" y="366"/>
                  </a:cubicBezTo>
                  <a:cubicBezTo>
                    <a:pt x="14435" y="295"/>
                    <a:pt x="14176" y="250"/>
                    <a:pt x="13918" y="205"/>
                  </a:cubicBezTo>
                  <a:lnTo>
                    <a:pt x="13793" y="188"/>
                  </a:lnTo>
                  <a:cubicBezTo>
                    <a:pt x="13026" y="63"/>
                    <a:pt x="12250" y="0"/>
                    <a:pt x="1148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9"/>
            <p:cNvSpPr/>
            <p:nvPr/>
          </p:nvSpPr>
          <p:spPr>
            <a:xfrm rot="-1222685">
              <a:off x="7720162" y="378438"/>
              <a:ext cx="1067612" cy="1236848"/>
            </a:xfrm>
            <a:custGeom>
              <a:rect b="b" l="l" r="r" t="t"/>
              <a:pathLst>
                <a:path extrusionOk="0" h="29570" w="25524">
                  <a:moveTo>
                    <a:pt x="10607" y="1"/>
                  </a:moveTo>
                  <a:cubicBezTo>
                    <a:pt x="10196" y="1"/>
                    <a:pt x="9785" y="20"/>
                    <a:pt x="9376" y="58"/>
                  </a:cubicBezTo>
                  <a:cubicBezTo>
                    <a:pt x="8252" y="166"/>
                    <a:pt x="7173" y="451"/>
                    <a:pt x="6120" y="763"/>
                  </a:cubicBezTo>
                  <a:cubicBezTo>
                    <a:pt x="5273" y="1013"/>
                    <a:pt x="4113" y="1771"/>
                    <a:pt x="3221" y="2547"/>
                  </a:cubicBezTo>
                  <a:lnTo>
                    <a:pt x="0" y="2164"/>
                  </a:lnTo>
                  <a:lnTo>
                    <a:pt x="473" y="4180"/>
                  </a:lnTo>
                  <a:cubicBezTo>
                    <a:pt x="509" y="4171"/>
                    <a:pt x="544" y="4153"/>
                    <a:pt x="580" y="4144"/>
                  </a:cubicBezTo>
                  <a:cubicBezTo>
                    <a:pt x="1633" y="3832"/>
                    <a:pt x="2712" y="3547"/>
                    <a:pt x="3836" y="3440"/>
                  </a:cubicBezTo>
                  <a:cubicBezTo>
                    <a:pt x="4242" y="3404"/>
                    <a:pt x="4650" y="3386"/>
                    <a:pt x="5059" y="3386"/>
                  </a:cubicBezTo>
                  <a:cubicBezTo>
                    <a:pt x="5791" y="3386"/>
                    <a:pt x="6526" y="3444"/>
                    <a:pt x="7253" y="3564"/>
                  </a:cubicBezTo>
                  <a:cubicBezTo>
                    <a:pt x="7530" y="3609"/>
                    <a:pt x="7824" y="3645"/>
                    <a:pt x="8092" y="3725"/>
                  </a:cubicBezTo>
                  <a:cubicBezTo>
                    <a:pt x="8368" y="3787"/>
                    <a:pt x="8654" y="3850"/>
                    <a:pt x="8930" y="3930"/>
                  </a:cubicBezTo>
                  <a:cubicBezTo>
                    <a:pt x="9198" y="4019"/>
                    <a:pt x="9466" y="4109"/>
                    <a:pt x="9742" y="4207"/>
                  </a:cubicBezTo>
                  <a:cubicBezTo>
                    <a:pt x="9876" y="4242"/>
                    <a:pt x="10001" y="4305"/>
                    <a:pt x="10135" y="4358"/>
                  </a:cubicBezTo>
                  <a:cubicBezTo>
                    <a:pt x="10268" y="4412"/>
                    <a:pt x="10393" y="4465"/>
                    <a:pt x="10527" y="4519"/>
                  </a:cubicBezTo>
                  <a:lnTo>
                    <a:pt x="10920" y="4688"/>
                  </a:lnTo>
                  <a:lnTo>
                    <a:pt x="11294" y="4885"/>
                  </a:lnTo>
                  <a:cubicBezTo>
                    <a:pt x="11419" y="4947"/>
                    <a:pt x="11544" y="5010"/>
                    <a:pt x="11660" y="5081"/>
                  </a:cubicBezTo>
                  <a:cubicBezTo>
                    <a:pt x="11785" y="5143"/>
                    <a:pt x="11910" y="5206"/>
                    <a:pt x="12026" y="5286"/>
                  </a:cubicBezTo>
                  <a:cubicBezTo>
                    <a:pt x="12499" y="5581"/>
                    <a:pt x="12980" y="5866"/>
                    <a:pt x="13400" y="6205"/>
                  </a:cubicBezTo>
                  <a:cubicBezTo>
                    <a:pt x="13614" y="6375"/>
                    <a:pt x="13837" y="6535"/>
                    <a:pt x="14042" y="6714"/>
                  </a:cubicBezTo>
                  <a:cubicBezTo>
                    <a:pt x="14238" y="6892"/>
                    <a:pt x="14443" y="7070"/>
                    <a:pt x="14640" y="7249"/>
                  </a:cubicBezTo>
                  <a:cubicBezTo>
                    <a:pt x="14738" y="7347"/>
                    <a:pt x="14836" y="7436"/>
                    <a:pt x="14934" y="7525"/>
                  </a:cubicBezTo>
                  <a:lnTo>
                    <a:pt x="15202" y="7811"/>
                  </a:lnTo>
                  <a:cubicBezTo>
                    <a:pt x="15380" y="8007"/>
                    <a:pt x="15559" y="8203"/>
                    <a:pt x="15737" y="8400"/>
                  </a:cubicBezTo>
                  <a:cubicBezTo>
                    <a:pt x="16076" y="8792"/>
                    <a:pt x="16388" y="9202"/>
                    <a:pt x="16700" y="9613"/>
                  </a:cubicBezTo>
                  <a:cubicBezTo>
                    <a:pt x="16986" y="10041"/>
                    <a:pt x="17271" y="10451"/>
                    <a:pt x="17530" y="10889"/>
                  </a:cubicBezTo>
                  <a:cubicBezTo>
                    <a:pt x="18556" y="12628"/>
                    <a:pt x="19332" y="14618"/>
                    <a:pt x="19671" y="16767"/>
                  </a:cubicBezTo>
                  <a:cubicBezTo>
                    <a:pt x="19983" y="18917"/>
                    <a:pt x="19832" y="21237"/>
                    <a:pt x="19100" y="23378"/>
                  </a:cubicBezTo>
                  <a:cubicBezTo>
                    <a:pt x="18387" y="25528"/>
                    <a:pt x="17147" y="27473"/>
                    <a:pt x="15594" y="28998"/>
                  </a:cubicBezTo>
                  <a:cubicBezTo>
                    <a:pt x="15568" y="29025"/>
                    <a:pt x="15541" y="29052"/>
                    <a:pt x="15514" y="29070"/>
                  </a:cubicBezTo>
                  <a:lnTo>
                    <a:pt x="16326" y="29569"/>
                  </a:lnTo>
                  <a:lnTo>
                    <a:pt x="17842" y="28035"/>
                  </a:lnTo>
                  <a:cubicBezTo>
                    <a:pt x="18101" y="27901"/>
                    <a:pt x="18360" y="27758"/>
                    <a:pt x="18610" y="27606"/>
                  </a:cubicBezTo>
                  <a:cubicBezTo>
                    <a:pt x="19511" y="27044"/>
                    <a:pt x="20367" y="26384"/>
                    <a:pt x="21134" y="25617"/>
                  </a:cubicBezTo>
                  <a:cubicBezTo>
                    <a:pt x="22687" y="24092"/>
                    <a:pt x="23927" y="22147"/>
                    <a:pt x="24640" y="19997"/>
                  </a:cubicBezTo>
                  <a:cubicBezTo>
                    <a:pt x="25372" y="17856"/>
                    <a:pt x="25523" y="15536"/>
                    <a:pt x="25211" y="13386"/>
                  </a:cubicBezTo>
                  <a:cubicBezTo>
                    <a:pt x="24872" y="11228"/>
                    <a:pt x="24105" y="9247"/>
                    <a:pt x="23070" y="7507"/>
                  </a:cubicBezTo>
                  <a:cubicBezTo>
                    <a:pt x="22811" y="7070"/>
                    <a:pt x="22526" y="6651"/>
                    <a:pt x="22240" y="6232"/>
                  </a:cubicBezTo>
                  <a:cubicBezTo>
                    <a:pt x="21928" y="5821"/>
                    <a:pt x="21616" y="5411"/>
                    <a:pt x="21277" y="5010"/>
                  </a:cubicBezTo>
                  <a:cubicBezTo>
                    <a:pt x="21099" y="4822"/>
                    <a:pt x="20920" y="4626"/>
                    <a:pt x="20742" y="4430"/>
                  </a:cubicBezTo>
                  <a:lnTo>
                    <a:pt x="20474" y="4144"/>
                  </a:lnTo>
                  <a:cubicBezTo>
                    <a:pt x="20376" y="4055"/>
                    <a:pt x="20278" y="3966"/>
                    <a:pt x="20180" y="3868"/>
                  </a:cubicBezTo>
                  <a:cubicBezTo>
                    <a:pt x="19983" y="3689"/>
                    <a:pt x="19778" y="3511"/>
                    <a:pt x="19582" y="3332"/>
                  </a:cubicBezTo>
                  <a:cubicBezTo>
                    <a:pt x="19377" y="3154"/>
                    <a:pt x="19154" y="2993"/>
                    <a:pt x="18940" y="2824"/>
                  </a:cubicBezTo>
                  <a:cubicBezTo>
                    <a:pt x="18520" y="2485"/>
                    <a:pt x="18039" y="2191"/>
                    <a:pt x="17566" y="1905"/>
                  </a:cubicBezTo>
                  <a:cubicBezTo>
                    <a:pt x="17450" y="1825"/>
                    <a:pt x="17325" y="1762"/>
                    <a:pt x="17200" y="1700"/>
                  </a:cubicBezTo>
                  <a:cubicBezTo>
                    <a:pt x="17084" y="1629"/>
                    <a:pt x="16959" y="1566"/>
                    <a:pt x="16834" y="1504"/>
                  </a:cubicBezTo>
                  <a:lnTo>
                    <a:pt x="16460" y="1307"/>
                  </a:lnTo>
                  <a:lnTo>
                    <a:pt x="16067" y="1138"/>
                  </a:lnTo>
                  <a:cubicBezTo>
                    <a:pt x="15933" y="1084"/>
                    <a:pt x="15808" y="1022"/>
                    <a:pt x="15675" y="977"/>
                  </a:cubicBezTo>
                  <a:cubicBezTo>
                    <a:pt x="15541" y="924"/>
                    <a:pt x="15416" y="861"/>
                    <a:pt x="15282" y="817"/>
                  </a:cubicBezTo>
                  <a:cubicBezTo>
                    <a:pt x="15005" y="728"/>
                    <a:pt x="14738" y="638"/>
                    <a:pt x="14470" y="549"/>
                  </a:cubicBezTo>
                  <a:cubicBezTo>
                    <a:pt x="14194" y="469"/>
                    <a:pt x="13908" y="406"/>
                    <a:pt x="13632" y="344"/>
                  </a:cubicBezTo>
                  <a:cubicBezTo>
                    <a:pt x="13364" y="264"/>
                    <a:pt x="13070" y="228"/>
                    <a:pt x="12793" y="174"/>
                  </a:cubicBezTo>
                  <a:cubicBezTo>
                    <a:pt x="12069" y="60"/>
                    <a:pt x="11337" y="1"/>
                    <a:pt x="10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9"/>
            <p:cNvSpPr/>
            <p:nvPr/>
          </p:nvSpPr>
          <p:spPr>
            <a:xfrm rot="-1222685">
              <a:off x="7767596" y="553190"/>
              <a:ext cx="816102" cy="1074305"/>
            </a:xfrm>
            <a:custGeom>
              <a:rect b="b" l="l" r="r" t="t"/>
              <a:pathLst>
                <a:path extrusionOk="0" h="25684" w="19511">
                  <a:moveTo>
                    <a:pt x="4586" y="0"/>
                  </a:moveTo>
                  <a:cubicBezTo>
                    <a:pt x="4177" y="0"/>
                    <a:pt x="3769" y="18"/>
                    <a:pt x="3363" y="54"/>
                  </a:cubicBezTo>
                  <a:cubicBezTo>
                    <a:pt x="2239" y="161"/>
                    <a:pt x="1160" y="446"/>
                    <a:pt x="107" y="758"/>
                  </a:cubicBezTo>
                  <a:cubicBezTo>
                    <a:pt x="71" y="767"/>
                    <a:pt x="36" y="785"/>
                    <a:pt x="0" y="794"/>
                  </a:cubicBezTo>
                  <a:lnTo>
                    <a:pt x="250" y="1864"/>
                  </a:lnTo>
                  <a:lnTo>
                    <a:pt x="2882" y="1079"/>
                  </a:lnTo>
                  <a:cubicBezTo>
                    <a:pt x="2989" y="1097"/>
                    <a:pt x="3087" y="1115"/>
                    <a:pt x="3185" y="1124"/>
                  </a:cubicBezTo>
                  <a:cubicBezTo>
                    <a:pt x="4077" y="1249"/>
                    <a:pt x="4907" y="1418"/>
                    <a:pt x="5674" y="1624"/>
                  </a:cubicBezTo>
                  <a:cubicBezTo>
                    <a:pt x="6450" y="1829"/>
                    <a:pt x="7164" y="2070"/>
                    <a:pt x="7824" y="2346"/>
                  </a:cubicBezTo>
                  <a:cubicBezTo>
                    <a:pt x="8475" y="2632"/>
                    <a:pt x="9064" y="2953"/>
                    <a:pt x="9608" y="3292"/>
                  </a:cubicBezTo>
                  <a:cubicBezTo>
                    <a:pt x="10143" y="3640"/>
                    <a:pt x="10643" y="4006"/>
                    <a:pt x="11098" y="4416"/>
                  </a:cubicBezTo>
                  <a:lnTo>
                    <a:pt x="11267" y="4559"/>
                  </a:lnTo>
                  <a:lnTo>
                    <a:pt x="11437" y="4728"/>
                  </a:lnTo>
                  <a:cubicBezTo>
                    <a:pt x="11544" y="4835"/>
                    <a:pt x="11660" y="4924"/>
                    <a:pt x="11767" y="5040"/>
                  </a:cubicBezTo>
                  <a:cubicBezTo>
                    <a:pt x="11972" y="5272"/>
                    <a:pt x="12195" y="5469"/>
                    <a:pt x="12391" y="5718"/>
                  </a:cubicBezTo>
                  <a:lnTo>
                    <a:pt x="12543" y="5888"/>
                  </a:lnTo>
                  <a:cubicBezTo>
                    <a:pt x="12588" y="5950"/>
                    <a:pt x="12650" y="5995"/>
                    <a:pt x="12695" y="6066"/>
                  </a:cubicBezTo>
                  <a:cubicBezTo>
                    <a:pt x="12793" y="6191"/>
                    <a:pt x="12891" y="6316"/>
                    <a:pt x="12989" y="6432"/>
                  </a:cubicBezTo>
                  <a:lnTo>
                    <a:pt x="13132" y="6619"/>
                  </a:lnTo>
                  <a:lnTo>
                    <a:pt x="13275" y="6816"/>
                  </a:lnTo>
                  <a:cubicBezTo>
                    <a:pt x="13364" y="6941"/>
                    <a:pt x="13462" y="7065"/>
                    <a:pt x="13560" y="7199"/>
                  </a:cubicBezTo>
                  <a:lnTo>
                    <a:pt x="14113" y="8011"/>
                  </a:lnTo>
                  <a:lnTo>
                    <a:pt x="14381" y="8439"/>
                  </a:lnTo>
                  <a:lnTo>
                    <a:pt x="14515" y="8653"/>
                  </a:lnTo>
                  <a:cubicBezTo>
                    <a:pt x="14559" y="8725"/>
                    <a:pt x="14604" y="8796"/>
                    <a:pt x="14648" y="8867"/>
                  </a:cubicBezTo>
                  <a:cubicBezTo>
                    <a:pt x="15344" y="10036"/>
                    <a:pt x="15906" y="11187"/>
                    <a:pt x="16343" y="12356"/>
                  </a:cubicBezTo>
                  <a:lnTo>
                    <a:pt x="16388" y="12463"/>
                  </a:lnTo>
                  <a:lnTo>
                    <a:pt x="16424" y="12570"/>
                  </a:lnTo>
                  <a:lnTo>
                    <a:pt x="16495" y="12793"/>
                  </a:lnTo>
                  <a:lnTo>
                    <a:pt x="16575" y="13016"/>
                  </a:lnTo>
                  <a:cubicBezTo>
                    <a:pt x="16584" y="13051"/>
                    <a:pt x="16602" y="13087"/>
                    <a:pt x="16611" y="13123"/>
                  </a:cubicBezTo>
                  <a:lnTo>
                    <a:pt x="16638" y="13239"/>
                  </a:lnTo>
                  <a:cubicBezTo>
                    <a:pt x="16682" y="13381"/>
                    <a:pt x="16718" y="13533"/>
                    <a:pt x="16772" y="13685"/>
                  </a:cubicBezTo>
                  <a:cubicBezTo>
                    <a:pt x="16816" y="13828"/>
                    <a:pt x="16834" y="13979"/>
                    <a:pt x="16879" y="14131"/>
                  </a:cubicBezTo>
                  <a:cubicBezTo>
                    <a:pt x="17013" y="14737"/>
                    <a:pt x="17120" y="15362"/>
                    <a:pt x="17173" y="16022"/>
                  </a:cubicBezTo>
                  <a:cubicBezTo>
                    <a:pt x="17218" y="16673"/>
                    <a:pt x="17227" y="17360"/>
                    <a:pt x="17182" y="18083"/>
                  </a:cubicBezTo>
                  <a:cubicBezTo>
                    <a:pt x="17137" y="18805"/>
                    <a:pt x="17030" y="19555"/>
                    <a:pt x="16870" y="20349"/>
                  </a:cubicBezTo>
                  <a:cubicBezTo>
                    <a:pt x="16709" y="21134"/>
                    <a:pt x="16495" y="21955"/>
                    <a:pt x="16219" y="22811"/>
                  </a:cubicBezTo>
                  <a:cubicBezTo>
                    <a:pt x="16165" y="22989"/>
                    <a:pt x="16103" y="23177"/>
                    <a:pt x="16040" y="23364"/>
                  </a:cubicBezTo>
                  <a:lnTo>
                    <a:pt x="13926" y="24997"/>
                  </a:lnTo>
                  <a:lnTo>
                    <a:pt x="15041" y="25684"/>
                  </a:lnTo>
                  <a:cubicBezTo>
                    <a:pt x="15068" y="25666"/>
                    <a:pt x="15095" y="25639"/>
                    <a:pt x="15121" y="25612"/>
                  </a:cubicBezTo>
                  <a:cubicBezTo>
                    <a:pt x="16674" y="24087"/>
                    <a:pt x="17914" y="22142"/>
                    <a:pt x="18627" y="19992"/>
                  </a:cubicBezTo>
                  <a:cubicBezTo>
                    <a:pt x="19359" y="17851"/>
                    <a:pt x="19510" y="15531"/>
                    <a:pt x="19198" y="13381"/>
                  </a:cubicBezTo>
                  <a:cubicBezTo>
                    <a:pt x="18859" y="11232"/>
                    <a:pt x="18083" y="9242"/>
                    <a:pt x="17057" y="7503"/>
                  </a:cubicBezTo>
                  <a:cubicBezTo>
                    <a:pt x="16798" y="7065"/>
                    <a:pt x="16513" y="6655"/>
                    <a:pt x="16227" y="6227"/>
                  </a:cubicBezTo>
                  <a:cubicBezTo>
                    <a:pt x="15915" y="5816"/>
                    <a:pt x="15603" y="5406"/>
                    <a:pt x="15264" y="5014"/>
                  </a:cubicBezTo>
                  <a:cubicBezTo>
                    <a:pt x="15086" y="4817"/>
                    <a:pt x="14907" y="4621"/>
                    <a:pt x="14729" y="4425"/>
                  </a:cubicBezTo>
                  <a:lnTo>
                    <a:pt x="14461" y="4139"/>
                  </a:lnTo>
                  <a:cubicBezTo>
                    <a:pt x="14363" y="4050"/>
                    <a:pt x="14265" y="3961"/>
                    <a:pt x="14167" y="3863"/>
                  </a:cubicBezTo>
                  <a:cubicBezTo>
                    <a:pt x="13970" y="3684"/>
                    <a:pt x="13765" y="3506"/>
                    <a:pt x="13569" y="3328"/>
                  </a:cubicBezTo>
                  <a:cubicBezTo>
                    <a:pt x="13364" y="3149"/>
                    <a:pt x="13141" y="2989"/>
                    <a:pt x="12927" y="2819"/>
                  </a:cubicBezTo>
                  <a:cubicBezTo>
                    <a:pt x="12507" y="2480"/>
                    <a:pt x="12026" y="2195"/>
                    <a:pt x="11553" y="1900"/>
                  </a:cubicBezTo>
                  <a:cubicBezTo>
                    <a:pt x="11437" y="1820"/>
                    <a:pt x="11312" y="1757"/>
                    <a:pt x="11187" y="1695"/>
                  </a:cubicBezTo>
                  <a:cubicBezTo>
                    <a:pt x="11071" y="1624"/>
                    <a:pt x="10946" y="1561"/>
                    <a:pt x="10821" y="1499"/>
                  </a:cubicBezTo>
                  <a:lnTo>
                    <a:pt x="10447" y="1302"/>
                  </a:lnTo>
                  <a:lnTo>
                    <a:pt x="10054" y="1133"/>
                  </a:lnTo>
                  <a:cubicBezTo>
                    <a:pt x="9920" y="1079"/>
                    <a:pt x="9795" y="1026"/>
                    <a:pt x="9662" y="972"/>
                  </a:cubicBezTo>
                  <a:cubicBezTo>
                    <a:pt x="9528" y="919"/>
                    <a:pt x="9403" y="856"/>
                    <a:pt x="9269" y="821"/>
                  </a:cubicBezTo>
                  <a:cubicBezTo>
                    <a:pt x="8993" y="723"/>
                    <a:pt x="8725" y="633"/>
                    <a:pt x="8457" y="544"/>
                  </a:cubicBezTo>
                  <a:cubicBezTo>
                    <a:pt x="8181" y="464"/>
                    <a:pt x="7895" y="401"/>
                    <a:pt x="7619" y="339"/>
                  </a:cubicBezTo>
                  <a:cubicBezTo>
                    <a:pt x="7351" y="259"/>
                    <a:pt x="7057" y="223"/>
                    <a:pt x="6780" y="178"/>
                  </a:cubicBezTo>
                  <a:cubicBezTo>
                    <a:pt x="6053" y="58"/>
                    <a:pt x="5318" y="0"/>
                    <a:pt x="45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9"/>
            <p:cNvSpPr/>
            <p:nvPr/>
          </p:nvSpPr>
          <p:spPr>
            <a:xfrm rot="-1222685">
              <a:off x="8594511" y="802081"/>
              <a:ext cx="50779" cy="232688"/>
            </a:xfrm>
            <a:custGeom>
              <a:rect b="b" l="l" r="r" t="t"/>
              <a:pathLst>
                <a:path extrusionOk="0" h="5563" w="1214">
                  <a:moveTo>
                    <a:pt x="264" y="1"/>
                  </a:moveTo>
                  <a:cubicBezTo>
                    <a:pt x="239" y="1"/>
                    <a:pt x="213" y="5"/>
                    <a:pt x="188" y="14"/>
                  </a:cubicBezTo>
                  <a:cubicBezTo>
                    <a:pt x="72" y="50"/>
                    <a:pt x="0" y="184"/>
                    <a:pt x="36" y="300"/>
                  </a:cubicBezTo>
                  <a:cubicBezTo>
                    <a:pt x="571" y="1968"/>
                    <a:pt x="750" y="3645"/>
                    <a:pt x="562" y="5304"/>
                  </a:cubicBezTo>
                  <a:cubicBezTo>
                    <a:pt x="545" y="5429"/>
                    <a:pt x="634" y="5545"/>
                    <a:pt x="768" y="5563"/>
                  </a:cubicBezTo>
                  <a:lnTo>
                    <a:pt x="794" y="5563"/>
                  </a:lnTo>
                  <a:cubicBezTo>
                    <a:pt x="910" y="5563"/>
                    <a:pt x="1008" y="5474"/>
                    <a:pt x="1017" y="5358"/>
                  </a:cubicBezTo>
                  <a:cubicBezTo>
                    <a:pt x="1214" y="3636"/>
                    <a:pt x="1035" y="1888"/>
                    <a:pt x="482" y="157"/>
                  </a:cubicBezTo>
                  <a:cubicBezTo>
                    <a:pt x="447" y="65"/>
                    <a:pt x="360" y="1"/>
                    <a:pt x="264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9"/>
            <p:cNvSpPr/>
            <p:nvPr/>
          </p:nvSpPr>
          <p:spPr>
            <a:xfrm rot="-1222685">
              <a:off x="7760624" y="532499"/>
              <a:ext cx="462741" cy="136484"/>
            </a:xfrm>
            <a:custGeom>
              <a:rect b="b" l="l" r="r" t="t"/>
              <a:pathLst>
                <a:path extrusionOk="0" h="3263" w="11063">
                  <a:moveTo>
                    <a:pt x="2119" y="1"/>
                  </a:moveTo>
                  <a:cubicBezTo>
                    <a:pt x="965" y="1"/>
                    <a:pt x="233" y="128"/>
                    <a:pt x="214" y="131"/>
                  </a:cubicBezTo>
                  <a:cubicBezTo>
                    <a:pt x="89" y="158"/>
                    <a:pt x="0" y="283"/>
                    <a:pt x="27" y="408"/>
                  </a:cubicBezTo>
                  <a:cubicBezTo>
                    <a:pt x="42" y="516"/>
                    <a:pt x="139" y="591"/>
                    <a:pt x="246" y="591"/>
                  </a:cubicBezTo>
                  <a:cubicBezTo>
                    <a:pt x="262" y="591"/>
                    <a:pt x="278" y="590"/>
                    <a:pt x="294" y="586"/>
                  </a:cubicBezTo>
                  <a:cubicBezTo>
                    <a:pt x="313" y="583"/>
                    <a:pt x="1018" y="460"/>
                    <a:pt x="2130" y="460"/>
                  </a:cubicBezTo>
                  <a:cubicBezTo>
                    <a:pt x="4174" y="460"/>
                    <a:pt x="7593" y="875"/>
                    <a:pt x="10661" y="3209"/>
                  </a:cubicBezTo>
                  <a:cubicBezTo>
                    <a:pt x="10696" y="3245"/>
                    <a:pt x="10750" y="3263"/>
                    <a:pt x="10795" y="3263"/>
                  </a:cubicBezTo>
                  <a:cubicBezTo>
                    <a:pt x="10866" y="3263"/>
                    <a:pt x="10937" y="3227"/>
                    <a:pt x="10982" y="3173"/>
                  </a:cubicBezTo>
                  <a:cubicBezTo>
                    <a:pt x="11062" y="3066"/>
                    <a:pt x="11044" y="2924"/>
                    <a:pt x="10937" y="2843"/>
                  </a:cubicBezTo>
                  <a:cubicBezTo>
                    <a:pt x="7773" y="430"/>
                    <a:pt x="4235" y="1"/>
                    <a:pt x="2119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0" name="Google Shape;1230;p9"/>
          <p:cNvSpPr/>
          <p:nvPr/>
        </p:nvSpPr>
        <p:spPr>
          <a:xfrm rot="-4275760">
            <a:off x="95608" y="2044275"/>
            <a:ext cx="254679" cy="269377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1" name="Google Shape;1231;p9"/>
          <p:cNvGrpSpPr/>
          <p:nvPr/>
        </p:nvGrpSpPr>
        <p:grpSpPr>
          <a:xfrm rot="-9270731">
            <a:off x="3440754" y="280286"/>
            <a:ext cx="566736" cy="517241"/>
            <a:chOff x="6878645" y="4321800"/>
            <a:chExt cx="521329" cy="475799"/>
          </a:xfrm>
        </p:grpSpPr>
        <p:sp>
          <p:nvSpPr>
            <p:cNvPr id="1232" name="Google Shape;1232;p9"/>
            <p:cNvSpPr/>
            <p:nvPr/>
          </p:nvSpPr>
          <p:spPr>
            <a:xfrm>
              <a:off x="6878645" y="4321800"/>
              <a:ext cx="521329" cy="475799"/>
            </a:xfrm>
            <a:custGeom>
              <a:rect b="b" l="l" r="r" t="t"/>
              <a:pathLst>
                <a:path extrusionOk="0" h="7263" w="7958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6931840" y="4376108"/>
              <a:ext cx="409110" cy="367511"/>
            </a:xfrm>
            <a:custGeom>
              <a:rect b="b" l="l" r="r" t="t"/>
              <a:pathLst>
                <a:path extrusionOk="0" h="5610" w="6245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9"/>
          <p:cNvGrpSpPr/>
          <p:nvPr/>
        </p:nvGrpSpPr>
        <p:grpSpPr>
          <a:xfrm rot="5400000">
            <a:off x="3839354" y="4060996"/>
            <a:ext cx="818474" cy="734161"/>
            <a:chOff x="5215375" y="2178475"/>
            <a:chExt cx="273025" cy="244900"/>
          </a:xfrm>
        </p:grpSpPr>
        <p:sp>
          <p:nvSpPr>
            <p:cNvPr id="1235" name="Google Shape;1235;p9"/>
            <p:cNvSpPr/>
            <p:nvPr/>
          </p:nvSpPr>
          <p:spPr>
            <a:xfrm>
              <a:off x="5215375" y="2178475"/>
              <a:ext cx="273025" cy="244900"/>
            </a:xfrm>
            <a:custGeom>
              <a:rect b="b" l="l" r="r" t="t"/>
              <a:pathLst>
                <a:path extrusionOk="0" h="9796" w="10921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5236350" y="2199000"/>
              <a:ext cx="229075" cy="203550"/>
            </a:xfrm>
            <a:custGeom>
              <a:rect b="b" l="l" r="r" t="t"/>
              <a:pathLst>
                <a:path extrusionOk="0" h="8142" w="9163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5243050" y="2204800"/>
              <a:ext cx="209450" cy="185725"/>
            </a:xfrm>
            <a:custGeom>
              <a:rect b="b" l="l" r="r" t="t"/>
              <a:pathLst>
                <a:path extrusionOk="0" h="7429" w="8378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5345850" y="2279425"/>
              <a:ext cx="33050" cy="9850"/>
            </a:xfrm>
            <a:custGeom>
              <a:rect b="b" l="l" r="r" t="t"/>
              <a:pathLst>
                <a:path extrusionOk="0" h="394" w="1322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5323100" y="2297800"/>
              <a:ext cx="10750" cy="32575"/>
            </a:xfrm>
            <a:custGeom>
              <a:rect b="b" l="l" r="r" t="t"/>
              <a:pathLst>
                <a:path extrusionOk="0" h="1303" w="43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0" name="Google Shape;1240;p9"/>
          <p:cNvSpPr/>
          <p:nvPr/>
        </p:nvSpPr>
        <p:spPr>
          <a:xfrm rot="10800000">
            <a:off x="2285825" y="4293396"/>
            <a:ext cx="254686" cy="26938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1" name="Google Shape;1241;p9"/>
          <p:cNvGrpSpPr/>
          <p:nvPr/>
        </p:nvGrpSpPr>
        <p:grpSpPr>
          <a:xfrm rot="-2179573">
            <a:off x="104779" y="3625677"/>
            <a:ext cx="1069989" cy="1345518"/>
            <a:chOff x="1793375" y="2799700"/>
            <a:chExt cx="805800" cy="1013175"/>
          </a:xfrm>
        </p:grpSpPr>
        <p:sp>
          <p:nvSpPr>
            <p:cNvPr id="1242" name="Google Shape;1242;p9"/>
            <p:cNvSpPr/>
            <p:nvPr/>
          </p:nvSpPr>
          <p:spPr>
            <a:xfrm>
              <a:off x="1793375" y="2799700"/>
              <a:ext cx="805800" cy="1013175"/>
            </a:xfrm>
            <a:custGeom>
              <a:rect b="b" l="l" r="r" t="t"/>
              <a:pathLst>
                <a:path extrusionOk="0" h="40527" w="32232">
                  <a:moveTo>
                    <a:pt x="21858" y="1"/>
                  </a:moveTo>
                  <a:cubicBezTo>
                    <a:pt x="21419" y="1"/>
                    <a:pt x="20968" y="99"/>
                    <a:pt x="20527" y="294"/>
                  </a:cubicBezTo>
                  <a:cubicBezTo>
                    <a:pt x="19424" y="796"/>
                    <a:pt x="19048" y="2299"/>
                    <a:pt x="19073" y="3377"/>
                  </a:cubicBezTo>
                  <a:cubicBezTo>
                    <a:pt x="19098" y="3954"/>
                    <a:pt x="19249" y="4505"/>
                    <a:pt x="19474" y="5006"/>
                  </a:cubicBezTo>
                  <a:cubicBezTo>
                    <a:pt x="19449" y="5031"/>
                    <a:pt x="19399" y="5081"/>
                    <a:pt x="19374" y="5107"/>
                  </a:cubicBezTo>
                  <a:cubicBezTo>
                    <a:pt x="19338" y="5105"/>
                    <a:pt x="19301" y="5104"/>
                    <a:pt x="19265" y="5104"/>
                  </a:cubicBezTo>
                  <a:cubicBezTo>
                    <a:pt x="18658" y="5104"/>
                    <a:pt x="18121" y="5303"/>
                    <a:pt x="17695" y="5658"/>
                  </a:cubicBezTo>
                  <a:cubicBezTo>
                    <a:pt x="16767" y="4856"/>
                    <a:pt x="15564" y="4355"/>
                    <a:pt x="14286" y="4254"/>
                  </a:cubicBezTo>
                  <a:cubicBezTo>
                    <a:pt x="14249" y="4252"/>
                    <a:pt x="14211" y="4252"/>
                    <a:pt x="14173" y="4252"/>
                  </a:cubicBezTo>
                  <a:cubicBezTo>
                    <a:pt x="13202" y="4252"/>
                    <a:pt x="12169" y="4867"/>
                    <a:pt x="11855" y="5808"/>
                  </a:cubicBezTo>
                  <a:cubicBezTo>
                    <a:pt x="11730" y="6209"/>
                    <a:pt x="11730" y="6585"/>
                    <a:pt x="11805" y="6961"/>
                  </a:cubicBezTo>
                  <a:cubicBezTo>
                    <a:pt x="10176" y="7337"/>
                    <a:pt x="8747" y="8490"/>
                    <a:pt x="8898" y="10269"/>
                  </a:cubicBezTo>
                  <a:cubicBezTo>
                    <a:pt x="9045" y="12137"/>
                    <a:pt x="10758" y="12751"/>
                    <a:pt x="12501" y="12751"/>
                  </a:cubicBezTo>
                  <a:cubicBezTo>
                    <a:pt x="12537" y="12751"/>
                    <a:pt x="12572" y="12751"/>
                    <a:pt x="12607" y="12751"/>
                  </a:cubicBezTo>
                  <a:cubicBezTo>
                    <a:pt x="12632" y="13102"/>
                    <a:pt x="12757" y="13477"/>
                    <a:pt x="13008" y="13778"/>
                  </a:cubicBezTo>
                  <a:cubicBezTo>
                    <a:pt x="11429" y="14254"/>
                    <a:pt x="9975" y="15031"/>
                    <a:pt x="8848" y="16184"/>
                  </a:cubicBezTo>
                  <a:cubicBezTo>
                    <a:pt x="8346" y="15708"/>
                    <a:pt x="7745" y="15332"/>
                    <a:pt x="7093" y="15081"/>
                  </a:cubicBezTo>
                  <a:cubicBezTo>
                    <a:pt x="6894" y="15008"/>
                    <a:pt x="6682" y="14971"/>
                    <a:pt x="6472" y="14971"/>
                  </a:cubicBezTo>
                  <a:cubicBezTo>
                    <a:pt x="5967" y="14971"/>
                    <a:pt x="5471" y="15183"/>
                    <a:pt x="5188" y="15608"/>
                  </a:cubicBezTo>
                  <a:cubicBezTo>
                    <a:pt x="3860" y="15683"/>
                    <a:pt x="2607" y="16259"/>
                    <a:pt x="1629" y="17287"/>
                  </a:cubicBezTo>
                  <a:cubicBezTo>
                    <a:pt x="376" y="18640"/>
                    <a:pt x="0" y="20445"/>
                    <a:pt x="201" y="22224"/>
                  </a:cubicBezTo>
                  <a:cubicBezTo>
                    <a:pt x="226" y="22275"/>
                    <a:pt x="226" y="22325"/>
                    <a:pt x="226" y="22400"/>
                  </a:cubicBezTo>
                  <a:cubicBezTo>
                    <a:pt x="777" y="25182"/>
                    <a:pt x="3033" y="27087"/>
                    <a:pt x="5564" y="28114"/>
                  </a:cubicBezTo>
                  <a:cubicBezTo>
                    <a:pt x="6091" y="28340"/>
                    <a:pt x="6642" y="28490"/>
                    <a:pt x="7218" y="28565"/>
                  </a:cubicBezTo>
                  <a:cubicBezTo>
                    <a:pt x="7193" y="28666"/>
                    <a:pt x="7168" y="28766"/>
                    <a:pt x="7193" y="28866"/>
                  </a:cubicBezTo>
                  <a:cubicBezTo>
                    <a:pt x="4036" y="31122"/>
                    <a:pt x="4111" y="36109"/>
                    <a:pt x="7244" y="38691"/>
                  </a:cubicBezTo>
                  <a:cubicBezTo>
                    <a:pt x="8714" y="39899"/>
                    <a:pt x="10780" y="40526"/>
                    <a:pt x="12844" y="40526"/>
                  </a:cubicBezTo>
                  <a:cubicBezTo>
                    <a:pt x="15318" y="40526"/>
                    <a:pt x="17789" y="39624"/>
                    <a:pt x="19224" y="37738"/>
                  </a:cubicBezTo>
                  <a:cubicBezTo>
                    <a:pt x="19274" y="37688"/>
                    <a:pt x="19324" y="37613"/>
                    <a:pt x="19349" y="37563"/>
                  </a:cubicBezTo>
                  <a:cubicBezTo>
                    <a:pt x="19399" y="37513"/>
                    <a:pt x="19424" y="37438"/>
                    <a:pt x="19449" y="37387"/>
                  </a:cubicBezTo>
                  <a:cubicBezTo>
                    <a:pt x="21254" y="34380"/>
                    <a:pt x="20727" y="30219"/>
                    <a:pt x="17569" y="28565"/>
                  </a:cubicBezTo>
                  <a:cubicBezTo>
                    <a:pt x="17244" y="27964"/>
                    <a:pt x="16492" y="27563"/>
                    <a:pt x="15815" y="27362"/>
                  </a:cubicBezTo>
                  <a:cubicBezTo>
                    <a:pt x="15406" y="27269"/>
                    <a:pt x="14970" y="27218"/>
                    <a:pt x="14536" y="27218"/>
                  </a:cubicBezTo>
                  <a:cubicBezTo>
                    <a:pt x="14385" y="27218"/>
                    <a:pt x="14235" y="27224"/>
                    <a:pt x="14086" y="27237"/>
                  </a:cubicBezTo>
                  <a:cubicBezTo>
                    <a:pt x="14311" y="22275"/>
                    <a:pt x="16642" y="17538"/>
                    <a:pt x="20402" y="14154"/>
                  </a:cubicBezTo>
                  <a:cubicBezTo>
                    <a:pt x="21003" y="15006"/>
                    <a:pt x="21429" y="15984"/>
                    <a:pt x="21655" y="17011"/>
                  </a:cubicBezTo>
                  <a:cubicBezTo>
                    <a:pt x="21341" y="16959"/>
                    <a:pt x="21028" y="16933"/>
                    <a:pt x="20717" y="16933"/>
                  </a:cubicBezTo>
                  <a:cubicBezTo>
                    <a:pt x="20281" y="16933"/>
                    <a:pt x="19848" y="16984"/>
                    <a:pt x="19424" y="17087"/>
                  </a:cubicBezTo>
                  <a:cubicBezTo>
                    <a:pt x="18697" y="17287"/>
                    <a:pt x="18046" y="17863"/>
                    <a:pt x="18046" y="18665"/>
                  </a:cubicBezTo>
                  <a:cubicBezTo>
                    <a:pt x="18046" y="18716"/>
                    <a:pt x="18046" y="18766"/>
                    <a:pt x="18046" y="18816"/>
                  </a:cubicBezTo>
                  <a:cubicBezTo>
                    <a:pt x="16066" y="20370"/>
                    <a:pt x="15314" y="23051"/>
                    <a:pt x="16216" y="25608"/>
                  </a:cubicBezTo>
                  <a:cubicBezTo>
                    <a:pt x="17303" y="28755"/>
                    <a:pt x="20517" y="30245"/>
                    <a:pt x="23677" y="30245"/>
                  </a:cubicBezTo>
                  <a:cubicBezTo>
                    <a:pt x="24016" y="30245"/>
                    <a:pt x="24353" y="30228"/>
                    <a:pt x="24687" y="30194"/>
                  </a:cubicBezTo>
                  <a:cubicBezTo>
                    <a:pt x="26216" y="30044"/>
                    <a:pt x="27845" y="29618"/>
                    <a:pt x="29123" y="28691"/>
                  </a:cubicBezTo>
                  <a:cubicBezTo>
                    <a:pt x="30226" y="27889"/>
                    <a:pt x="30878" y="26736"/>
                    <a:pt x="31304" y="25483"/>
                  </a:cubicBezTo>
                  <a:cubicBezTo>
                    <a:pt x="32231" y="22625"/>
                    <a:pt x="31128" y="19367"/>
                    <a:pt x="28422" y="18089"/>
                  </a:cubicBezTo>
                  <a:cubicBezTo>
                    <a:pt x="28121" y="17538"/>
                    <a:pt x="27394" y="17162"/>
                    <a:pt x="26692" y="16986"/>
                  </a:cubicBezTo>
                  <a:cubicBezTo>
                    <a:pt x="26332" y="16908"/>
                    <a:pt x="25942" y="16869"/>
                    <a:pt x="25542" y="16869"/>
                  </a:cubicBezTo>
                  <a:cubicBezTo>
                    <a:pt x="25301" y="16869"/>
                    <a:pt x="25057" y="16883"/>
                    <a:pt x="24813" y="16911"/>
                  </a:cubicBezTo>
                  <a:cubicBezTo>
                    <a:pt x="24612" y="15232"/>
                    <a:pt x="24061" y="13578"/>
                    <a:pt x="23058" y="12174"/>
                  </a:cubicBezTo>
                  <a:cubicBezTo>
                    <a:pt x="23986" y="11598"/>
                    <a:pt x="24938" y="11097"/>
                    <a:pt x="25915" y="10645"/>
                  </a:cubicBezTo>
                  <a:cubicBezTo>
                    <a:pt x="26417" y="10420"/>
                    <a:pt x="26617" y="9743"/>
                    <a:pt x="26467" y="9267"/>
                  </a:cubicBezTo>
                  <a:cubicBezTo>
                    <a:pt x="26392" y="8916"/>
                    <a:pt x="26241" y="8590"/>
                    <a:pt x="26091" y="8264"/>
                  </a:cubicBezTo>
                  <a:cubicBezTo>
                    <a:pt x="26667" y="7663"/>
                    <a:pt x="26993" y="6936"/>
                    <a:pt x="27118" y="6059"/>
                  </a:cubicBezTo>
                  <a:cubicBezTo>
                    <a:pt x="27269" y="4655"/>
                    <a:pt x="26166" y="3653"/>
                    <a:pt x="24913" y="3477"/>
                  </a:cubicBezTo>
                  <a:cubicBezTo>
                    <a:pt x="24863" y="2700"/>
                    <a:pt x="24687" y="1924"/>
                    <a:pt x="24211" y="1247"/>
                  </a:cubicBezTo>
                  <a:cubicBezTo>
                    <a:pt x="23620" y="419"/>
                    <a:pt x="22766" y="1"/>
                    <a:pt x="2185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1822200" y="3219375"/>
              <a:ext cx="297650" cy="266325"/>
            </a:xfrm>
            <a:custGeom>
              <a:rect b="b" l="l" r="r" t="t"/>
              <a:pathLst>
                <a:path extrusionOk="0" h="10653" w="11906">
                  <a:moveTo>
                    <a:pt x="4260" y="1"/>
                  </a:moveTo>
                  <a:cubicBezTo>
                    <a:pt x="3876" y="1"/>
                    <a:pt x="3494" y="58"/>
                    <a:pt x="3133" y="174"/>
                  </a:cubicBezTo>
                  <a:cubicBezTo>
                    <a:pt x="1529" y="675"/>
                    <a:pt x="376" y="2254"/>
                    <a:pt x="201" y="3934"/>
                  </a:cubicBezTo>
                  <a:cubicBezTo>
                    <a:pt x="0" y="5713"/>
                    <a:pt x="777" y="7267"/>
                    <a:pt x="1980" y="8420"/>
                  </a:cubicBezTo>
                  <a:cubicBezTo>
                    <a:pt x="2707" y="9122"/>
                    <a:pt x="3559" y="9673"/>
                    <a:pt x="4461" y="10049"/>
                  </a:cubicBezTo>
                  <a:cubicBezTo>
                    <a:pt x="5246" y="10377"/>
                    <a:pt x="6110" y="10652"/>
                    <a:pt x="6976" y="10652"/>
                  </a:cubicBezTo>
                  <a:cubicBezTo>
                    <a:pt x="7300" y="10652"/>
                    <a:pt x="7624" y="10614"/>
                    <a:pt x="7945" y="10525"/>
                  </a:cubicBezTo>
                  <a:cubicBezTo>
                    <a:pt x="9223" y="10149"/>
                    <a:pt x="10527" y="9021"/>
                    <a:pt x="11103" y="7818"/>
                  </a:cubicBezTo>
                  <a:cubicBezTo>
                    <a:pt x="11905" y="6064"/>
                    <a:pt x="11429" y="3984"/>
                    <a:pt x="9750" y="3006"/>
                  </a:cubicBezTo>
                  <a:cubicBezTo>
                    <a:pt x="9048" y="2580"/>
                    <a:pt x="8221" y="2405"/>
                    <a:pt x="7519" y="2004"/>
                  </a:cubicBezTo>
                  <a:cubicBezTo>
                    <a:pt x="6717" y="1528"/>
                    <a:pt x="6366" y="550"/>
                    <a:pt x="5564" y="224"/>
                  </a:cubicBezTo>
                  <a:cubicBezTo>
                    <a:pt x="5148" y="77"/>
                    <a:pt x="4703" y="1"/>
                    <a:pt x="4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1936225" y="3527975"/>
              <a:ext cx="344650" cy="253650"/>
            </a:xfrm>
            <a:custGeom>
              <a:rect b="b" l="l" r="r" t="t"/>
              <a:pathLst>
                <a:path extrusionOk="0" h="10146" w="13786">
                  <a:moveTo>
                    <a:pt x="3983" y="1"/>
                  </a:moveTo>
                  <a:cubicBezTo>
                    <a:pt x="3867" y="1"/>
                    <a:pt x="3751" y="11"/>
                    <a:pt x="3635" y="36"/>
                  </a:cubicBezTo>
                  <a:cubicBezTo>
                    <a:pt x="2733" y="236"/>
                    <a:pt x="1880" y="763"/>
                    <a:pt x="1304" y="1489"/>
                  </a:cubicBezTo>
                  <a:cubicBezTo>
                    <a:pt x="101" y="2968"/>
                    <a:pt x="1" y="5174"/>
                    <a:pt x="853" y="6853"/>
                  </a:cubicBezTo>
                  <a:cubicBezTo>
                    <a:pt x="1780" y="8632"/>
                    <a:pt x="3484" y="9635"/>
                    <a:pt x="5339" y="9986"/>
                  </a:cubicBezTo>
                  <a:cubicBezTo>
                    <a:pt x="5874" y="10095"/>
                    <a:pt x="6421" y="10146"/>
                    <a:pt x="6969" y="10146"/>
                  </a:cubicBezTo>
                  <a:cubicBezTo>
                    <a:pt x="7549" y="10146"/>
                    <a:pt x="8130" y="10089"/>
                    <a:pt x="8698" y="9986"/>
                  </a:cubicBezTo>
                  <a:cubicBezTo>
                    <a:pt x="10001" y="9735"/>
                    <a:pt x="11379" y="9309"/>
                    <a:pt x="12256" y="8281"/>
                  </a:cubicBezTo>
                  <a:cubicBezTo>
                    <a:pt x="13234" y="7129"/>
                    <a:pt x="13785" y="5249"/>
                    <a:pt x="13560" y="3745"/>
                  </a:cubicBezTo>
                  <a:cubicBezTo>
                    <a:pt x="13270" y="1690"/>
                    <a:pt x="11626" y="54"/>
                    <a:pt x="9530" y="54"/>
                  </a:cubicBezTo>
                  <a:cubicBezTo>
                    <a:pt x="9454" y="54"/>
                    <a:pt x="9377" y="56"/>
                    <a:pt x="9299" y="61"/>
                  </a:cubicBezTo>
                  <a:cubicBezTo>
                    <a:pt x="8372" y="111"/>
                    <a:pt x="7495" y="437"/>
                    <a:pt x="6567" y="487"/>
                  </a:cubicBezTo>
                  <a:cubicBezTo>
                    <a:pt x="6516" y="491"/>
                    <a:pt x="6466" y="492"/>
                    <a:pt x="6415" y="492"/>
                  </a:cubicBezTo>
                  <a:cubicBezTo>
                    <a:pt x="5570" y="492"/>
                    <a:pt x="4773" y="1"/>
                    <a:pt x="3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2211925" y="3269750"/>
              <a:ext cx="346525" cy="256225"/>
            </a:xfrm>
            <a:custGeom>
              <a:rect b="b" l="l" r="r" t="t"/>
              <a:pathLst>
                <a:path extrusionOk="0" h="10249" w="13861">
                  <a:moveTo>
                    <a:pt x="9506" y="1"/>
                  </a:moveTo>
                  <a:cubicBezTo>
                    <a:pt x="9396" y="1"/>
                    <a:pt x="9285" y="5"/>
                    <a:pt x="9173" y="14"/>
                  </a:cubicBezTo>
                  <a:cubicBezTo>
                    <a:pt x="8246" y="89"/>
                    <a:pt x="7369" y="490"/>
                    <a:pt x="6467" y="565"/>
                  </a:cubicBezTo>
                  <a:cubicBezTo>
                    <a:pt x="6396" y="572"/>
                    <a:pt x="6325" y="575"/>
                    <a:pt x="6254" y="575"/>
                  </a:cubicBezTo>
                  <a:cubicBezTo>
                    <a:pt x="5442" y="575"/>
                    <a:pt x="4673" y="160"/>
                    <a:pt x="3924" y="160"/>
                  </a:cubicBezTo>
                  <a:cubicBezTo>
                    <a:pt x="3776" y="160"/>
                    <a:pt x="3630" y="176"/>
                    <a:pt x="3484" y="214"/>
                  </a:cubicBezTo>
                  <a:cubicBezTo>
                    <a:pt x="2582" y="440"/>
                    <a:pt x="1730" y="1016"/>
                    <a:pt x="1178" y="1768"/>
                  </a:cubicBezTo>
                  <a:cubicBezTo>
                    <a:pt x="50" y="3297"/>
                    <a:pt x="0" y="5503"/>
                    <a:pt x="953" y="7157"/>
                  </a:cubicBezTo>
                  <a:cubicBezTo>
                    <a:pt x="1955" y="8936"/>
                    <a:pt x="3685" y="9864"/>
                    <a:pt x="5564" y="10164"/>
                  </a:cubicBezTo>
                  <a:cubicBezTo>
                    <a:pt x="5987" y="10221"/>
                    <a:pt x="6414" y="10249"/>
                    <a:pt x="6838" y="10249"/>
                  </a:cubicBezTo>
                  <a:cubicBezTo>
                    <a:pt x="7546" y="10249"/>
                    <a:pt x="8249" y="10171"/>
                    <a:pt x="8923" y="10014"/>
                  </a:cubicBezTo>
                  <a:cubicBezTo>
                    <a:pt x="10226" y="9738"/>
                    <a:pt x="11604" y="9262"/>
                    <a:pt x="12457" y="8184"/>
                  </a:cubicBezTo>
                  <a:cubicBezTo>
                    <a:pt x="13409" y="6981"/>
                    <a:pt x="13860" y="5077"/>
                    <a:pt x="13609" y="3573"/>
                  </a:cubicBezTo>
                  <a:cubicBezTo>
                    <a:pt x="13229" y="1549"/>
                    <a:pt x="11582" y="1"/>
                    <a:pt x="9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2286475" y="2829175"/>
              <a:ext cx="157925" cy="205350"/>
            </a:xfrm>
            <a:custGeom>
              <a:rect b="b" l="l" r="r" t="t"/>
              <a:pathLst>
                <a:path extrusionOk="0" h="8214" w="6317">
                  <a:moveTo>
                    <a:pt x="2088" y="0"/>
                  </a:moveTo>
                  <a:cubicBezTo>
                    <a:pt x="1859" y="0"/>
                    <a:pt x="1631" y="53"/>
                    <a:pt x="1429" y="168"/>
                  </a:cubicBezTo>
                  <a:cubicBezTo>
                    <a:pt x="978" y="394"/>
                    <a:pt x="728" y="895"/>
                    <a:pt x="627" y="1371"/>
                  </a:cubicBezTo>
                  <a:cubicBezTo>
                    <a:pt x="377" y="2549"/>
                    <a:pt x="853" y="3827"/>
                    <a:pt x="1830" y="4529"/>
                  </a:cubicBezTo>
                  <a:cubicBezTo>
                    <a:pt x="1680" y="4516"/>
                    <a:pt x="1530" y="4504"/>
                    <a:pt x="1379" y="4504"/>
                  </a:cubicBezTo>
                  <a:cubicBezTo>
                    <a:pt x="1229" y="4504"/>
                    <a:pt x="1079" y="4516"/>
                    <a:pt x="928" y="4554"/>
                  </a:cubicBezTo>
                  <a:cubicBezTo>
                    <a:pt x="627" y="4629"/>
                    <a:pt x="352" y="4780"/>
                    <a:pt x="226" y="5055"/>
                  </a:cubicBezTo>
                  <a:cubicBezTo>
                    <a:pt x="1" y="5506"/>
                    <a:pt x="251" y="6083"/>
                    <a:pt x="652" y="6409"/>
                  </a:cubicBezTo>
                  <a:cubicBezTo>
                    <a:pt x="1028" y="6735"/>
                    <a:pt x="1505" y="6910"/>
                    <a:pt x="1931" y="7110"/>
                  </a:cubicBezTo>
                  <a:cubicBezTo>
                    <a:pt x="2382" y="7336"/>
                    <a:pt x="2632" y="7787"/>
                    <a:pt x="2808" y="8213"/>
                  </a:cubicBezTo>
                  <a:cubicBezTo>
                    <a:pt x="2883" y="7862"/>
                    <a:pt x="3159" y="7587"/>
                    <a:pt x="3485" y="7411"/>
                  </a:cubicBezTo>
                  <a:cubicBezTo>
                    <a:pt x="3860" y="7236"/>
                    <a:pt x="4236" y="7211"/>
                    <a:pt x="4587" y="6985"/>
                  </a:cubicBezTo>
                  <a:cubicBezTo>
                    <a:pt x="4963" y="6709"/>
                    <a:pt x="5364" y="6434"/>
                    <a:pt x="5665" y="6083"/>
                  </a:cubicBezTo>
                  <a:cubicBezTo>
                    <a:pt x="6091" y="5582"/>
                    <a:pt x="6317" y="4855"/>
                    <a:pt x="6066" y="4253"/>
                  </a:cubicBezTo>
                  <a:cubicBezTo>
                    <a:pt x="5916" y="3852"/>
                    <a:pt x="5565" y="3552"/>
                    <a:pt x="5164" y="3476"/>
                  </a:cubicBezTo>
                  <a:cubicBezTo>
                    <a:pt x="5060" y="3450"/>
                    <a:pt x="4953" y="3438"/>
                    <a:pt x="4846" y="3438"/>
                  </a:cubicBezTo>
                  <a:cubicBezTo>
                    <a:pt x="4538" y="3438"/>
                    <a:pt x="4227" y="3541"/>
                    <a:pt x="3986" y="3727"/>
                  </a:cubicBezTo>
                  <a:cubicBezTo>
                    <a:pt x="4011" y="3125"/>
                    <a:pt x="4061" y="2524"/>
                    <a:pt x="3961" y="1922"/>
                  </a:cubicBezTo>
                  <a:cubicBezTo>
                    <a:pt x="3860" y="1321"/>
                    <a:pt x="3585" y="745"/>
                    <a:pt x="3109" y="369"/>
                  </a:cubicBezTo>
                  <a:cubicBezTo>
                    <a:pt x="2830" y="137"/>
                    <a:pt x="2457" y="0"/>
                    <a:pt x="2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2041500" y="2936400"/>
              <a:ext cx="282600" cy="201625"/>
            </a:xfrm>
            <a:custGeom>
              <a:rect b="b" l="l" r="r" t="t"/>
              <a:pathLst>
                <a:path extrusionOk="0" h="8065" w="11304">
                  <a:moveTo>
                    <a:pt x="11295" y="4497"/>
                  </a:moveTo>
                  <a:lnTo>
                    <a:pt x="11295" y="4497"/>
                  </a:lnTo>
                  <a:cubicBezTo>
                    <a:pt x="11298" y="4498"/>
                    <a:pt x="11301" y="4500"/>
                    <a:pt x="11304" y="4501"/>
                  </a:cubicBezTo>
                  <a:cubicBezTo>
                    <a:pt x="11301" y="4500"/>
                    <a:pt x="11298" y="4498"/>
                    <a:pt x="11295" y="4497"/>
                  </a:cubicBezTo>
                  <a:close/>
                  <a:moveTo>
                    <a:pt x="4337" y="0"/>
                  </a:moveTo>
                  <a:cubicBezTo>
                    <a:pt x="3471" y="0"/>
                    <a:pt x="2763" y="567"/>
                    <a:pt x="3133" y="1568"/>
                  </a:cubicBezTo>
                  <a:cubicBezTo>
                    <a:pt x="3284" y="1944"/>
                    <a:pt x="3559" y="2270"/>
                    <a:pt x="3835" y="2596"/>
                  </a:cubicBezTo>
                  <a:cubicBezTo>
                    <a:pt x="3569" y="2524"/>
                    <a:pt x="3294" y="2490"/>
                    <a:pt x="3019" y="2490"/>
                  </a:cubicBezTo>
                  <a:cubicBezTo>
                    <a:pt x="2233" y="2490"/>
                    <a:pt x="1447" y="2771"/>
                    <a:pt x="852" y="3273"/>
                  </a:cubicBezTo>
                  <a:cubicBezTo>
                    <a:pt x="351" y="3724"/>
                    <a:pt x="0" y="4400"/>
                    <a:pt x="226" y="5027"/>
                  </a:cubicBezTo>
                  <a:cubicBezTo>
                    <a:pt x="426" y="5478"/>
                    <a:pt x="877" y="5729"/>
                    <a:pt x="1354" y="5904"/>
                  </a:cubicBezTo>
                  <a:cubicBezTo>
                    <a:pt x="1794" y="6054"/>
                    <a:pt x="2257" y="6128"/>
                    <a:pt x="2721" y="6128"/>
                  </a:cubicBezTo>
                  <a:cubicBezTo>
                    <a:pt x="3420" y="6128"/>
                    <a:pt x="4119" y="5960"/>
                    <a:pt x="4737" y="5629"/>
                  </a:cubicBezTo>
                  <a:lnTo>
                    <a:pt x="4737" y="5629"/>
                  </a:lnTo>
                  <a:cubicBezTo>
                    <a:pt x="4386" y="5829"/>
                    <a:pt x="3885" y="6531"/>
                    <a:pt x="3810" y="6932"/>
                  </a:cubicBezTo>
                  <a:cubicBezTo>
                    <a:pt x="3710" y="7558"/>
                    <a:pt x="4386" y="8009"/>
                    <a:pt x="4963" y="8060"/>
                  </a:cubicBezTo>
                  <a:cubicBezTo>
                    <a:pt x="5003" y="8063"/>
                    <a:pt x="5043" y="8064"/>
                    <a:pt x="5082" y="8064"/>
                  </a:cubicBezTo>
                  <a:cubicBezTo>
                    <a:pt x="5665" y="8064"/>
                    <a:pt x="6216" y="7728"/>
                    <a:pt x="6592" y="7283"/>
                  </a:cubicBezTo>
                  <a:cubicBezTo>
                    <a:pt x="7018" y="6806"/>
                    <a:pt x="7243" y="6205"/>
                    <a:pt x="7494" y="5629"/>
                  </a:cubicBezTo>
                  <a:lnTo>
                    <a:pt x="7494" y="5629"/>
                  </a:lnTo>
                  <a:cubicBezTo>
                    <a:pt x="7294" y="6130"/>
                    <a:pt x="7895" y="6431"/>
                    <a:pt x="8271" y="6456"/>
                  </a:cubicBezTo>
                  <a:cubicBezTo>
                    <a:pt x="8284" y="6456"/>
                    <a:pt x="8297" y="6456"/>
                    <a:pt x="8311" y="6456"/>
                  </a:cubicBezTo>
                  <a:cubicBezTo>
                    <a:pt x="8866" y="6456"/>
                    <a:pt x="9256" y="5945"/>
                    <a:pt x="9574" y="5528"/>
                  </a:cubicBezTo>
                  <a:cubicBezTo>
                    <a:pt x="9775" y="5228"/>
                    <a:pt x="9975" y="4927"/>
                    <a:pt x="10276" y="4701"/>
                  </a:cubicBezTo>
                  <a:cubicBezTo>
                    <a:pt x="10469" y="4544"/>
                    <a:pt x="10722" y="4435"/>
                    <a:pt x="10977" y="4435"/>
                  </a:cubicBezTo>
                  <a:cubicBezTo>
                    <a:pt x="11084" y="4435"/>
                    <a:pt x="11192" y="4454"/>
                    <a:pt x="11295" y="4497"/>
                  </a:cubicBezTo>
                  <a:lnTo>
                    <a:pt x="11295" y="4497"/>
                  </a:lnTo>
                  <a:cubicBezTo>
                    <a:pt x="10925" y="4333"/>
                    <a:pt x="10777" y="3170"/>
                    <a:pt x="10777" y="2821"/>
                  </a:cubicBezTo>
                  <a:cubicBezTo>
                    <a:pt x="10752" y="2245"/>
                    <a:pt x="10677" y="1769"/>
                    <a:pt x="10301" y="1318"/>
                  </a:cubicBezTo>
                  <a:cubicBezTo>
                    <a:pt x="10201" y="1192"/>
                    <a:pt x="10076" y="1092"/>
                    <a:pt x="9950" y="1017"/>
                  </a:cubicBezTo>
                  <a:cubicBezTo>
                    <a:pt x="9761" y="882"/>
                    <a:pt x="9539" y="821"/>
                    <a:pt x="9314" y="821"/>
                  </a:cubicBezTo>
                  <a:cubicBezTo>
                    <a:pt x="8913" y="821"/>
                    <a:pt x="8503" y="1013"/>
                    <a:pt x="8246" y="1318"/>
                  </a:cubicBezTo>
                  <a:cubicBezTo>
                    <a:pt x="7995" y="1644"/>
                    <a:pt x="7895" y="2095"/>
                    <a:pt x="7995" y="2496"/>
                  </a:cubicBezTo>
                  <a:cubicBezTo>
                    <a:pt x="7519" y="1142"/>
                    <a:pt x="6116" y="315"/>
                    <a:pt x="4737" y="40"/>
                  </a:cubicBezTo>
                  <a:cubicBezTo>
                    <a:pt x="4602" y="13"/>
                    <a:pt x="4468" y="0"/>
                    <a:pt x="4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2331600" y="2855900"/>
              <a:ext cx="35100" cy="199325"/>
            </a:xfrm>
            <a:custGeom>
              <a:rect b="b" l="l" r="r" t="t"/>
              <a:pathLst>
                <a:path extrusionOk="0" h="7973" w="1404">
                  <a:moveTo>
                    <a:pt x="30" y="0"/>
                  </a:moveTo>
                  <a:cubicBezTo>
                    <a:pt x="29" y="0"/>
                    <a:pt x="27" y="1"/>
                    <a:pt x="25" y="1"/>
                  </a:cubicBezTo>
                  <a:cubicBezTo>
                    <a:pt x="0" y="26"/>
                    <a:pt x="201" y="452"/>
                    <a:pt x="426" y="1129"/>
                  </a:cubicBezTo>
                  <a:cubicBezTo>
                    <a:pt x="502" y="1305"/>
                    <a:pt x="552" y="1505"/>
                    <a:pt x="627" y="1706"/>
                  </a:cubicBezTo>
                  <a:cubicBezTo>
                    <a:pt x="677" y="1906"/>
                    <a:pt x="727" y="2132"/>
                    <a:pt x="802" y="2382"/>
                  </a:cubicBezTo>
                  <a:cubicBezTo>
                    <a:pt x="903" y="2859"/>
                    <a:pt x="1003" y="3385"/>
                    <a:pt x="1053" y="3936"/>
                  </a:cubicBezTo>
                  <a:cubicBezTo>
                    <a:pt x="1103" y="4488"/>
                    <a:pt x="1103" y="5014"/>
                    <a:pt x="1103" y="5515"/>
                  </a:cubicBezTo>
                  <a:cubicBezTo>
                    <a:pt x="1078" y="5741"/>
                    <a:pt x="1078" y="5966"/>
                    <a:pt x="1053" y="6192"/>
                  </a:cubicBezTo>
                  <a:cubicBezTo>
                    <a:pt x="1028" y="6417"/>
                    <a:pt x="1003" y="6618"/>
                    <a:pt x="978" y="6793"/>
                  </a:cubicBezTo>
                  <a:cubicBezTo>
                    <a:pt x="878" y="7520"/>
                    <a:pt x="752" y="7971"/>
                    <a:pt x="802" y="7971"/>
                  </a:cubicBezTo>
                  <a:cubicBezTo>
                    <a:pt x="804" y="7972"/>
                    <a:pt x="805" y="7972"/>
                    <a:pt x="807" y="7972"/>
                  </a:cubicBezTo>
                  <a:cubicBezTo>
                    <a:pt x="862" y="7972"/>
                    <a:pt x="1033" y="7549"/>
                    <a:pt x="1203" y="6818"/>
                  </a:cubicBezTo>
                  <a:cubicBezTo>
                    <a:pt x="1228" y="6643"/>
                    <a:pt x="1279" y="6442"/>
                    <a:pt x="1304" y="6217"/>
                  </a:cubicBezTo>
                  <a:cubicBezTo>
                    <a:pt x="1329" y="5991"/>
                    <a:pt x="1354" y="5766"/>
                    <a:pt x="1379" y="5515"/>
                  </a:cubicBezTo>
                  <a:cubicBezTo>
                    <a:pt x="1404" y="5014"/>
                    <a:pt x="1404" y="4463"/>
                    <a:pt x="1354" y="3911"/>
                  </a:cubicBezTo>
                  <a:cubicBezTo>
                    <a:pt x="1304" y="3335"/>
                    <a:pt x="1203" y="2783"/>
                    <a:pt x="1078" y="2307"/>
                  </a:cubicBezTo>
                  <a:cubicBezTo>
                    <a:pt x="1003" y="2056"/>
                    <a:pt x="928" y="1831"/>
                    <a:pt x="852" y="1630"/>
                  </a:cubicBezTo>
                  <a:cubicBezTo>
                    <a:pt x="777" y="1430"/>
                    <a:pt x="702" y="1229"/>
                    <a:pt x="627" y="1054"/>
                  </a:cubicBezTo>
                  <a:cubicBezTo>
                    <a:pt x="335" y="397"/>
                    <a:pt x="90" y="0"/>
                    <a:pt x="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2312800" y="2957325"/>
              <a:ext cx="50150" cy="43475"/>
            </a:xfrm>
            <a:custGeom>
              <a:rect b="b" l="l" r="r" t="t"/>
              <a:pathLst>
                <a:path extrusionOk="0" h="1739" w="2006">
                  <a:moveTo>
                    <a:pt x="39" y="0"/>
                  </a:moveTo>
                  <a:cubicBezTo>
                    <a:pt x="33" y="0"/>
                    <a:pt x="29" y="2"/>
                    <a:pt x="26" y="5"/>
                  </a:cubicBezTo>
                  <a:cubicBezTo>
                    <a:pt x="0" y="30"/>
                    <a:pt x="376" y="481"/>
                    <a:pt x="903" y="957"/>
                  </a:cubicBezTo>
                  <a:cubicBezTo>
                    <a:pt x="1417" y="1424"/>
                    <a:pt x="1865" y="1739"/>
                    <a:pt x="1944" y="1739"/>
                  </a:cubicBezTo>
                  <a:cubicBezTo>
                    <a:pt x="1950" y="1739"/>
                    <a:pt x="1954" y="1737"/>
                    <a:pt x="1955" y="1734"/>
                  </a:cubicBezTo>
                  <a:cubicBezTo>
                    <a:pt x="2005" y="1684"/>
                    <a:pt x="1579" y="1283"/>
                    <a:pt x="1053" y="807"/>
                  </a:cubicBezTo>
                  <a:cubicBezTo>
                    <a:pt x="535" y="359"/>
                    <a:pt x="127" y="0"/>
                    <a:pt x="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2361050" y="2942300"/>
              <a:ext cx="63925" cy="58475"/>
            </a:xfrm>
            <a:custGeom>
              <a:rect b="b" l="l" r="r" t="t"/>
              <a:pathLst>
                <a:path extrusionOk="0" h="2339" w="2557">
                  <a:moveTo>
                    <a:pt x="2500" y="1"/>
                  </a:moveTo>
                  <a:cubicBezTo>
                    <a:pt x="2430" y="1"/>
                    <a:pt x="1875" y="508"/>
                    <a:pt x="1228" y="1107"/>
                  </a:cubicBezTo>
                  <a:cubicBezTo>
                    <a:pt x="552" y="1758"/>
                    <a:pt x="0" y="2285"/>
                    <a:pt x="50" y="2335"/>
                  </a:cubicBezTo>
                  <a:cubicBezTo>
                    <a:pt x="52" y="2337"/>
                    <a:pt x="54" y="2338"/>
                    <a:pt x="58" y="2338"/>
                  </a:cubicBezTo>
                  <a:cubicBezTo>
                    <a:pt x="136" y="2338"/>
                    <a:pt x="735" y="1877"/>
                    <a:pt x="1379" y="1257"/>
                  </a:cubicBezTo>
                  <a:cubicBezTo>
                    <a:pt x="2055" y="631"/>
                    <a:pt x="2557" y="29"/>
                    <a:pt x="2507" y="4"/>
                  </a:cubicBezTo>
                  <a:cubicBezTo>
                    <a:pt x="2505" y="2"/>
                    <a:pt x="2503" y="1"/>
                    <a:pt x="2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2312175" y="2886450"/>
              <a:ext cx="44500" cy="23075"/>
            </a:xfrm>
            <a:custGeom>
              <a:rect b="b" l="l" r="r" t="t"/>
              <a:pathLst>
                <a:path extrusionOk="0" h="923" w="1780">
                  <a:moveTo>
                    <a:pt x="43" y="0"/>
                  </a:moveTo>
                  <a:cubicBezTo>
                    <a:pt x="34" y="0"/>
                    <a:pt x="28" y="3"/>
                    <a:pt x="25" y="7"/>
                  </a:cubicBezTo>
                  <a:cubicBezTo>
                    <a:pt x="0" y="58"/>
                    <a:pt x="326" y="333"/>
                    <a:pt x="827" y="609"/>
                  </a:cubicBezTo>
                  <a:cubicBezTo>
                    <a:pt x="1224" y="818"/>
                    <a:pt x="1586" y="922"/>
                    <a:pt x="1710" y="922"/>
                  </a:cubicBezTo>
                  <a:cubicBezTo>
                    <a:pt x="1735" y="922"/>
                    <a:pt x="1751" y="918"/>
                    <a:pt x="1755" y="910"/>
                  </a:cubicBezTo>
                  <a:cubicBezTo>
                    <a:pt x="1780" y="860"/>
                    <a:pt x="1379" y="659"/>
                    <a:pt x="903" y="408"/>
                  </a:cubicBezTo>
                  <a:cubicBezTo>
                    <a:pt x="495" y="204"/>
                    <a:pt x="128" y="0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2352900" y="2867800"/>
              <a:ext cx="18200" cy="42675"/>
            </a:xfrm>
            <a:custGeom>
              <a:rect b="b" l="l" r="r" t="t"/>
              <a:pathLst>
                <a:path extrusionOk="0" h="1707" w="728">
                  <a:moveTo>
                    <a:pt x="672" y="0"/>
                  </a:moveTo>
                  <a:cubicBezTo>
                    <a:pt x="616" y="0"/>
                    <a:pt x="446" y="367"/>
                    <a:pt x="276" y="829"/>
                  </a:cubicBezTo>
                  <a:cubicBezTo>
                    <a:pt x="101" y="1305"/>
                    <a:pt x="0" y="1706"/>
                    <a:pt x="51" y="1706"/>
                  </a:cubicBezTo>
                  <a:cubicBezTo>
                    <a:pt x="53" y="1707"/>
                    <a:pt x="55" y="1707"/>
                    <a:pt x="58" y="1707"/>
                  </a:cubicBezTo>
                  <a:cubicBezTo>
                    <a:pt x="137" y="1707"/>
                    <a:pt x="307" y="1340"/>
                    <a:pt x="477" y="879"/>
                  </a:cubicBezTo>
                  <a:cubicBezTo>
                    <a:pt x="627" y="428"/>
                    <a:pt x="727" y="27"/>
                    <a:pt x="677" y="2"/>
                  </a:cubicBezTo>
                  <a:cubicBezTo>
                    <a:pt x="676" y="1"/>
                    <a:pt x="674" y="0"/>
                    <a:pt x="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2106025" y="3015775"/>
              <a:ext cx="238750" cy="48325"/>
            </a:xfrm>
            <a:custGeom>
              <a:rect b="b" l="l" r="r" t="t"/>
              <a:pathLst>
                <a:path extrusionOk="0" h="1933" w="9550">
                  <a:moveTo>
                    <a:pt x="4004" y="0"/>
                  </a:moveTo>
                  <a:cubicBezTo>
                    <a:pt x="3641" y="0"/>
                    <a:pt x="3288" y="20"/>
                    <a:pt x="2958" y="47"/>
                  </a:cubicBezTo>
                  <a:cubicBezTo>
                    <a:pt x="2657" y="98"/>
                    <a:pt x="2357" y="123"/>
                    <a:pt x="2106" y="173"/>
                  </a:cubicBezTo>
                  <a:cubicBezTo>
                    <a:pt x="1981" y="198"/>
                    <a:pt x="1855" y="223"/>
                    <a:pt x="1730" y="273"/>
                  </a:cubicBezTo>
                  <a:cubicBezTo>
                    <a:pt x="1605" y="298"/>
                    <a:pt x="1479" y="323"/>
                    <a:pt x="1379" y="348"/>
                  </a:cubicBezTo>
                  <a:cubicBezTo>
                    <a:pt x="502" y="624"/>
                    <a:pt x="1" y="900"/>
                    <a:pt x="26" y="925"/>
                  </a:cubicBezTo>
                  <a:cubicBezTo>
                    <a:pt x="28" y="930"/>
                    <a:pt x="36" y="932"/>
                    <a:pt x="50" y="932"/>
                  </a:cubicBezTo>
                  <a:cubicBezTo>
                    <a:pt x="161" y="932"/>
                    <a:pt x="645" y="753"/>
                    <a:pt x="1429" y="574"/>
                  </a:cubicBezTo>
                  <a:cubicBezTo>
                    <a:pt x="1555" y="549"/>
                    <a:pt x="1655" y="524"/>
                    <a:pt x="1780" y="499"/>
                  </a:cubicBezTo>
                  <a:cubicBezTo>
                    <a:pt x="1880" y="474"/>
                    <a:pt x="2006" y="448"/>
                    <a:pt x="2156" y="423"/>
                  </a:cubicBezTo>
                  <a:cubicBezTo>
                    <a:pt x="2407" y="373"/>
                    <a:pt x="2682" y="348"/>
                    <a:pt x="2983" y="323"/>
                  </a:cubicBezTo>
                  <a:cubicBezTo>
                    <a:pt x="3222" y="313"/>
                    <a:pt x="3474" y="307"/>
                    <a:pt x="3735" y="307"/>
                  </a:cubicBezTo>
                  <a:cubicBezTo>
                    <a:pt x="4104" y="307"/>
                    <a:pt x="4492" y="319"/>
                    <a:pt x="4888" y="348"/>
                  </a:cubicBezTo>
                  <a:cubicBezTo>
                    <a:pt x="5565" y="423"/>
                    <a:pt x="6191" y="574"/>
                    <a:pt x="6768" y="724"/>
                  </a:cubicBezTo>
                  <a:cubicBezTo>
                    <a:pt x="7043" y="824"/>
                    <a:pt x="7319" y="900"/>
                    <a:pt x="7570" y="1000"/>
                  </a:cubicBezTo>
                  <a:cubicBezTo>
                    <a:pt x="7670" y="1050"/>
                    <a:pt x="7795" y="1100"/>
                    <a:pt x="7921" y="1150"/>
                  </a:cubicBezTo>
                  <a:cubicBezTo>
                    <a:pt x="8021" y="1200"/>
                    <a:pt x="8121" y="1225"/>
                    <a:pt x="8221" y="1276"/>
                  </a:cubicBezTo>
                  <a:cubicBezTo>
                    <a:pt x="8992" y="1626"/>
                    <a:pt x="9436" y="1932"/>
                    <a:pt x="9513" y="1932"/>
                  </a:cubicBezTo>
                  <a:cubicBezTo>
                    <a:pt x="9519" y="1932"/>
                    <a:pt x="9523" y="1931"/>
                    <a:pt x="9525" y="1927"/>
                  </a:cubicBezTo>
                  <a:cubicBezTo>
                    <a:pt x="9550" y="1927"/>
                    <a:pt x="9124" y="1526"/>
                    <a:pt x="8322" y="1100"/>
                  </a:cubicBezTo>
                  <a:cubicBezTo>
                    <a:pt x="8221" y="1025"/>
                    <a:pt x="8121" y="975"/>
                    <a:pt x="8021" y="925"/>
                  </a:cubicBezTo>
                  <a:cubicBezTo>
                    <a:pt x="7896" y="875"/>
                    <a:pt x="7770" y="824"/>
                    <a:pt x="7645" y="774"/>
                  </a:cubicBezTo>
                  <a:cubicBezTo>
                    <a:pt x="7419" y="649"/>
                    <a:pt x="7144" y="574"/>
                    <a:pt x="6843" y="474"/>
                  </a:cubicBezTo>
                  <a:cubicBezTo>
                    <a:pt x="6266" y="273"/>
                    <a:pt x="5615" y="123"/>
                    <a:pt x="4913" y="47"/>
                  </a:cubicBezTo>
                  <a:cubicBezTo>
                    <a:pt x="4608" y="14"/>
                    <a:pt x="4302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2265800" y="2971825"/>
              <a:ext cx="10050" cy="57675"/>
            </a:xfrm>
            <a:custGeom>
              <a:rect b="b" l="l" r="r" t="t"/>
              <a:pathLst>
                <a:path extrusionOk="0" h="2307" w="402">
                  <a:moveTo>
                    <a:pt x="126" y="1"/>
                  </a:moveTo>
                  <a:cubicBezTo>
                    <a:pt x="76" y="1"/>
                    <a:pt x="1" y="527"/>
                    <a:pt x="51" y="1179"/>
                  </a:cubicBezTo>
                  <a:cubicBezTo>
                    <a:pt x="126" y="1805"/>
                    <a:pt x="276" y="2307"/>
                    <a:pt x="352" y="2307"/>
                  </a:cubicBezTo>
                  <a:cubicBezTo>
                    <a:pt x="402" y="2282"/>
                    <a:pt x="327" y="1780"/>
                    <a:pt x="251" y="1154"/>
                  </a:cubicBezTo>
                  <a:cubicBezTo>
                    <a:pt x="201" y="527"/>
                    <a:pt x="176" y="1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2238225" y="3028750"/>
              <a:ext cx="34500" cy="42150"/>
            </a:xfrm>
            <a:custGeom>
              <a:rect b="b" l="l" r="r" t="t"/>
              <a:pathLst>
                <a:path extrusionOk="0" h="1686" w="1380">
                  <a:moveTo>
                    <a:pt x="1319" y="0"/>
                  </a:moveTo>
                  <a:cubicBezTo>
                    <a:pt x="1248" y="0"/>
                    <a:pt x="984" y="381"/>
                    <a:pt x="653" y="807"/>
                  </a:cubicBezTo>
                  <a:cubicBezTo>
                    <a:pt x="277" y="1258"/>
                    <a:pt x="1" y="1634"/>
                    <a:pt x="26" y="1684"/>
                  </a:cubicBezTo>
                  <a:cubicBezTo>
                    <a:pt x="28" y="1685"/>
                    <a:pt x="30" y="1685"/>
                    <a:pt x="33" y="1685"/>
                  </a:cubicBezTo>
                  <a:cubicBezTo>
                    <a:pt x="105" y="1685"/>
                    <a:pt x="466" y="1390"/>
                    <a:pt x="803" y="932"/>
                  </a:cubicBezTo>
                  <a:cubicBezTo>
                    <a:pt x="1179" y="456"/>
                    <a:pt x="1379" y="30"/>
                    <a:pt x="1329" y="5"/>
                  </a:cubicBezTo>
                  <a:cubicBezTo>
                    <a:pt x="1326" y="2"/>
                    <a:pt x="1323" y="0"/>
                    <a:pt x="1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2163675" y="3020075"/>
              <a:ext cx="63300" cy="76550"/>
            </a:xfrm>
            <a:custGeom>
              <a:rect b="b" l="l" r="r" t="t"/>
              <a:pathLst>
                <a:path extrusionOk="0" h="3062" w="2532">
                  <a:moveTo>
                    <a:pt x="2478" y="0"/>
                  </a:moveTo>
                  <a:cubicBezTo>
                    <a:pt x="2410" y="0"/>
                    <a:pt x="1843" y="643"/>
                    <a:pt x="1178" y="1480"/>
                  </a:cubicBezTo>
                  <a:cubicBezTo>
                    <a:pt x="502" y="2307"/>
                    <a:pt x="1" y="3033"/>
                    <a:pt x="51" y="3058"/>
                  </a:cubicBezTo>
                  <a:cubicBezTo>
                    <a:pt x="52" y="3060"/>
                    <a:pt x="53" y="3061"/>
                    <a:pt x="55" y="3061"/>
                  </a:cubicBezTo>
                  <a:cubicBezTo>
                    <a:pt x="118" y="3061"/>
                    <a:pt x="700" y="2403"/>
                    <a:pt x="1329" y="1605"/>
                  </a:cubicBezTo>
                  <a:cubicBezTo>
                    <a:pt x="2006" y="753"/>
                    <a:pt x="2532" y="26"/>
                    <a:pt x="2482" y="1"/>
                  </a:cubicBezTo>
                  <a:cubicBezTo>
                    <a:pt x="2481" y="0"/>
                    <a:pt x="2480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2169325" y="2971800"/>
              <a:ext cx="57650" cy="50275"/>
            </a:xfrm>
            <a:custGeom>
              <a:rect b="b" l="l" r="r" t="t"/>
              <a:pathLst>
                <a:path extrusionOk="0" h="2011" w="2306">
                  <a:moveTo>
                    <a:pt x="31" y="1"/>
                  </a:moveTo>
                  <a:cubicBezTo>
                    <a:pt x="29" y="1"/>
                    <a:pt x="27" y="1"/>
                    <a:pt x="25" y="2"/>
                  </a:cubicBezTo>
                  <a:cubicBezTo>
                    <a:pt x="0" y="52"/>
                    <a:pt x="476" y="528"/>
                    <a:pt x="1078" y="1080"/>
                  </a:cubicBezTo>
                  <a:cubicBezTo>
                    <a:pt x="1671" y="1601"/>
                    <a:pt x="2174" y="2011"/>
                    <a:pt x="2269" y="2011"/>
                  </a:cubicBezTo>
                  <a:cubicBezTo>
                    <a:pt x="2274" y="2011"/>
                    <a:pt x="2278" y="2010"/>
                    <a:pt x="2281" y="2007"/>
                  </a:cubicBezTo>
                  <a:cubicBezTo>
                    <a:pt x="2306" y="1957"/>
                    <a:pt x="1830" y="1481"/>
                    <a:pt x="1228" y="929"/>
                  </a:cubicBezTo>
                  <a:cubicBezTo>
                    <a:pt x="620" y="394"/>
                    <a:pt x="107" y="1"/>
                    <a:pt x="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2075950" y="3009425"/>
              <a:ext cx="350275" cy="531350"/>
            </a:xfrm>
            <a:custGeom>
              <a:rect b="b" l="l" r="r" t="t"/>
              <a:pathLst>
                <a:path extrusionOk="0" h="21254" w="14011">
                  <a:moveTo>
                    <a:pt x="13434" y="1"/>
                  </a:moveTo>
                  <a:cubicBezTo>
                    <a:pt x="11454" y="828"/>
                    <a:pt x="1" y="6367"/>
                    <a:pt x="853" y="21254"/>
                  </a:cubicBezTo>
                  <a:lnTo>
                    <a:pt x="1605" y="21028"/>
                  </a:lnTo>
                  <a:cubicBezTo>
                    <a:pt x="1605" y="21028"/>
                    <a:pt x="1" y="7645"/>
                    <a:pt x="14011" y="1204"/>
                  </a:cubicBezTo>
                  <a:cubicBezTo>
                    <a:pt x="13911" y="753"/>
                    <a:pt x="13710" y="352"/>
                    <a:pt x="13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2299025" y="3085875"/>
              <a:ext cx="100275" cy="194250"/>
            </a:xfrm>
            <a:custGeom>
              <a:rect b="b" l="l" r="r" t="t"/>
              <a:pathLst>
                <a:path extrusionOk="0" h="7770" w="4011">
                  <a:moveTo>
                    <a:pt x="501" y="0"/>
                  </a:moveTo>
                  <a:lnTo>
                    <a:pt x="0" y="702"/>
                  </a:lnTo>
                  <a:cubicBezTo>
                    <a:pt x="0" y="702"/>
                    <a:pt x="3058" y="3133"/>
                    <a:pt x="2807" y="7745"/>
                  </a:cubicBezTo>
                  <a:lnTo>
                    <a:pt x="3434" y="7770"/>
                  </a:lnTo>
                  <a:cubicBezTo>
                    <a:pt x="3434" y="7770"/>
                    <a:pt x="4010" y="2707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2008275" y="3162225"/>
              <a:ext cx="221225" cy="107875"/>
            </a:xfrm>
            <a:custGeom>
              <a:rect b="b" l="l" r="r" t="t"/>
              <a:pathLst>
                <a:path extrusionOk="0" h="4315" w="8849">
                  <a:moveTo>
                    <a:pt x="7930" y="0"/>
                  </a:moveTo>
                  <a:cubicBezTo>
                    <a:pt x="1736" y="0"/>
                    <a:pt x="1" y="4064"/>
                    <a:pt x="1" y="4064"/>
                  </a:cubicBezTo>
                  <a:lnTo>
                    <a:pt x="427" y="4315"/>
                  </a:lnTo>
                  <a:cubicBezTo>
                    <a:pt x="2684" y="1724"/>
                    <a:pt x="5224" y="1250"/>
                    <a:pt x="6779" y="1250"/>
                  </a:cubicBezTo>
                  <a:cubicBezTo>
                    <a:pt x="7677" y="1250"/>
                    <a:pt x="8247" y="1408"/>
                    <a:pt x="8247" y="1408"/>
                  </a:cubicBezTo>
                  <a:lnTo>
                    <a:pt x="8848" y="29"/>
                  </a:lnTo>
                  <a:cubicBezTo>
                    <a:pt x="8532" y="10"/>
                    <a:pt x="8226" y="0"/>
                    <a:pt x="79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2273950" y="3251850"/>
              <a:ext cx="219325" cy="101325"/>
            </a:xfrm>
            <a:custGeom>
              <a:rect b="b" l="l" r="r" t="t"/>
              <a:pathLst>
                <a:path extrusionOk="0" h="4053" w="8773">
                  <a:moveTo>
                    <a:pt x="6408" y="0"/>
                  </a:moveTo>
                  <a:cubicBezTo>
                    <a:pt x="6250" y="0"/>
                    <a:pt x="6094" y="10"/>
                    <a:pt x="5940" y="28"/>
                  </a:cubicBezTo>
                  <a:cubicBezTo>
                    <a:pt x="5314" y="103"/>
                    <a:pt x="4537" y="279"/>
                    <a:pt x="4211" y="855"/>
                  </a:cubicBezTo>
                  <a:cubicBezTo>
                    <a:pt x="3635" y="404"/>
                    <a:pt x="2757" y="153"/>
                    <a:pt x="2056" y="103"/>
                  </a:cubicBezTo>
                  <a:cubicBezTo>
                    <a:pt x="1810" y="84"/>
                    <a:pt x="1572" y="64"/>
                    <a:pt x="1339" y="64"/>
                  </a:cubicBezTo>
                  <a:cubicBezTo>
                    <a:pt x="977" y="64"/>
                    <a:pt x="627" y="111"/>
                    <a:pt x="276" y="279"/>
                  </a:cubicBezTo>
                  <a:cubicBezTo>
                    <a:pt x="151" y="329"/>
                    <a:pt x="1" y="429"/>
                    <a:pt x="26" y="579"/>
                  </a:cubicBezTo>
                  <a:cubicBezTo>
                    <a:pt x="51" y="680"/>
                    <a:pt x="126" y="755"/>
                    <a:pt x="201" y="805"/>
                  </a:cubicBezTo>
                  <a:cubicBezTo>
                    <a:pt x="577" y="1056"/>
                    <a:pt x="953" y="1106"/>
                    <a:pt x="1354" y="1256"/>
                  </a:cubicBezTo>
                  <a:cubicBezTo>
                    <a:pt x="1626" y="1341"/>
                    <a:pt x="1853" y="1392"/>
                    <a:pt x="2103" y="1392"/>
                  </a:cubicBezTo>
                  <a:cubicBezTo>
                    <a:pt x="2222" y="1392"/>
                    <a:pt x="2345" y="1381"/>
                    <a:pt x="2482" y="1356"/>
                  </a:cubicBezTo>
                  <a:lnTo>
                    <a:pt x="2482" y="1356"/>
                  </a:lnTo>
                  <a:cubicBezTo>
                    <a:pt x="2081" y="1707"/>
                    <a:pt x="1655" y="2083"/>
                    <a:pt x="1379" y="2534"/>
                  </a:cubicBezTo>
                  <a:cubicBezTo>
                    <a:pt x="1179" y="2860"/>
                    <a:pt x="853" y="3487"/>
                    <a:pt x="1103" y="3838"/>
                  </a:cubicBezTo>
                  <a:cubicBezTo>
                    <a:pt x="1199" y="3997"/>
                    <a:pt x="1353" y="4053"/>
                    <a:pt x="1522" y="4053"/>
                  </a:cubicBezTo>
                  <a:cubicBezTo>
                    <a:pt x="1751" y="4053"/>
                    <a:pt x="2008" y="3949"/>
                    <a:pt x="2181" y="3863"/>
                  </a:cubicBezTo>
                  <a:cubicBezTo>
                    <a:pt x="2582" y="3662"/>
                    <a:pt x="2958" y="3361"/>
                    <a:pt x="3234" y="2986"/>
                  </a:cubicBezTo>
                  <a:cubicBezTo>
                    <a:pt x="3384" y="2810"/>
                    <a:pt x="3484" y="2635"/>
                    <a:pt x="3610" y="2434"/>
                  </a:cubicBezTo>
                  <a:cubicBezTo>
                    <a:pt x="3659" y="2310"/>
                    <a:pt x="3882" y="1964"/>
                    <a:pt x="3836" y="1811"/>
                  </a:cubicBezTo>
                  <a:lnTo>
                    <a:pt x="3836" y="1811"/>
                  </a:lnTo>
                  <a:cubicBezTo>
                    <a:pt x="4113" y="2687"/>
                    <a:pt x="4814" y="3437"/>
                    <a:pt x="5690" y="3712"/>
                  </a:cubicBezTo>
                  <a:cubicBezTo>
                    <a:pt x="5809" y="3752"/>
                    <a:pt x="5942" y="3785"/>
                    <a:pt x="6070" y="3785"/>
                  </a:cubicBezTo>
                  <a:cubicBezTo>
                    <a:pt x="6185" y="3785"/>
                    <a:pt x="6297" y="3758"/>
                    <a:pt x="6392" y="3687"/>
                  </a:cubicBezTo>
                  <a:cubicBezTo>
                    <a:pt x="6617" y="3487"/>
                    <a:pt x="6567" y="3111"/>
                    <a:pt x="6442" y="2835"/>
                  </a:cubicBezTo>
                  <a:cubicBezTo>
                    <a:pt x="6172" y="2221"/>
                    <a:pt x="5613" y="1728"/>
                    <a:pt x="4977" y="1543"/>
                  </a:cubicBezTo>
                  <a:lnTo>
                    <a:pt x="4977" y="1543"/>
                  </a:lnTo>
                  <a:cubicBezTo>
                    <a:pt x="5296" y="1630"/>
                    <a:pt x="5625" y="1676"/>
                    <a:pt x="5952" y="1676"/>
                  </a:cubicBezTo>
                  <a:cubicBezTo>
                    <a:pt x="6333" y="1676"/>
                    <a:pt x="6711" y="1614"/>
                    <a:pt x="7068" y="1482"/>
                  </a:cubicBezTo>
                  <a:cubicBezTo>
                    <a:pt x="7519" y="1331"/>
                    <a:pt x="8773" y="680"/>
                    <a:pt x="7845" y="279"/>
                  </a:cubicBezTo>
                  <a:cubicBezTo>
                    <a:pt x="7391" y="89"/>
                    <a:pt x="6894" y="0"/>
                    <a:pt x="6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1925575" y="3203975"/>
              <a:ext cx="173475" cy="139450"/>
            </a:xfrm>
            <a:custGeom>
              <a:rect b="b" l="l" r="r" t="t"/>
              <a:pathLst>
                <a:path extrusionOk="0" h="5578" w="6939">
                  <a:moveTo>
                    <a:pt x="1133" y="0"/>
                  </a:moveTo>
                  <a:cubicBezTo>
                    <a:pt x="1043" y="0"/>
                    <a:pt x="955" y="27"/>
                    <a:pt x="903" y="114"/>
                  </a:cubicBezTo>
                  <a:cubicBezTo>
                    <a:pt x="878" y="189"/>
                    <a:pt x="903" y="264"/>
                    <a:pt x="928" y="364"/>
                  </a:cubicBezTo>
                  <a:cubicBezTo>
                    <a:pt x="1053" y="715"/>
                    <a:pt x="1304" y="941"/>
                    <a:pt x="1529" y="1266"/>
                  </a:cubicBezTo>
                  <a:cubicBezTo>
                    <a:pt x="1730" y="1567"/>
                    <a:pt x="1930" y="1743"/>
                    <a:pt x="2281" y="1893"/>
                  </a:cubicBezTo>
                  <a:cubicBezTo>
                    <a:pt x="1805" y="1943"/>
                    <a:pt x="1329" y="2018"/>
                    <a:pt x="878" y="2194"/>
                  </a:cubicBezTo>
                  <a:cubicBezTo>
                    <a:pt x="577" y="2319"/>
                    <a:pt x="26" y="2620"/>
                    <a:pt x="1" y="2996"/>
                  </a:cubicBezTo>
                  <a:cubicBezTo>
                    <a:pt x="1" y="3372"/>
                    <a:pt x="477" y="3522"/>
                    <a:pt x="778" y="3572"/>
                  </a:cubicBezTo>
                  <a:cubicBezTo>
                    <a:pt x="885" y="3586"/>
                    <a:pt x="993" y="3592"/>
                    <a:pt x="1100" y="3592"/>
                  </a:cubicBezTo>
                  <a:cubicBezTo>
                    <a:pt x="1394" y="3592"/>
                    <a:pt x="1687" y="3545"/>
                    <a:pt x="1981" y="3472"/>
                  </a:cubicBezTo>
                  <a:cubicBezTo>
                    <a:pt x="2156" y="3422"/>
                    <a:pt x="2357" y="3347"/>
                    <a:pt x="2532" y="3246"/>
                  </a:cubicBezTo>
                  <a:cubicBezTo>
                    <a:pt x="2630" y="3198"/>
                    <a:pt x="2965" y="3054"/>
                    <a:pt x="3005" y="2954"/>
                  </a:cubicBezTo>
                  <a:lnTo>
                    <a:pt x="3005" y="2954"/>
                  </a:lnTo>
                  <a:cubicBezTo>
                    <a:pt x="2758" y="3704"/>
                    <a:pt x="2885" y="4602"/>
                    <a:pt x="3384" y="5251"/>
                  </a:cubicBezTo>
                  <a:cubicBezTo>
                    <a:pt x="3509" y="5402"/>
                    <a:pt x="3685" y="5577"/>
                    <a:pt x="3885" y="5577"/>
                  </a:cubicBezTo>
                  <a:cubicBezTo>
                    <a:pt x="4161" y="5552"/>
                    <a:pt x="4311" y="5251"/>
                    <a:pt x="4362" y="4976"/>
                  </a:cubicBezTo>
                  <a:cubicBezTo>
                    <a:pt x="4487" y="4399"/>
                    <a:pt x="4311" y="3748"/>
                    <a:pt x="3936" y="3296"/>
                  </a:cubicBezTo>
                  <a:lnTo>
                    <a:pt x="3936" y="3296"/>
                  </a:lnTo>
                  <a:cubicBezTo>
                    <a:pt x="4337" y="3773"/>
                    <a:pt x="4888" y="4174"/>
                    <a:pt x="5514" y="4349"/>
                  </a:cubicBezTo>
                  <a:cubicBezTo>
                    <a:pt x="5665" y="4389"/>
                    <a:pt x="5952" y="4441"/>
                    <a:pt x="6213" y="4441"/>
                  </a:cubicBezTo>
                  <a:cubicBezTo>
                    <a:pt x="6604" y="4441"/>
                    <a:pt x="6938" y="4324"/>
                    <a:pt x="6667" y="3873"/>
                  </a:cubicBezTo>
                  <a:cubicBezTo>
                    <a:pt x="6367" y="3397"/>
                    <a:pt x="5915" y="2996"/>
                    <a:pt x="5414" y="2720"/>
                  </a:cubicBezTo>
                  <a:cubicBezTo>
                    <a:pt x="5062" y="2535"/>
                    <a:pt x="4614" y="2336"/>
                    <a:pt x="4192" y="2336"/>
                  </a:cubicBezTo>
                  <a:cubicBezTo>
                    <a:pt x="4043" y="2336"/>
                    <a:pt x="3897" y="2360"/>
                    <a:pt x="3760" y="2419"/>
                  </a:cubicBezTo>
                  <a:cubicBezTo>
                    <a:pt x="3585" y="1818"/>
                    <a:pt x="3083" y="1191"/>
                    <a:pt x="2607" y="790"/>
                  </a:cubicBezTo>
                  <a:cubicBezTo>
                    <a:pt x="2181" y="439"/>
                    <a:pt x="1805" y="114"/>
                    <a:pt x="1254" y="13"/>
                  </a:cubicBezTo>
                  <a:cubicBezTo>
                    <a:pt x="1215" y="6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2002650" y="3507625"/>
              <a:ext cx="217450" cy="99575"/>
            </a:xfrm>
            <a:custGeom>
              <a:rect b="b" l="l" r="r" t="t"/>
              <a:pathLst>
                <a:path extrusionOk="0" h="3983" w="8698">
                  <a:moveTo>
                    <a:pt x="1191" y="1"/>
                  </a:moveTo>
                  <a:cubicBezTo>
                    <a:pt x="882" y="1"/>
                    <a:pt x="576" y="43"/>
                    <a:pt x="276" y="173"/>
                  </a:cubicBezTo>
                  <a:cubicBezTo>
                    <a:pt x="151" y="223"/>
                    <a:pt x="0" y="323"/>
                    <a:pt x="25" y="474"/>
                  </a:cubicBezTo>
                  <a:cubicBezTo>
                    <a:pt x="25" y="574"/>
                    <a:pt x="101" y="649"/>
                    <a:pt x="201" y="699"/>
                  </a:cubicBezTo>
                  <a:cubicBezTo>
                    <a:pt x="552" y="950"/>
                    <a:pt x="928" y="1025"/>
                    <a:pt x="1329" y="1176"/>
                  </a:cubicBezTo>
                  <a:cubicBezTo>
                    <a:pt x="1604" y="1286"/>
                    <a:pt x="1839" y="1355"/>
                    <a:pt x="2112" y="1355"/>
                  </a:cubicBezTo>
                  <a:cubicBezTo>
                    <a:pt x="2212" y="1355"/>
                    <a:pt x="2317" y="1346"/>
                    <a:pt x="2431" y="1326"/>
                  </a:cubicBezTo>
                  <a:lnTo>
                    <a:pt x="2431" y="1326"/>
                  </a:lnTo>
                  <a:cubicBezTo>
                    <a:pt x="2005" y="1652"/>
                    <a:pt x="1604" y="2028"/>
                    <a:pt x="1304" y="2479"/>
                  </a:cubicBezTo>
                  <a:cubicBezTo>
                    <a:pt x="1103" y="2780"/>
                    <a:pt x="752" y="3381"/>
                    <a:pt x="978" y="3757"/>
                  </a:cubicBezTo>
                  <a:cubicBezTo>
                    <a:pt x="1067" y="3924"/>
                    <a:pt x="1225" y="3982"/>
                    <a:pt x="1402" y="3982"/>
                  </a:cubicBezTo>
                  <a:cubicBezTo>
                    <a:pt x="1623" y="3982"/>
                    <a:pt x="1874" y="3891"/>
                    <a:pt x="2056" y="3807"/>
                  </a:cubicBezTo>
                  <a:cubicBezTo>
                    <a:pt x="2457" y="3632"/>
                    <a:pt x="2832" y="3331"/>
                    <a:pt x="3108" y="2980"/>
                  </a:cubicBezTo>
                  <a:cubicBezTo>
                    <a:pt x="3259" y="2805"/>
                    <a:pt x="3384" y="2629"/>
                    <a:pt x="3509" y="2454"/>
                  </a:cubicBezTo>
                  <a:cubicBezTo>
                    <a:pt x="3558" y="2333"/>
                    <a:pt x="3793" y="2002"/>
                    <a:pt x="3764" y="1844"/>
                  </a:cubicBezTo>
                  <a:lnTo>
                    <a:pt x="3764" y="1844"/>
                  </a:lnTo>
                  <a:cubicBezTo>
                    <a:pt x="3994" y="2739"/>
                    <a:pt x="4692" y="3483"/>
                    <a:pt x="5539" y="3782"/>
                  </a:cubicBezTo>
                  <a:cubicBezTo>
                    <a:pt x="5663" y="3837"/>
                    <a:pt x="5802" y="3877"/>
                    <a:pt x="5931" y="3877"/>
                  </a:cubicBezTo>
                  <a:cubicBezTo>
                    <a:pt x="6037" y="3877"/>
                    <a:pt x="6137" y="3850"/>
                    <a:pt x="6216" y="3782"/>
                  </a:cubicBezTo>
                  <a:cubicBezTo>
                    <a:pt x="6467" y="3607"/>
                    <a:pt x="6442" y="3206"/>
                    <a:pt x="6316" y="2930"/>
                  </a:cubicBezTo>
                  <a:cubicBezTo>
                    <a:pt x="6066" y="2303"/>
                    <a:pt x="5514" y="1802"/>
                    <a:pt x="4863" y="1602"/>
                  </a:cubicBezTo>
                  <a:lnTo>
                    <a:pt x="4863" y="1602"/>
                  </a:lnTo>
                  <a:cubicBezTo>
                    <a:pt x="5230" y="1711"/>
                    <a:pt x="5620" y="1775"/>
                    <a:pt x="6013" y="1775"/>
                  </a:cubicBezTo>
                  <a:cubicBezTo>
                    <a:pt x="6342" y="1775"/>
                    <a:pt x="6673" y="1730"/>
                    <a:pt x="6993" y="1627"/>
                  </a:cubicBezTo>
                  <a:cubicBezTo>
                    <a:pt x="7444" y="1476"/>
                    <a:pt x="8697" y="875"/>
                    <a:pt x="7795" y="449"/>
                  </a:cubicBezTo>
                  <a:cubicBezTo>
                    <a:pt x="7342" y="232"/>
                    <a:pt x="6827" y="124"/>
                    <a:pt x="6323" y="124"/>
                  </a:cubicBezTo>
                  <a:cubicBezTo>
                    <a:pt x="6186" y="124"/>
                    <a:pt x="6049" y="132"/>
                    <a:pt x="5915" y="148"/>
                  </a:cubicBezTo>
                  <a:cubicBezTo>
                    <a:pt x="5289" y="198"/>
                    <a:pt x="4512" y="349"/>
                    <a:pt x="4161" y="900"/>
                  </a:cubicBezTo>
                  <a:cubicBezTo>
                    <a:pt x="3609" y="424"/>
                    <a:pt x="2757" y="148"/>
                    <a:pt x="2056" y="73"/>
                  </a:cubicBezTo>
                  <a:cubicBezTo>
                    <a:pt x="1767" y="37"/>
                    <a:pt x="1478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4" name="Google Shape;1264;p9"/>
          <p:cNvSpPr txBox="1"/>
          <p:nvPr>
            <p:ph type="title"/>
          </p:nvPr>
        </p:nvSpPr>
        <p:spPr>
          <a:xfrm>
            <a:off x="713100" y="1528488"/>
            <a:ext cx="4420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5" name="Google Shape;1265;p9"/>
          <p:cNvSpPr txBox="1"/>
          <p:nvPr>
            <p:ph idx="1" type="subTitle"/>
          </p:nvPr>
        </p:nvSpPr>
        <p:spPr>
          <a:xfrm>
            <a:off x="713100" y="2370288"/>
            <a:ext cx="4420800" cy="11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0"/>
          <p:cNvSpPr txBox="1"/>
          <p:nvPr>
            <p:ph type="title"/>
          </p:nvPr>
        </p:nvSpPr>
        <p:spPr>
          <a:xfrm>
            <a:off x="4572000" y="539400"/>
            <a:ext cx="3541200" cy="30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8" name="Google Shape;1268;p10"/>
          <p:cNvSpPr/>
          <p:nvPr/>
        </p:nvSpPr>
        <p:spPr>
          <a:xfrm>
            <a:off x="5965413" y="3230162"/>
            <a:ext cx="4076880" cy="2335524"/>
          </a:xfrm>
          <a:custGeom>
            <a:rect b="b" l="l" r="r" t="t"/>
            <a:pathLst>
              <a:path extrusionOk="0" h="22268" w="3887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9" name="Google Shape;1269;p10"/>
          <p:cNvGrpSpPr/>
          <p:nvPr/>
        </p:nvGrpSpPr>
        <p:grpSpPr>
          <a:xfrm rot="10800000">
            <a:off x="6069567" y="3367395"/>
            <a:ext cx="3836998" cy="2198307"/>
            <a:chOff x="-9376871" y="-61513"/>
            <a:chExt cx="3836998" cy="2198307"/>
          </a:xfrm>
        </p:grpSpPr>
        <p:sp>
          <p:nvSpPr>
            <p:cNvPr id="1270" name="Google Shape;1270;p10"/>
            <p:cNvSpPr/>
            <p:nvPr/>
          </p:nvSpPr>
          <p:spPr>
            <a:xfrm>
              <a:off x="-9376871" y="-61513"/>
              <a:ext cx="3836998" cy="2198307"/>
            </a:xfrm>
            <a:custGeom>
              <a:rect b="b" l="l" r="r" t="t"/>
              <a:pathLst>
                <a:path extrusionOk="0" h="62412" w="108936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-5617539" y="-60562"/>
              <a:ext cx="9792" cy="163432"/>
            </a:xfrm>
            <a:custGeom>
              <a:rect b="b" l="l" r="r" t="t"/>
              <a:pathLst>
                <a:path extrusionOk="0" h="4640" w="278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-5963811" y="603382"/>
              <a:ext cx="9792" cy="57835"/>
            </a:xfrm>
            <a:custGeom>
              <a:rect b="b" l="l" r="r" t="t"/>
              <a:pathLst>
                <a:path extrusionOk="0" h="1642" w="278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-5963811" y="-55842"/>
              <a:ext cx="9792" cy="303266"/>
            </a:xfrm>
            <a:custGeom>
              <a:rect b="b" l="l" r="r" t="t"/>
              <a:pathLst>
                <a:path extrusionOk="0" h="8610" w="278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-596381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-6310083" y="949655"/>
              <a:ext cx="9792" cy="70727"/>
            </a:xfrm>
            <a:custGeom>
              <a:rect b="b" l="l" r="r" t="t"/>
              <a:pathLst>
                <a:path extrusionOk="0" h="2008" w="278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-631008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-631008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-6310083" y="-51122"/>
              <a:ext cx="9792" cy="298546"/>
            </a:xfrm>
            <a:custGeom>
              <a:rect b="b" l="l" r="r" t="t"/>
              <a:pathLst>
                <a:path extrusionOk="0" h="8476" w="278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-6656356" y="-46121"/>
              <a:ext cx="9792" cy="293544"/>
            </a:xfrm>
            <a:custGeom>
              <a:rect b="b" l="l" r="r" t="t"/>
              <a:pathLst>
                <a:path extrusionOk="0" h="8334" w="278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-6656356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-6656356" y="949655"/>
              <a:ext cx="9792" cy="273714"/>
            </a:xfrm>
            <a:custGeom>
              <a:rect b="b" l="l" r="r" t="t"/>
              <a:pathLst>
                <a:path extrusionOk="0" h="7771" w="278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-6656356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-7002628" y="1295927"/>
              <a:ext cx="9792" cy="25466"/>
            </a:xfrm>
            <a:custGeom>
              <a:rect b="b" l="l" r="r" t="t"/>
              <a:pathLst>
                <a:path extrusionOk="0" h="723" w="278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-7002628" y="-41401"/>
              <a:ext cx="9792" cy="288825"/>
            </a:xfrm>
            <a:custGeom>
              <a:rect b="b" l="l" r="r" t="t"/>
              <a:pathLst>
                <a:path extrusionOk="0" h="8200" w="278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-700262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-700262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-700262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-7348901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-7348901" y="1295927"/>
              <a:ext cx="9792" cy="104963"/>
            </a:xfrm>
            <a:custGeom>
              <a:rect b="b" l="l" r="r" t="t"/>
              <a:pathLst>
                <a:path extrusionOk="0" h="2980" w="278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-7348901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-7348901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-7348901" y="-36681"/>
              <a:ext cx="9792" cy="284105"/>
            </a:xfrm>
            <a:custGeom>
              <a:rect b="b" l="l" r="r" t="t"/>
              <a:pathLst>
                <a:path extrusionOk="0" h="8066" w="278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-7695173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-7695173" y="1295927"/>
              <a:ext cx="9792" cy="225635"/>
            </a:xfrm>
            <a:custGeom>
              <a:rect b="b" l="l" r="r" t="t"/>
              <a:pathLst>
                <a:path extrusionOk="0" h="6406" w="278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-7695173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-7695173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-7695173" y="-31644"/>
              <a:ext cx="9792" cy="279068"/>
            </a:xfrm>
            <a:custGeom>
              <a:rect b="b" l="l" r="r" t="t"/>
              <a:pathLst>
                <a:path extrusionOk="0" h="7923" w="278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-8041445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-8041445" y="-26960"/>
              <a:ext cx="9792" cy="274383"/>
            </a:xfrm>
            <a:custGeom>
              <a:rect b="b" l="l" r="r" t="t"/>
              <a:pathLst>
                <a:path extrusionOk="0" h="7790" w="278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-8041445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-8041445" y="1642516"/>
              <a:ext cx="9792" cy="38674"/>
            </a:xfrm>
            <a:custGeom>
              <a:rect b="b" l="l" r="r" t="t"/>
              <a:pathLst>
                <a:path extrusionOk="0" h="1098" w="278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-8041445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-8041445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-8387718" y="949655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-8387718" y="257110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-8387718" y="1295927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0"/>
            <p:cNvSpPr/>
            <p:nvPr/>
          </p:nvSpPr>
          <p:spPr>
            <a:xfrm>
              <a:off x="-8387718" y="-22240"/>
              <a:ext cx="9792" cy="269663"/>
            </a:xfrm>
            <a:custGeom>
              <a:rect b="b" l="l" r="r" t="t"/>
              <a:pathLst>
                <a:path extrusionOk="0" h="7656" w="278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0"/>
            <p:cNvSpPr/>
            <p:nvPr/>
          </p:nvSpPr>
          <p:spPr>
            <a:xfrm>
              <a:off x="-8387718" y="603382"/>
              <a:ext cx="9792" cy="336551"/>
            </a:xfrm>
            <a:custGeom>
              <a:rect b="b" l="l" r="r" t="t"/>
              <a:pathLst>
                <a:path extrusionOk="0" h="9555" w="278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0"/>
            <p:cNvSpPr/>
            <p:nvPr/>
          </p:nvSpPr>
          <p:spPr>
            <a:xfrm>
              <a:off x="-8387718" y="1642516"/>
              <a:ext cx="9792" cy="209292"/>
            </a:xfrm>
            <a:custGeom>
              <a:rect b="b" l="l" r="r" t="t"/>
              <a:pathLst>
                <a:path extrusionOk="0" h="5942" w="278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0"/>
            <p:cNvSpPr/>
            <p:nvPr/>
          </p:nvSpPr>
          <p:spPr>
            <a:xfrm>
              <a:off x="-8734307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0"/>
            <p:cNvSpPr/>
            <p:nvPr/>
          </p:nvSpPr>
          <p:spPr>
            <a:xfrm>
              <a:off x="-8734307" y="1988789"/>
              <a:ext cx="10109" cy="13208"/>
            </a:xfrm>
            <a:custGeom>
              <a:rect b="b" l="l" r="r" t="t"/>
              <a:pathLst>
                <a:path extrusionOk="0" h="375" w="287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0"/>
            <p:cNvSpPr/>
            <p:nvPr/>
          </p:nvSpPr>
          <p:spPr>
            <a:xfrm>
              <a:off x="-8734307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0"/>
            <p:cNvSpPr/>
            <p:nvPr/>
          </p:nvSpPr>
          <p:spPr>
            <a:xfrm>
              <a:off x="-8734307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0"/>
            <p:cNvSpPr/>
            <p:nvPr/>
          </p:nvSpPr>
          <p:spPr>
            <a:xfrm>
              <a:off x="-8734307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0"/>
            <p:cNvSpPr/>
            <p:nvPr/>
          </p:nvSpPr>
          <p:spPr>
            <a:xfrm>
              <a:off x="-8734307" y="-17203"/>
              <a:ext cx="10109" cy="264627"/>
            </a:xfrm>
            <a:custGeom>
              <a:rect b="b" l="l" r="r" t="t"/>
              <a:pathLst>
                <a:path extrusionOk="0" h="7513" w="287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0"/>
            <p:cNvSpPr/>
            <p:nvPr/>
          </p:nvSpPr>
          <p:spPr>
            <a:xfrm>
              <a:off x="-8734307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0"/>
            <p:cNvSpPr/>
            <p:nvPr/>
          </p:nvSpPr>
          <p:spPr>
            <a:xfrm>
              <a:off x="-9080580" y="1642516"/>
              <a:ext cx="10109" cy="336234"/>
            </a:xfrm>
            <a:custGeom>
              <a:rect b="b" l="l" r="r" t="t"/>
              <a:pathLst>
                <a:path extrusionOk="0" h="9546" w="287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0"/>
            <p:cNvSpPr/>
            <p:nvPr/>
          </p:nvSpPr>
          <p:spPr>
            <a:xfrm>
              <a:off x="-9080580" y="1988789"/>
              <a:ext cx="10109" cy="115037"/>
            </a:xfrm>
            <a:custGeom>
              <a:rect b="b" l="l" r="r" t="t"/>
              <a:pathLst>
                <a:path extrusionOk="0" h="3266" w="287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0"/>
            <p:cNvSpPr/>
            <p:nvPr/>
          </p:nvSpPr>
          <p:spPr>
            <a:xfrm>
              <a:off x="-9080580" y="-12483"/>
              <a:ext cx="10109" cy="259907"/>
            </a:xfrm>
            <a:custGeom>
              <a:rect b="b" l="l" r="r" t="t"/>
              <a:pathLst>
                <a:path extrusionOk="0" h="7379" w="287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0"/>
            <p:cNvSpPr/>
            <p:nvPr/>
          </p:nvSpPr>
          <p:spPr>
            <a:xfrm>
              <a:off x="-9080580" y="949655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-9080580" y="257110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-9080580" y="603382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-9080580" y="1295927"/>
              <a:ext cx="10109" cy="336551"/>
            </a:xfrm>
            <a:custGeom>
              <a:rect b="b" l="l" r="r" t="t"/>
              <a:pathLst>
                <a:path extrusionOk="0" h="9555" w="287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-9376871" y="1978715"/>
              <a:ext cx="702618" cy="10109"/>
            </a:xfrm>
            <a:custGeom>
              <a:rect b="b" l="l" r="r" t="t"/>
              <a:pathLst>
                <a:path extrusionOk="0" h="287" w="19948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0"/>
            <p:cNvSpPr/>
            <p:nvPr/>
          </p:nvSpPr>
          <p:spPr>
            <a:xfrm>
              <a:off x="-9376871" y="1632443"/>
              <a:ext cx="1435704" cy="9792"/>
            </a:xfrm>
            <a:custGeom>
              <a:rect b="b" l="l" r="r" t="t"/>
              <a:pathLst>
                <a:path extrusionOk="0" h="278" w="40761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0"/>
            <p:cNvSpPr/>
            <p:nvPr/>
          </p:nvSpPr>
          <p:spPr>
            <a:xfrm>
              <a:off x="-9376871" y="1286170"/>
              <a:ext cx="2520698" cy="9792"/>
            </a:xfrm>
            <a:custGeom>
              <a:rect b="b" l="l" r="r" t="t"/>
              <a:pathLst>
                <a:path extrusionOk="0" h="278" w="71565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0"/>
            <p:cNvSpPr/>
            <p:nvPr/>
          </p:nvSpPr>
          <p:spPr>
            <a:xfrm>
              <a:off x="-9376871" y="939898"/>
              <a:ext cx="3160163" cy="9792"/>
            </a:xfrm>
            <a:custGeom>
              <a:rect b="b" l="l" r="r" t="t"/>
              <a:pathLst>
                <a:path extrusionOk="0" h="278" w="8972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0"/>
            <p:cNvSpPr/>
            <p:nvPr/>
          </p:nvSpPr>
          <p:spPr>
            <a:xfrm>
              <a:off x="-9376871" y="593626"/>
              <a:ext cx="3463675" cy="9792"/>
            </a:xfrm>
            <a:custGeom>
              <a:rect b="b" l="l" r="r" t="t"/>
              <a:pathLst>
                <a:path extrusionOk="0" h="278" w="98337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0"/>
            <p:cNvSpPr/>
            <p:nvPr/>
          </p:nvSpPr>
          <p:spPr>
            <a:xfrm>
              <a:off x="-9376871" y="247388"/>
              <a:ext cx="3683005" cy="9757"/>
            </a:xfrm>
            <a:custGeom>
              <a:rect b="b" l="l" r="r" t="t"/>
              <a:pathLst>
                <a:path extrusionOk="0" h="277" w="104564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10"/>
          <p:cNvGrpSpPr/>
          <p:nvPr/>
        </p:nvGrpSpPr>
        <p:grpSpPr>
          <a:xfrm rot="1048067">
            <a:off x="7961176" y="3325725"/>
            <a:ext cx="822865" cy="1210733"/>
            <a:chOff x="1304650" y="3588250"/>
            <a:chExt cx="592750" cy="872150"/>
          </a:xfrm>
        </p:grpSpPr>
        <p:sp>
          <p:nvSpPr>
            <p:cNvPr id="1331" name="Google Shape;1331;p10"/>
            <p:cNvSpPr/>
            <p:nvPr/>
          </p:nvSpPr>
          <p:spPr>
            <a:xfrm>
              <a:off x="1304650" y="3588250"/>
              <a:ext cx="592750" cy="872150"/>
            </a:xfrm>
            <a:custGeom>
              <a:rect b="b" l="l" r="r" t="t"/>
              <a:pathLst>
                <a:path extrusionOk="0" h="34886" w="23710">
                  <a:moveTo>
                    <a:pt x="15707" y="1"/>
                  </a:moveTo>
                  <a:cubicBezTo>
                    <a:pt x="15211" y="1"/>
                    <a:pt x="14693" y="312"/>
                    <a:pt x="14437" y="733"/>
                  </a:cubicBezTo>
                  <a:cubicBezTo>
                    <a:pt x="14111" y="1234"/>
                    <a:pt x="14261" y="1860"/>
                    <a:pt x="14311" y="2412"/>
                  </a:cubicBezTo>
                  <a:cubicBezTo>
                    <a:pt x="14361" y="2788"/>
                    <a:pt x="14386" y="3139"/>
                    <a:pt x="14437" y="3515"/>
                  </a:cubicBezTo>
                  <a:cubicBezTo>
                    <a:pt x="14262" y="3505"/>
                    <a:pt x="14085" y="3500"/>
                    <a:pt x="13905" y="3500"/>
                  </a:cubicBezTo>
                  <a:cubicBezTo>
                    <a:pt x="13593" y="3500"/>
                    <a:pt x="13276" y="3517"/>
                    <a:pt x="12958" y="3565"/>
                  </a:cubicBezTo>
                  <a:cubicBezTo>
                    <a:pt x="12181" y="3715"/>
                    <a:pt x="11329" y="4216"/>
                    <a:pt x="11003" y="4943"/>
                  </a:cubicBezTo>
                  <a:cubicBezTo>
                    <a:pt x="8246" y="6322"/>
                    <a:pt x="7244" y="9404"/>
                    <a:pt x="6391" y="12186"/>
                  </a:cubicBezTo>
                  <a:cubicBezTo>
                    <a:pt x="5940" y="13665"/>
                    <a:pt x="5414" y="14993"/>
                    <a:pt x="4562" y="16297"/>
                  </a:cubicBezTo>
                  <a:cubicBezTo>
                    <a:pt x="3660" y="17625"/>
                    <a:pt x="2607" y="18853"/>
                    <a:pt x="1755" y="20256"/>
                  </a:cubicBezTo>
                  <a:cubicBezTo>
                    <a:pt x="25" y="23164"/>
                    <a:pt x="0" y="26622"/>
                    <a:pt x="1880" y="29505"/>
                  </a:cubicBezTo>
                  <a:cubicBezTo>
                    <a:pt x="3860" y="32512"/>
                    <a:pt x="7168" y="33765"/>
                    <a:pt x="10527" y="34542"/>
                  </a:cubicBezTo>
                  <a:cubicBezTo>
                    <a:pt x="10577" y="34567"/>
                    <a:pt x="10627" y="34567"/>
                    <a:pt x="10677" y="34567"/>
                  </a:cubicBezTo>
                  <a:cubicBezTo>
                    <a:pt x="11690" y="34773"/>
                    <a:pt x="12719" y="34886"/>
                    <a:pt x="13739" y="34886"/>
                  </a:cubicBezTo>
                  <a:cubicBezTo>
                    <a:pt x="16203" y="34886"/>
                    <a:pt x="18609" y="34226"/>
                    <a:pt x="20577" y="32612"/>
                  </a:cubicBezTo>
                  <a:cubicBezTo>
                    <a:pt x="20627" y="32587"/>
                    <a:pt x="20677" y="32562"/>
                    <a:pt x="20727" y="32512"/>
                  </a:cubicBezTo>
                  <a:cubicBezTo>
                    <a:pt x="20878" y="32387"/>
                    <a:pt x="21028" y="32262"/>
                    <a:pt x="21153" y="32111"/>
                  </a:cubicBezTo>
                  <a:cubicBezTo>
                    <a:pt x="22457" y="30758"/>
                    <a:pt x="23209" y="29179"/>
                    <a:pt x="23509" y="27299"/>
                  </a:cubicBezTo>
                  <a:cubicBezTo>
                    <a:pt x="23710" y="25394"/>
                    <a:pt x="23284" y="23515"/>
                    <a:pt x="22908" y="21660"/>
                  </a:cubicBezTo>
                  <a:cubicBezTo>
                    <a:pt x="22532" y="19755"/>
                    <a:pt x="22457" y="18026"/>
                    <a:pt x="22732" y="16121"/>
                  </a:cubicBezTo>
                  <a:cubicBezTo>
                    <a:pt x="22983" y="14266"/>
                    <a:pt x="23284" y="12487"/>
                    <a:pt x="23058" y="10607"/>
                  </a:cubicBezTo>
                  <a:cubicBezTo>
                    <a:pt x="22833" y="8853"/>
                    <a:pt x="21930" y="7399"/>
                    <a:pt x="20627" y="6271"/>
                  </a:cubicBezTo>
                  <a:cubicBezTo>
                    <a:pt x="20351" y="5369"/>
                    <a:pt x="19374" y="4642"/>
                    <a:pt x="18472" y="4266"/>
                  </a:cubicBezTo>
                  <a:cubicBezTo>
                    <a:pt x="18296" y="4166"/>
                    <a:pt x="18071" y="4091"/>
                    <a:pt x="17845" y="4016"/>
                  </a:cubicBezTo>
                  <a:cubicBezTo>
                    <a:pt x="17920" y="3339"/>
                    <a:pt x="17996" y="2662"/>
                    <a:pt x="18096" y="1986"/>
                  </a:cubicBezTo>
                  <a:cubicBezTo>
                    <a:pt x="18146" y="1409"/>
                    <a:pt x="18021" y="1033"/>
                    <a:pt x="17670" y="582"/>
                  </a:cubicBezTo>
                  <a:cubicBezTo>
                    <a:pt x="17294" y="56"/>
                    <a:pt x="16391" y="81"/>
                    <a:pt x="15815" y="6"/>
                  </a:cubicBezTo>
                  <a:cubicBezTo>
                    <a:pt x="15779" y="2"/>
                    <a:pt x="15743" y="1"/>
                    <a:pt x="1570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0"/>
            <p:cNvSpPr/>
            <p:nvPr/>
          </p:nvSpPr>
          <p:spPr>
            <a:xfrm>
              <a:off x="1335350" y="3722650"/>
              <a:ext cx="541375" cy="708275"/>
            </a:xfrm>
            <a:custGeom>
              <a:rect b="b" l="l" r="r" t="t"/>
              <a:pathLst>
                <a:path extrusionOk="0" h="28331" w="21655">
                  <a:moveTo>
                    <a:pt x="13306" y="1"/>
                  </a:moveTo>
                  <a:cubicBezTo>
                    <a:pt x="11943" y="1"/>
                    <a:pt x="10561" y="350"/>
                    <a:pt x="9474" y="1171"/>
                  </a:cubicBezTo>
                  <a:cubicBezTo>
                    <a:pt x="8246" y="2124"/>
                    <a:pt x="7519" y="3577"/>
                    <a:pt x="6993" y="5031"/>
                  </a:cubicBezTo>
                  <a:cubicBezTo>
                    <a:pt x="6467" y="6484"/>
                    <a:pt x="5991" y="8590"/>
                    <a:pt x="5289" y="9993"/>
                  </a:cubicBezTo>
                  <a:cubicBezTo>
                    <a:pt x="3885" y="12800"/>
                    <a:pt x="1178" y="14956"/>
                    <a:pt x="527" y="18013"/>
                  </a:cubicBezTo>
                  <a:cubicBezTo>
                    <a:pt x="1" y="20444"/>
                    <a:pt x="978" y="23076"/>
                    <a:pt x="2757" y="24805"/>
                  </a:cubicBezTo>
                  <a:cubicBezTo>
                    <a:pt x="4437" y="26409"/>
                    <a:pt x="6692" y="27462"/>
                    <a:pt x="9048" y="27863"/>
                  </a:cubicBezTo>
                  <a:cubicBezTo>
                    <a:pt x="10157" y="28168"/>
                    <a:pt x="11314" y="28330"/>
                    <a:pt x="12463" y="28330"/>
                  </a:cubicBezTo>
                  <a:cubicBezTo>
                    <a:pt x="13677" y="28330"/>
                    <a:pt x="14883" y="28149"/>
                    <a:pt x="16016" y="27763"/>
                  </a:cubicBezTo>
                  <a:cubicBezTo>
                    <a:pt x="18372" y="26986"/>
                    <a:pt x="20377" y="25031"/>
                    <a:pt x="20953" y="22600"/>
                  </a:cubicBezTo>
                  <a:cubicBezTo>
                    <a:pt x="21655" y="19542"/>
                    <a:pt x="20126" y="16434"/>
                    <a:pt x="20076" y="13302"/>
                  </a:cubicBezTo>
                  <a:cubicBezTo>
                    <a:pt x="20051" y="11748"/>
                    <a:pt x="20502" y="9642"/>
                    <a:pt x="20652" y="8088"/>
                  </a:cubicBezTo>
                  <a:cubicBezTo>
                    <a:pt x="20803" y="6560"/>
                    <a:pt x="20753" y="4931"/>
                    <a:pt x="20051" y="3552"/>
                  </a:cubicBezTo>
                  <a:cubicBezTo>
                    <a:pt x="19349" y="2199"/>
                    <a:pt x="18046" y="1196"/>
                    <a:pt x="16617" y="645"/>
                  </a:cubicBezTo>
                  <a:cubicBezTo>
                    <a:pt x="16266" y="494"/>
                    <a:pt x="15915" y="394"/>
                    <a:pt x="15539" y="294"/>
                  </a:cubicBezTo>
                  <a:cubicBezTo>
                    <a:pt x="15514" y="294"/>
                    <a:pt x="15489" y="294"/>
                    <a:pt x="15439" y="269"/>
                  </a:cubicBezTo>
                  <a:cubicBezTo>
                    <a:pt x="15389" y="269"/>
                    <a:pt x="15314" y="244"/>
                    <a:pt x="15239" y="219"/>
                  </a:cubicBezTo>
                  <a:cubicBezTo>
                    <a:pt x="15163" y="219"/>
                    <a:pt x="15113" y="194"/>
                    <a:pt x="15038" y="194"/>
                  </a:cubicBezTo>
                  <a:cubicBezTo>
                    <a:pt x="15013" y="169"/>
                    <a:pt x="14963" y="169"/>
                    <a:pt x="14938" y="169"/>
                  </a:cubicBezTo>
                  <a:cubicBezTo>
                    <a:pt x="14562" y="93"/>
                    <a:pt x="14211" y="43"/>
                    <a:pt x="13835" y="18"/>
                  </a:cubicBezTo>
                  <a:cubicBezTo>
                    <a:pt x="13659" y="7"/>
                    <a:pt x="13483" y="1"/>
                    <a:pt x="13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0"/>
            <p:cNvSpPr/>
            <p:nvPr/>
          </p:nvSpPr>
          <p:spPr>
            <a:xfrm>
              <a:off x="1450000" y="3722475"/>
              <a:ext cx="218700" cy="658550"/>
            </a:xfrm>
            <a:custGeom>
              <a:rect b="b" l="l" r="r" t="t"/>
              <a:pathLst>
                <a:path extrusionOk="0" h="26342" w="8748">
                  <a:moveTo>
                    <a:pt x="8598" y="0"/>
                  </a:moveTo>
                  <a:cubicBezTo>
                    <a:pt x="8422" y="226"/>
                    <a:pt x="8247" y="476"/>
                    <a:pt x="8071" y="752"/>
                  </a:cubicBezTo>
                  <a:cubicBezTo>
                    <a:pt x="7695" y="1354"/>
                    <a:pt x="7319" y="2105"/>
                    <a:pt x="7019" y="2958"/>
                  </a:cubicBezTo>
                  <a:cubicBezTo>
                    <a:pt x="6718" y="3810"/>
                    <a:pt x="6492" y="4787"/>
                    <a:pt x="6317" y="5840"/>
                  </a:cubicBezTo>
                  <a:cubicBezTo>
                    <a:pt x="6116" y="6867"/>
                    <a:pt x="5991" y="7995"/>
                    <a:pt x="5816" y="9173"/>
                  </a:cubicBezTo>
                  <a:cubicBezTo>
                    <a:pt x="5665" y="10351"/>
                    <a:pt x="5465" y="11579"/>
                    <a:pt x="5089" y="12807"/>
                  </a:cubicBezTo>
                  <a:cubicBezTo>
                    <a:pt x="4713" y="14035"/>
                    <a:pt x="4161" y="15263"/>
                    <a:pt x="3510" y="16466"/>
                  </a:cubicBezTo>
                  <a:cubicBezTo>
                    <a:pt x="2883" y="17695"/>
                    <a:pt x="2232" y="18847"/>
                    <a:pt x="1655" y="20025"/>
                  </a:cubicBezTo>
                  <a:cubicBezTo>
                    <a:pt x="1079" y="21178"/>
                    <a:pt x="603" y="22356"/>
                    <a:pt x="327" y="23534"/>
                  </a:cubicBezTo>
                  <a:cubicBezTo>
                    <a:pt x="101" y="24436"/>
                    <a:pt x="1" y="25339"/>
                    <a:pt x="1" y="26191"/>
                  </a:cubicBezTo>
                  <a:cubicBezTo>
                    <a:pt x="76" y="26241"/>
                    <a:pt x="151" y="26291"/>
                    <a:pt x="227" y="26341"/>
                  </a:cubicBezTo>
                  <a:cubicBezTo>
                    <a:pt x="227" y="25464"/>
                    <a:pt x="327" y="24537"/>
                    <a:pt x="552" y="23584"/>
                  </a:cubicBezTo>
                  <a:cubicBezTo>
                    <a:pt x="853" y="22431"/>
                    <a:pt x="1304" y="21279"/>
                    <a:pt x="1881" y="20126"/>
                  </a:cubicBezTo>
                  <a:cubicBezTo>
                    <a:pt x="2457" y="18973"/>
                    <a:pt x="3109" y="17820"/>
                    <a:pt x="3760" y="16592"/>
                  </a:cubicBezTo>
                  <a:cubicBezTo>
                    <a:pt x="4387" y="15364"/>
                    <a:pt x="4963" y="14136"/>
                    <a:pt x="5339" y="12882"/>
                  </a:cubicBezTo>
                  <a:cubicBezTo>
                    <a:pt x="5715" y="11629"/>
                    <a:pt x="5916" y="10376"/>
                    <a:pt x="6066" y="9198"/>
                  </a:cubicBezTo>
                  <a:cubicBezTo>
                    <a:pt x="6217" y="8020"/>
                    <a:pt x="6342" y="6892"/>
                    <a:pt x="6517" y="5865"/>
                  </a:cubicBezTo>
                  <a:cubicBezTo>
                    <a:pt x="6693" y="4812"/>
                    <a:pt x="6918" y="3860"/>
                    <a:pt x="7194" y="3033"/>
                  </a:cubicBezTo>
                  <a:cubicBezTo>
                    <a:pt x="7495" y="2181"/>
                    <a:pt x="7821" y="1429"/>
                    <a:pt x="8197" y="827"/>
                  </a:cubicBezTo>
                  <a:cubicBezTo>
                    <a:pt x="8372" y="527"/>
                    <a:pt x="8572" y="251"/>
                    <a:pt x="8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0"/>
            <p:cNvSpPr/>
            <p:nvPr/>
          </p:nvSpPr>
          <p:spPr>
            <a:xfrm>
              <a:off x="1388600" y="3733750"/>
              <a:ext cx="216200" cy="602150"/>
            </a:xfrm>
            <a:custGeom>
              <a:rect b="b" l="l" r="r" t="t"/>
              <a:pathLst>
                <a:path extrusionOk="0" h="24086" w="8648">
                  <a:moveTo>
                    <a:pt x="8648" y="0"/>
                  </a:moveTo>
                  <a:cubicBezTo>
                    <a:pt x="8547" y="50"/>
                    <a:pt x="8472" y="76"/>
                    <a:pt x="8372" y="126"/>
                  </a:cubicBezTo>
                  <a:cubicBezTo>
                    <a:pt x="8121" y="451"/>
                    <a:pt x="7871" y="827"/>
                    <a:pt x="7670" y="1228"/>
                  </a:cubicBezTo>
                  <a:cubicBezTo>
                    <a:pt x="7269" y="1905"/>
                    <a:pt x="6968" y="2707"/>
                    <a:pt x="6693" y="3584"/>
                  </a:cubicBezTo>
                  <a:cubicBezTo>
                    <a:pt x="6442" y="4461"/>
                    <a:pt x="6216" y="5414"/>
                    <a:pt x="6041" y="6416"/>
                  </a:cubicBezTo>
                  <a:cubicBezTo>
                    <a:pt x="5840" y="7419"/>
                    <a:pt x="5665" y="8472"/>
                    <a:pt x="5414" y="9549"/>
                  </a:cubicBezTo>
                  <a:cubicBezTo>
                    <a:pt x="5164" y="10627"/>
                    <a:pt x="4838" y="11705"/>
                    <a:pt x="4312" y="12757"/>
                  </a:cubicBezTo>
                  <a:cubicBezTo>
                    <a:pt x="3810" y="13810"/>
                    <a:pt x="3109" y="14712"/>
                    <a:pt x="2432" y="15589"/>
                  </a:cubicBezTo>
                  <a:cubicBezTo>
                    <a:pt x="2081" y="16041"/>
                    <a:pt x="1755" y="16467"/>
                    <a:pt x="1454" y="16918"/>
                  </a:cubicBezTo>
                  <a:cubicBezTo>
                    <a:pt x="1179" y="17369"/>
                    <a:pt x="928" y="17845"/>
                    <a:pt x="728" y="18321"/>
                  </a:cubicBezTo>
                  <a:cubicBezTo>
                    <a:pt x="327" y="19299"/>
                    <a:pt x="151" y="20276"/>
                    <a:pt x="76" y="21178"/>
                  </a:cubicBezTo>
                  <a:cubicBezTo>
                    <a:pt x="1" y="22081"/>
                    <a:pt x="26" y="22933"/>
                    <a:pt x="126" y="23710"/>
                  </a:cubicBezTo>
                  <a:cubicBezTo>
                    <a:pt x="151" y="23760"/>
                    <a:pt x="151" y="23810"/>
                    <a:pt x="151" y="23835"/>
                  </a:cubicBezTo>
                  <a:cubicBezTo>
                    <a:pt x="226" y="23935"/>
                    <a:pt x="302" y="24010"/>
                    <a:pt x="377" y="24086"/>
                  </a:cubicBezTo>
                  <a:cubicBezTo>
                    <a:pt x="352" y="23960"/>
                    <a:pt x="327" y="23835"/>
                    <a:pt x="327" y="23685"/>
                  </a:cubicBezTo>
                  <a:cubicBezTo>
                    <a:pt x="226" y="22933"/>
                    <a:pt x="201" y="22081"/>
                    <a:pt x="302" y="21203"/>
                  </a:cubicBezTo>
                  <a:cubicBezTo>
                    <a:pt x="377" y="20301"/>
                    <a:pt x="552" y="19349"/>
                    <a:pt x="953" y="18421"/>
                  </a:cubicBezTo>
                  <a:cubicBezTo>
                    <a:pt x="1329" y="17494"/>
                    <a:pt x="1956" y="16617"/>
                    <a:pt x="2632" y="15740"/>
                  </a:cubicBezTo>
                  <a:cubicBezTo>
                    <a:pt x="3309" y="14863"/>
                    <a:pt x="4036" y="13960"/>
                    <a:pt x="4562" y="12883"/>
                  </a:cubicBezTo>
                  <a:cubicBezTo>
                    <a:pt x="5089" y="11805"/>
                    <a:pt x="5414" y="10677"/>
                    <a:pt x="5665" y="9599"/>
                  </a:cubicBezTo>
                  <a:cubicBezTo>
                    <a:pt x="5916" y="8522"/>
                    <a:pt x="6091" y="7444"/>
                    <a:pt x="6267" y="6441"/>
                  </a:cubicBezTo>
                  <a:cubicBezTo>
                    <a:pt x="6467" y="5439"/>
                    <a:pt x="6668" y="4512"/>
                    <a:pt x="6918" y="3634"/>
                  </a:cubicBezTo>
                  <a:cubicBezTo>
                    <a:pt x="7169" y="2782"/>
                    <a:pt x="7470" y="1980"/>
                    <a:pt x="7820" y="1304"/>
                  </a:cubicBezTo>
                  <a:cubicBezTo>
                    <a:pt x="8071" y="827"/>
                    <a:pt x="8372" y="376"/>
                    <a:pt x="86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0"/>
            <p:cNvSpPr/>
            <p:nvPr/>
          </p:nvSpPr>
          <p:spPr>
            <a:xfrm>
              <a:off x="1577200" y="3726225"/>
              <a:ext cx="129725" cy="698025"/>
            </a:xfrm>
            <a:custGeom>
              <a:rect b="b" l="l" r="r" t="t"/>
              <a:pathLst>
                <a:path extrusionOk="0" h="27921" w="5189">
                  <a:moveTo>
                    <a:pt x="5088" y="1"/>
                  </a:moveTo>
                  <a:cubicBezTo>
                    <a:pt x="5088" y="1"/>
                    <a:pt x="5088" y="26"/>
                    <a:pt x="5088" y="26"/>
                  </a:cubicBezTo>
                  <a:cubicBezTo>
                    <a:pt x="4988" y="427"/>
                    <a:pt x="4863" y="928"/>
                    <a:pt x="4713" y="1479"/>
                  </a:cubicBezTo>
                  <a:cubicBezTo>
                    <a:pt x="4612" y="2056"/>
                    <a:pt x="4462" y="2707"/>
                    <a:pt x="4337" y="3409"/>
                  </a:cubicBezTo>
                  <a:cubicBezTo>
                    <a:pt x="4086" y="4863"/>
                    <a:pt x="3835" y="6592"/>
                    <a:pt x="3610" y="8497"/>
                  </a:cubicBezTo>
                  <a:cubicBezTo>
                    <a:pt x="3359" y="10427"/>
                    <a:pt x="3134" y="12532"/>
                    <a:pt x="2808" y="14737"/>
                  </a:cubicBezTo>
                  <a:cubicBezTo>
                    <a:pt x="2708" y="15289"/>
                    <a:pt x="2632" y="15840"/>
                    <a:pt x="2532" y="16367"/>
                  </a:cubicBezTo>
                  <a:cubicBezTo>
                    <a:pt x="2482" y="16617"/>
                    <a:pt x="2432" y="16893"/>
                    <a:pt x="2382" y="17144"/>
                  </a:cubicBezTo>
                  <a:cubicBezTo>
                    <a:pt x="2332" y="17419"/>
                    <a:pt x="2281" y="17670"/>
                    <a:pt x="2206" y="17920"/>
                  </a:cubicBezTo>
                  <a:cubicBezTo>
                    <a:pt x="2006" y="18948"/>
                    <a:pt x="1755" y="19925"/>
                    <a:pt x="1479" y="20853"/>
                  </a:cubicBezTo>
                  <a:cubicBezTo>
                    <a:pt x="1204" y="21780"/>
                    <a:pt x="953" y="22657"/>
                    <a:pt x="728" y="23509"/>
                  </a:cubicBezTo>
                  <a:cubicBezTo>
                    <a:pt x="502" y="24337"/>
                    <a:pt x="327" y="25113"/>
                    <a:pt x="201" y="25840"/>
                  </a:cubicBezTo>
                  <a:cubicBezTo>
                    <a:pt x="76" y="26567"/>
                    <a:pt x="26" y="27219"/>
                    <a:pt x="1" y="27820"/>
                  </a:cubicBezTo>
                  <a:lnTo>
                    <a:pt x="1" y="27870"/>
                  </a:lnTo>
                  <a:cubicBezTo>
                    <a:pt x="51" y="27895"/>
                    <a:pt x="101" y="27895"/>
                    <a:pt x="126" y="27921"/>
                  </a:cubicBezTo>
                  <a:cubicBezTo>
                    <a:pt x="126" y="27870"/>
                    <a:pt x="126" y="27845"/>
                    <a:pt x="151" y="27820"/>
                  </a:cubicBezTo>
                  <a:cubicBezTo>
                    <a:pt x="176" y="27244"/>
                    <a:pt x="251" y="26592"/>
                    <a:pt x="377" y="25865"/>
                  </a:cubicBezTo>
                  <a:cubicBezTo>
                    <a:pt x="502" y="25164"/>
                    <a:pt x="703" y="24387"/>
                    <a:pt x="928" y="23560"/>
                  </a:cubicBezTo>
                  <a:cubicBezTo>
                    <a:pt x="1154" y="22733"/>
                    <a:pt x="1429" y="21855"/>
                    <a:pt x="1705" y="20928"/>
                  </a:cubicBezTo>
                  <a:cubicBezTo>
                    <a:pt x="1981" y="20001"/>
                    <a:pt x="2231" y="19023"/>
                    <a:pt x="2457" y="17996"/>
                  </a:cubicBezTo>
                  <a:cubicBezTo>
                    <a:pt x="2532" y="17720"/>
                    <a:pt x="2582" y="17469"/>
                    <a:pt x="2632" y="17194"/>
                  </a:cubicBezTo>
                  <a:cubicBezTo>
                    <a:pt x="2682" y="16943"/>
                    <a:pt x="2733" y="16667"/>
                    <a:pt x="2783" y="16417"/>
                  </a:cubicBezTo>
                  <a:cubicBezTo>
                    <a:pt x="2883" y="15865"/>
                    <a:pt x="2983" y="15339"/>
                    <a:pt x="3058" y="14788"/>
                  </a:cubicBezTo>
                  <a:cubicBezTo>
                    <a:pt x="3409" y="12557"/>
                    <a:pt x="3610" y="10452"/>
                    <a:pt x="3835" y="8522"/>
                  </a:cubicBezTo>
                  <a:cubicBezTo>
                    <a:pt x="4061" y="6617"/>
                    <a:pt x="4286" y="4888"/>
                    <a:pt x="4512" y="3459"/>
                  </a:cubicBezTo>
                  <a:cubicBezTo>
                    <a:pt x="4637" y="2732"/>
                    <a:pt x="4763" y="2081"/>
                    <a:pt x="4863" y="1504"/>
                  </a:cubicBezTo>
                  <a:cubicBezTo>
                    <a:pt x="4988" y="953"/>
                    <a:pt x="5088" y="452"/>
                    <a:pt x="5189" y="51"/>
                  </a:cubicBezTo>
                  <a:cubicBezTo>
                    <a:pt x="5189" y="51"/>
                    <a:pt x="5189" y="26"/>
                    <a:pt x="5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0"/>
            <p:cNvSpPr/>
            <p:nvPr/>
          </p:nvSpPr>
          <p:spPr>
            <a:xfrm>
              <a:off x="1694375" y="3741275"/>
              <a:ext cx="75225" cy="686100"/>
            </a:xfrm>
            <a:custGeom>
              <a:rect b="b" l="l" r="r" t="t"/>
              <a:pathLst>
                <a:path extrusionOk="0" h="27444" w="3009">
                  <a:moveTo>
                    <a:pt x="2482" y="0"/>
                  </a:moveTo>
                  <a:cubicBezTo>
                    <a:pt x="2507" y="100"/>
                    <a:pt x="2532" y="201"/>
                    <a:pt x="2557" y="326"/>
                  </a:cubicBezTo>
                  <a:cubicBezTo>
                    <a:pt x="2732" y="1103"/>
                    <a:pt x="2858" y="2281"/>
                    <a:pt x="2757" y="3709"/>
                  </a:cubicBezTo>
                  <a:cubicBezTo>
                    <a:pt x="2707" y="4436"/>
                    <a:pt x="2607" y="5213"/>
                    <a:pt x="2457" y="6040"/>
                  </a:cubicBezTo>
                  <a:cubicBezTo>
                    <a:pt x="2306" y="6867"/>
                    <a:pt x="2106" y="7770"/>
                    <a:pt x="1880" y="8697"/>
                  </a:cubicBezTo>
                  <a:cubicBezTo>
                    <a:pt x="1655" y="9624"/>
                    <a:pt x="1404" y="10577"/>
                    <a:pt x="1178" y="11604"/>
                  </a:cubicBezTo>
                  <a:cubicBezTo>
                    <a:pt x="953" y="12632"/>
                    <a:pt x="777" y="13684"/>
                    <a:pt x="702" y="14812"/>
                  </a:cubicBezTo>
                  <a:cubicBezTo>
                    <a:pt x="602" y="15915"/>
                    <a:pt x="627" y="16993"/>
                    <a:pt x="702" y="18045"/>
                  </a:cubicBezTo>
                  <a:cubicBezTo>
                    <a:pt x="752" y="19073"/>
                    <a:pt x="828" y="20075"/>
                    <a:pt x="878" y="21028"/>
                  </a:cubicBezTo>
                  <a:cubicBezTo>
                    <a:pt x="903" y="21980"/>
                    <a:pt x="928" y="22882"/>
                    <a:pt x="853" y="23735"/>
                  </a:cubicBezTo>
                  <a:cubicBezTo>
                    <a:pt x="802" y="24562"/>
                    <a:pt x="652" y="25339"/>
                    <a:pt x="477" y="26040"/>
                  </a:cubicBezTo>
                  <a:cubicBezTo>
                    <a:pt x="351" y="26542"/>
                    <a:pt x="176" y="27018"/>
                    <a:pt x="0" y="27444"/>
                  </a:cubicBezTo>
                  <a:cubicBezTo>
                    <a:pt x="51" y="27419"/>
                    <a:pt x="126" y="27419"/>
                    <a:pt x="176" y="27394"/>
                  </a:cubicBezTo>
                  <a:cubicBezTo>
                    <a:pt x="351" y="27018"/>
                    <a:pt x="527" y="26567"/>
                    <a:pt x="652" y="26090"/>
                  </a:cubicBezTo>
                  <a:cubicBezTo>
                    <a:pt x="853" y="25389"/>
                    <a:pt x="1003" y="24587"/>
                    <a:pt x="1078" y="23735"/>
                  </a:cubicBezTo>
                  <a:cubicBezTo>
                    <a:pt x="1153" y="22882"/>
                    <a:pt x="1153" y="21980"/>
                    <a:pt x="1103" y="21028"/>
                  </a:cubicBezTo>
                  <a:cubicBezTo>
                    <a:pt x="1078" y="20050"/>
                    <a:pt x="1003" y="19048"/>
                    <a:pt x="953" y="18020"/>
                  </a:cubicBezTo>
                  <a:cubicBezTo>
                    <a:pt x="903" y="16993"/>
                    <a:pt x="878" y="15915"/>
                    <a:pt x="953" y="14812"/>
                  </a:cubicBezTo>
                  <a:cubicBezTo>
                    <a:pt x="1128" y="12632"/>
                    <a:pt x="1680" y="10602"/>
                    <a:pt x="2106" y="8747"/>
                  </a:cubicBezTo>
                  <a:cubicBezTo>
                    <a:pt x="2331" y="7820"/>
                    <a:pt x="2532" y="6917"/>
                    <a:pt x="2682" y="6090"/>
                  </a:cubicBezTo>
                  <a:cubicBezTo>
                    <a:pt x="2833" y="5238"/>
                    <a:pt x="2908" y="4436"/>
                    <a:pt x="2958" y="3734"/>
                  </a:cubicBezTo>
                  <a:cubicBezTo>
                    <a:pt x="3008" y="2281"/>
                    <a:pt x="2858" y="1078"/>
                    <a:pt x="2657" y="301"/>
                  </a:cubicBezTo>
                  <a:cubicBezTo>
                    <a:pt x="2632" y="201"/>
                    <a:pt x="2607" y="125"/>
                    <a:pt x="2582" y="25"/>
                  </a:cubicBezTo>
                  <a:cubicBezTo>
                    <a:pt x="2557" y="25"/>
                    <a:pt x="2507" y="0"/>
                    <a:pt x="2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0"/>
            <p:cNvSpPr/>
            <p:nvPr/>
          </p:nvSpPr>
          <p:spPr>
            <a:xfrm>
              <a:off x="1783975" y="3780750"/>
              <a:ext cx="42625" cy="597750"/>
            </a:xfrm>
            <a:custGeom>
              <a:rect b="b" l="l" r="r" t="t"/>
              <a:pathLst>
                <a:path extrusionOk="0" h="23910" w="1705">
                  <a:moveTo>
                    <a:pt x="1229" y="0"/>
                  </a:moveTo>
                  <a:lnTo>
                    <a:pt x="1229" y="0"/>
                  </a:lnTo>
                  <a:cubicBezTo>
                    <a:pt x="1304" y="226"/>
                    <a:pt x="1354" y="476"/>
                    <a:pt x="1379" y="727"/>
                  </a:cubicBezTo>
                  <a:cubicBezTo>
                    <a:pt x="1479" y="1328"/>
                    <a:pt x="1529" y="2005"/>
                    <a:pt x="1479" y="2782"/>
                  </a:cubicBezTo>
                  <a:cubicBezTo>
                    <a:pt x="1454" y="3534"/>
                    <a:pt x="1329" y="4361"/>
                    <a:pt x="1153" y="5238"/>
                  </a:cubicBezTo>
                  <a:cubicBezTo>
                    <a:pt x="978" y="6140"/>
                    <a:pt x="727" y="7068"/>
                    <a:pt x="527" y="8070"/>
                  </a:cubicBezTo>
                  <a:cubicBezTo>
                    <a:pt x="301" y="9048"/>
                    <a:pt x="101" y="10125"/>
                    <a:pt x="26" y="11228"/>
                  </a:cubicBezTo>
                  <a:cubicBezTo>
                    <a:pt x="0" y="11780"/>
                    <a:pt x="26" y="12356"/>
                    <a:pt x="76" y="12932"/>
                  </a:cubicBezTo>
                  <a:cubicBezTo>
                    <a:pt x="126" y="13509"/>
                    <a:pt x="226" y="14085"/>
                    <a:pt x="326" y="14662"/>
                  </a:cubicBezTo>
                  <a:cubicBezTo>
                    <a:pt x="552" y="15815"/>
                    <a:pt x="828" y="16942"/>
                    <a:pt x="1028" y="18020"/>
                  </a:cubicBezTo>
                  <a:cubicBezTo>
                    <a:pt x="1128" y="18546"/>
                    <a:pt x="1203" y="19098"/>
                    <a:pt x="1229" y="19624"/>
                  </a:cubicBezTo>
                  <a:cubicBezTo>
                    <a:pt x="1254" y="19875"/>
                    <a:pt x="1254" y="20125"/>
                    <a:pt x="1279" y="20401"/>
                  </a:cubicBezTo>
                  <a:cubicBezTo>
                    <a:pt x="1254" y="20652"/>
                    <a:pt x="1254" y="20902"/>
                    <a:pt x="1254" y="21153"/>
                  </a:cubicBezTo>
                  <a:cubicBezTo>
                    <a:pt x="1178" y="22130"/>
                    <a:pt x="1003" y="23058"/>
                    <a:pt x="752" y="23910"/>
                  </a:cubicBezTo>
                  <a:cubicBezTo>
                    <a:pt x="853" y="23835"/>
                    <a:pt x="953" y="23734"/>
                    <a:pt x="1053" y="23634"/>
                  </a:cubicBezTo>
                  <a:cubicBezTo>
                    <a:pt x="1254" y="22857"/>
                    <a:pt x="1429" y="22055"/>
                    <a:pt x="1479" y="21178"/>
                  </a:cubicBezTo>
                  <a:cubicBezTo>
                    <a:pt x="1504" y="20927"/>
                    <a:pt x="1504" y="20652"/>
                    <a:pt x="1504" y="20401"/>
                  </a:cubicBezTo>
                  <a:cubicBezTo>
                    <a:pt x="1504" y="20125"/>
                    <a:pt x="1504" y="19875"/>
                    <a:pt x="1479" y="19599"/>
                  </a:cubicBezTo>
                  <a:cubicBezTo>
                    <a:pt x="1454" y="19048"/>
                    <a:pt x="1379" y="18521"/>
                    <a:pt x="1279" y="17970"/>
                  </a:cubicBezTo>
                  <a:cubicBezTo>
                    <a:pt x="1078" y="16867"/>
                    <a:pt x="802" y="15765"/>
                    <a:pt x="577" y="14612"/>
                  </a:cubicBezTo>
                  <a:cubicBezTo>
                    <a:pt x="477" y="14035"/>
                    <a:pt x="376" y="13484"/>
                    <a:pt x="326" y="12907"/>
                  </a:cubicBezTo>
                  <a:cubicBezTo>
                    <a:pt x="276" y="12356"/>
                    <a:pt x="276" y="11780"/>
                    <a:pt x="301" y="11253"/>
                  </a:cubicBezTo>
                  <a:cubicBezTo>
                    <a:pt x="351" y="10150"/>
                    <a:pt x="527" y="9098"/>
                    <a:pt x="752" y="8120"/>
                  </a:cubicBezTo>
                  <a:cubicBezTo>
                    <a:pt x="978" y="7118"/>
                    <a:pt x="1203" y="6191"/>
                    <a:pt x="1354" y="5288"/>
                  </a:cubicBezTo>
                  <a:cubicBezTo>
                    <a:pt x="1529" y="4411"/>
                    <a:pt x="1630" y="3559"/>
                    <a:pt x="1655" y="2782"/>
                  </a:cubicBezTo>
                  <a:cubicBezTo>
                    <a:pt x="1705" y="2005"/>
                    <a:pt x="1630" y="1303"/>
                    <a:pt x="1529" y="702"/>
                  </a:cubicBezTo>
                  <a:cubicBezTo>
                    <a:pt x="1504" y="526"/>
                    <a:pt x="1454" y="376"/>
                    <a:pt x="1429" y="226"/>
                  </a:cubicBezTo>
                  <a:cubicBezTo>
                    <a:pt x="1379" y="150"/>
                    <a:pt x="1304" y="75"/>
                    <a:pt x="1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0"/>
            <p:cNvSpPr/>
            <p:nvPr/>
          </p:nvSpPr>
          <p:spPr>
            <a:xfrm>
              <a:off x="1605400" y="3618400"/>
              <a:ext cx="189875" cy="165050"/>
            </a:xfrm>
            <a:custGeom>
              <a:rect b="b" l="l" r="r" t="t"/>
              <a:pathLst>
                <a:path extrusionOk="0" h="6602" w="7595">
                  <a:moveTo>
                    <a:pt x="3697" y="0"/>
                  </a:moveTo>
                  <a:cubicBezTo>
                    <a:pt x="3516" y="0"/>
                    <a:pt x="3386" y="166"/>
                    <a:pt x="3409" y="354"/>
                  </a:cubicBezTo>
                  <a:cubicBezTo>
                    <a:pt x="3509" y="1281"/>
                    <a:pt x="3660" y="2835"/>
                    <a:pt x="3760" y="3762"/>
                  </a:cubicBezTo>
                  <a:cubicBezTo>
                    <a:pt x="3183" y="3631"/>
                    <a:pt x="2510" y="3479"/>
                    <a:pt x="1863" y="3479"/>
                  </a:cubicBezTo>
                  <a:cubicBezTo>
                    <a:pt x="1273" y="3479"/>
                    <a:pt x="705" y="3605"/>
                    <a:pt x="251" y="3988"/>
                  </a:cubicBezTo>
                  <a:cubicBezTo>
                    <a:pt x="126" y="4088"/>
                    <a:pt x="26" y="4213"/>
                    <a:pt x="26" y="4364"/>
                  </a:cubicBezTo>
                  <a:cubicBezTo>
                    <a:pt x="1" y="4614"/>
                    <a:pt x="326" y="4790"/>
                    <a:pt x="577" y="4840"/>
                  </a:cubicBezTo>
                  <a:cubicBezTo>
                    <a:pt x="796" y="4892"/>
                    <a:pt x="1020" y="4918"/>
                    <a:pt x="1244" y="4918"/>
                  </a:cubicBezTo>
                  <a:cubicBezTo>
                    <a:pt x="1558" y="4918"/>
                    <a:pt x="1874" y="4867"/>
                    <a:pt x="2181" y="4765"/>
                  </a:cubicBezTo>
                  <a:lnTo>
                    <a:pt x="2181" y="4765"/>
                  </a:lnTo>
                  <a:cubicBezTo>
                    <a:pt x="1955" y="5216"/>
                    <a:pt x="2056" y="5792"/>
                    <a:pt x="2382" y="6168"/>
                  </a:cubicBezTo>
                  <a:cubicBezTo>
                    <a:pt x="2623" y="6447"/>
                    <a:pt x="3003" y="6602"/>
                    <a:pt x="3367" y="6602"/>
                  </a:cubicBezTo>
                  <a:cubicBezTo>
                    <a:pt x="3493" y="6602"/>
                    <a:pt x="3618" y="6583"/>
                    <a:pt x="3735" y="6544"/>
                  </a:cubicBezTo>
                  <a:cubicBezTo>
                    <a:pt x="4209" y="6370"/>
                    <a:pt x="4583" y="5922"/>
                    <a:pt x="4612" y="5424"/>
                  </a:cubicBezTo>
                  <a:lnTo>
                    <a:pt x="4612" y="5424"/>
                  </a:lnTo>
                  <a:cubicBezTo>
                    <a:pt x="4610" y="5674"/>
                    <a:pt x="5667" y="5993"/>
                    <a:pt x="5840" y="6043"/>
                  </a:cubicBezTo>
                  <a:cubicBezTo>
                    <a:pt x="6031" y="6077"/>
                    <a:pt x="6237" y="6100"/>
                    <a:pt x="6443" y="6100"/>
                  </a:cubicBezTo>
                  <a:cubicBezTo>
                    <a:pt x="6696" y="6100"/>
                    <a:pt x="6947" y="6064"/>
                    <a:pt x="7169" y="5968"/>
                  </a:cubicBezTo>
                  <a:cubicBezTo>
                    <a:pt x="7319" y="5893"/>
                    <a:pt x="7444" y="5792"/>
                    <a:pt x="7494" y="5642"/>
                  </a:cubicBezTo>
                  <a:cubicBezTo>
                    <a:pt x="7595" y="5341"/>
                    <a:pt x="7194" y="5015"/>
                    <a:pt x="6993" y="4840"/>
                  </a:cubicBezTo>
                  <a:cubicBezTo>
                    <a:pt x="6742" y="4564"/>
                    <a:pt x="6442" y="4389"/>
                    <a:pt x="6116" y="4213"/>
                  </a:cubicBezTo>
                  <a:cubicBezTo>
                    <a:pt x="6013" y="4172"/>
                    <a:pt x="4989" y="3829"/>
                    <a:pt x="4605" y="3829"/>
                  </a:cubicBezTo>
                  <a:cubicBezTo>
                    <a:pt x="4520" y="3829"/>
                    <a:pt x="4467" y="3846"/>
                    <a:pt x="4462" y="3887"/>
                  </a:cubicBezTo>
                  <a:lnTo>
                    <a:pt x="4462" y="3887"/>
                  </a:lnTo>
                  <a:cubicBezTo>
                    <a:pt x="4587" y="2834"/>
                    <a:pt x="4763" y="1556"/>
                    <a:pt x="4888" y="479"/>
                  </a:cubicBezTo>
                  <a:cubicBezTo>
                    <a:pt x="4888" y="304"/>
                    <a:pt x="4788" y="153"/>
                    <a:pt x="4612" y="128"/>
                  </a:cubicBezTo>
                  <a:cubicBezTo>
                    <a:pt x="4311" y="78"/>
                    <a:pt x="4036" y="53"/>
                    <a:pt x="3735" y="3"/>
                  </a:cubicBezTo>
                  <a:cubicBezTo>
                    <a:pt x="3722" y="1"/>
                    <a:pt x="3709" y="0"/>
                    <a:pt x="3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10"/>
          <p:cNvSpPr/>
          <p:nvPr/>
        </p:nvSpPr>
        <p:spPr>
          <a:xfrm rot="-3916269">
            <a:off x="5846227" y="4469401"/>
            <a:ext cx="254683" cy="269381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10"/>
          <p:cNvSpPr/>
          <p:nvPr/>
        </p:nvSpPr>
        <p:spPr>
          <a:xfrm rot="2458509">
            <a:off x="2403506" y="196876"/>
            <a:ext cx="254681" cy="269379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10"/>
          <p:cNvSpPr/>
          <p:nvPr/>
        </p:nvSpPr>
        <p:spPr>
          <a:xfrm>
            <a:off x="8630581" y="2316001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ExtraBold"/>
              <a:buNone/>
              <a:defRPr sz="35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●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○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■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●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○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■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●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○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loo 2"/>
              <a:buChar char="■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6" name="Shape 8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7" name="Google Shape;8737;p57"/>
          <p:cNvSpPr txBox="1"/>
          <p:nvPr>
            <p:ph type="ctrTitle"/>
          </p:nvPr>
        </p:nvSpPr>
        <p:spPr>
          <a:xfrm>
            <a:off x="1907550" y="1071725"/>
            <a:ext cx="5328900" cy="25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What’s In Your Cart?</a:t>
            </a:r>
            <a:r>
              <a:rPr lang="en" sz="5800">
                <a:solidFill>
                  <a:schemeClr val="dk1"/>
                </a:solidFill>
              </a:rPr>
              <a:t> </a:t>
            </a:r>
            <a:endParaRPr sz="5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Network Analytics with Grocery Data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8738" name="Google Shape;8738;p57"/>
          <p:cNvSpPr txBox="1"/>
          <p:nvPr>
            <p:ph idx="1" type="subTitle"/>
          </p:nvPr>
        </p:nvSpPr>
        <p:spPr>
          <a:xfrm>
            <a:off x="2307600" y="3853625"/>
            <a:ext cx="45288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Khan, David Gong, Madeleine Cope, Spandan Pal, Teja Sirigina, Raghav Vaidya, Teagan Milford</a:t>
            </a:r>
            <a:endParaRPr/>
          </a:p>
        </p:txBody>
      </p:sp>
      <p:sp>
        <p:nvSpPr>
          <p:cNvPr id="8739" name="Google Shape;8739;p57"/>
          <p:cNvSpPr/>
          <p:nvPr/>
        </p:nvSpPr>
        <p:spPr>
          <a:xfrm>
            <a:off x="1029688" y="2768150"/>
            <a:ext cx="254676" cy="269374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9" name="Shape 8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" name="Google Shape;8910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</a:t>
            </a:r>
            <a:r>
              <a:rPr lang="en"/>
              <a:t> System</a:t>
            </a:r>
            <a:endParaRPr/>
          </a:p>
        </p:txBody>
      </p:sp>
      <p:sp>
        <p:nvSpPr>
          <p:cNvPr id="8911" name="Google Shape;8911;p66"/>
          <p:cNvSpPr/>
          <p:nvPr/>
        </p:nvSpPr>
        <p:spPr>
          <a:xfrm>
            <a:off x="805928" y="1740900"/>
            <a:ext cx="2250300" cy="442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User 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912" name="Google Shape;8912;p66"/>
          <p:cNvSpPr/>
          <p:nvPr/>
        </p:nvSpPr>
        <p:spPr>
          <a:xfrm>
            <a:off x="628375" y="3773250"/>
            <a:ext cx="13503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Eggs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3" name="Google Shape;8913;p66"/>
          <p:cNvSpPr/>
          <p:nvPr/>
        </p:nvSpPr>
        <p:spPr>
          <a:xfrm>
            <a:off x="1931125" y="3255650"/>
            <a:ext cx="13503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Milk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4" name="Google Shape;8914;p66"/>
          <p:cNvSpPr/>
          <p:nvPr/>
        </p:nvSpPr>
        <p:spPr>
          <a:xfrm>
            <a:off x="2953388" y="3773250"/>
            <a:ext cx="13503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Bread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5" name="Google Shape;8915;p66"/>
          <p:cNvSpPr/>
          <p:nvPr/>
        </p:nvSpPr>
        <p:spPr>
          <a:xfrm>
            <a:off x="4087950" y="3255650"/>
            <a:ext cx="13503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Turkey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6" name="Google Shape;8916;p66"/>
          <p:cNvSpPr/>
          <p:nvPr/>
        </p:nvSpPr>
        <p:spPr>
          <a:xfrm>
            <a:off x="5016988" y="3773250"/>
            <a:ext cx="13503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Cheese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7" name="Google Shape;8917;p66"/>
          <p:cNvSpPr/>
          <p:nvPr/>
        </p:nvSpPr>
        <p:spPr>
          <a:xfrm>
            <a:off x="6304250" y="3255650"/>
            <a:ext cx="13503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Grapes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8" name="Google Shape;8918;p66"/>
          <p:cNvSpPr/>
          <p:nvPr/>
        </p:nvSpPr>
        <p:spPr>
          <a:xfrm>
            <a:off x="7080600" y="3773250"/>
            <a:ext cx="13503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Crackers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9" name="Google Shape;8919;p66"/>
          <p:cNvSpPr/>
          <p:nvPr/>
        </p:nvSpPr>
        <p:spPr>
          <a:xfrm>
            <a:off x="3446853" y="1740900"/>
            <a:ext cx="22503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User 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920" name="Google Shape;8920;p66"/>
          <p:cNvSpPr/>
          <p:nvPr/>
        </p:nvSpPr>
        <p:spPr>
          <a:xfrm>
            <a:off x="6015203" y="1740900"/>
            <a:ext cx="2250300" cy="442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User 3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8921" name="Google Shape;8921;p66"/>
          <p:cNvCxnSpPr>
            <a:endCxn id="8912" idx="0"/>
          </p:cNvCxnSpPr>
          <p:nvPr/>
        </p:nvCxnSpPr>
        <p:spPr>
          <a:xfrm flipH="1">
            <a:off x="1303525" y="2183250"/>
            <a:ext cx="627600" cy="15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2" name="Google Shape;8922;p66"/>
          <p:cNvCxnSpPr>
            <a:stCxn id="8911" idx="2"/>
            <a:endCxn id="8913" idx="0"/>
          </p:cNvCxnSpPr>
          <p:nvPr/>
        </p:nvCxnSpPr>
        <p:spPr>
          <a:xfrm>
            <a:off x="1931078" y="2183400"/>
            <a:ext cx="675300" cy="10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3" name="Google Shape;8923;p66"/>
          <p:cNvCxnSpPr/>
          <p:nvPr/>
        </p:nvCxnSpPr>
        <p:spPr>
          <a:xfrm>
            <a:off x="2796025" y="2209150"/>
            <a:ext cx="732600" cy="156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4" name="Google Shape;8924;p66"/>
          <p:cNvCxnSpPr>
            <a:endCxn id="8913" idx="0"/>
          </p:cNvCxnSpPr>
          <p:nvPr/>
        </p:nvCxnSpPr>
        <p:spPr>
          <a:xfrm flipH="1">
            <a:off x="2606275" y="2183450"/>
            <a:ext cx="1443300" cy="10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5" name="Google Shape;8925;p66"/>
          <p:cNvCxnSpPr>
            <a:endCxn id="8914" idx="0"/>
          </p:cNvCxnSpPr>
          <p:nvPr/>
        </p:nvCxnSpPr>
        <p:spPr>
          <a:xfrm flipH="1">
            <a:off x="3628538" y="2183550"/>
            <a:ext cx="675300" cy="15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6" name="Google Shape;8926;p66"/>
          <p:cNvCxnSpPr>
            <a:endCxn id="8915" idx="0"/>
          </p:cNvCxnSpPr>
          <p:nvPr/>
        </p:nvCxnSpPr>
        <p:spPr>
          <a:xfrm>
            <a:off x="4763100" y="2183150"/>
            <a:ext cx="0" cy="10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7" name="Google Shape;8927;p66"/>
          <p:cNvCxnSpPr>
            <a:stCxn id="8919" idx="2"/>
            <a:endCxn id="8916" idx="0"/>
          </p:cNvCxnSpPr>
          <p:nvPr/>
        </p:nvCxnSpPr>
        <p:spPr>
          <a:xfrm>
            <a:off x="4572003" y="2183400"/>
            <a:ext cx="1120200" cy="15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8" name="Google Shape;8928;p66"/>
          <p:cNvCxnSpPr>
            <a:endCxn id="8916" idx="0"/>
          </p:cNvCxnSpPr>
          <p:nvPr/>
        </p:nvCxnSpPr>
        <p:spPr>
          <a:xfrm flipH="1">
            <a:off x="5692138" y="2183550"/>
            <a:ext cx="981300" cy="15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9" name="Google Shape;8929;p66"/>
          <p:cNvCxnSpPr>
            <a:endCxn id="8917" idx="0"/>
          </p:cNvCxnSpPr>
          <p:nvPr/>
        </p:nvCxnSpPr>
        <p:spPr>
          <a:xfrm flipH="1">
            <a:off x="6979400" y="2183450"/>
            <a:ext cx="525300" cy="10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0" name="Google Shape;8930;p66"/>
          <p:cNvCxnSpPr>
            <a:endCxn id="8918" idx="0"/>
          </p:cNvCxnSpPr>
          <p:nvPr/>
        </p:nvCxnSpPr>
        <p:spPr>
          <a:xfrm>
            <a:off x="7471650" y="2183550"/>
            <a:ext cx="284100" cy="15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1" name="Google Shape;8931;p66"/>
          <p:cNvSpPr/>
          <p:nvPr/>
        </p:nvSpPr>
        <p:spPr>
          <a:xfrm>
            <a:off x="607825" y="3133800"/>
            <a:ext cx="3480000" cy="1295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932" name="Google Shape;8932;p66"/>
          <p:cNvSpPr/>
          <p:nvPr/>
        </p:nvSpPr>
        <p:spPr>
          <a:xfrm>
            <a:off x="1978675" y="3033200"/>
            <a:ext cx="4325700" cy="1295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6" name="Shape 8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7" name="Google Shape;8937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similar users?</a:t>
            </a:r>
            <a:endParaRPr/>
          </a:p>
        </p:txBody>
      </p:sp>
      <p:sp>
        <p:nvSpPr>
          <p:cNvPr id="8938" name="Google Shape;8938;p67"/>
          <p:cNvSpPr txBox="1"/>
          <p:nvPr>
            <p:ph idx="2" type="title"/>
          </p:nvPr>
        </p:nvSpPr>
        <p:spPr>
          <a:xfrm>
            <a:off x="2184675" y="1823450"/>
            <a:ext cx="30078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Maximizing Intersection Size</a:t>
            </a:r>
            <a:endParaRPr/>
          </a:p>
        </p:txBody>
      </p:sp>
      <p:sp>
        <p:nvSpPr>
          <p:cNvPr id="8939" name="Google Shape;8939;p67"/>
          <p:cNvSpPr txBox="1"/>
          <p:nvPr>
            <p:ph idx="1" type="subTitle"/>
          </p:nvPr>
        </p:nvSpPr>
        <p:spPr>
          <a:xfrm>
            <a:off x="2184700" y="2307900"/>
            <a:ext cx="245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Hit Rate: 22%</a:t>
            </a:r>
            <a:endParaRPr b="1" sz="1600"/>
          </a:p>
        </p:txBody>
      </p:sp>
      <p:sp>
        <p:nvSpPr>
          <p:cNvPr id="8940" name="Google Shape;8940;p67"/>
          <p:cNvSpPr txBox="1"/>
          <p:nvPr>
            <p:ph idx="3" type="title"/>
          </p:nvPr>
        </p:nvSpPr>
        <p:spPr>
          <a:xfrm>
            <a:off x="2184624" y="3200175"/>
            <a:ext cx="27264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</a:t>
            </a:r>
            <a:r>
              <a:rPr lang="en"/>
              <a:t>Similarity</a:t>
            </a:r>
            <a:endParaRPr/>
          </a:p>
        </p:txBody>
      </p:sp>
      <p:sp>
        <p:nvSpPr>
          <p:cNvPr id="8941" name="Google Shape;8941;p67"/>
          <p:cNvSpPr txBox="1"/>
          <p:nvPr>
            <p:ph idx="4" type="subTitle"/>
          </p:nvPr>
        </p:nvSpPr>
        <p:spPr>
          <a:xfrm>
            <a:off x="2184701" y="3549625"/>
            <a:ext cx="245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Hit Rate: 24%</a:t>
            </a:r>
            <a:endParaRPr b="1" sz="1600"/>
          </a:p>
        </p:txBody>
      </p:sp>
      <p:sp>
        <p:nvSpPr>
          <p:cNvPr id="8942" name="Google Shape;8942;p67"/>
          <p:cNvSpPr/>
          <p:nvPr/>
        </p:nvSpPr>
        <p:spPr>
          <a:xfrm>
            <a:off x="1057788" y="1858375"/>
            <a:ext cx="808500" cy="8085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3" name="Google Shape;8943;p67"/>
          <p:cNvSpPr/>
          <p:nvPr/>
        </p:nvSpPr>
        <p:spPr>
          <a:xfrm>
            <a:off x="1057788" y="3235075"/>
            <a:ext cx="808500" cy="8085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4" name="Google Shape;8944;p67"/>
          <p:cNvGrpSpPr/>
          <p:nvPr/>
        </p:nvGrpSpPr>
        <p:grpSpPr>
          <a:xfrm>
            <a:off x="5702275" y="1823461"/>
            <a:ext cx="2220255" cy="2220172"/>
            <a:chOff x="7208150" y="310250"/>
            <a:chExt cx="1415347" cy="1415294"/>
          </a:xfrm>
        </p:grpSpPr>
        <p:sp>
          <p:nvSpPr>
            <p:cNvPr id="8945" name="Google Shape;8945;p67"/>
            <p:cNvSpPr/>
            <p:nvPr/>
          </p:nvSpPr>
          <p:spPr>
            <a:xfrm>
              <a:off x="7208150" y="310250"/>
              <a:ext cx="1415347" cy="1415294"/>
            </a:xfrm>
            <a:custGeom>
              <a:rect b="b" l="l" r="r" t="t"/>
              <a:pathLst>
                <a:path extrusionOk="0" h="26763" w="26764">
                  <a:moveTo>
                    <a:pt x="13382" y="0"/>
                  </a:moveTo>
                  <a:cubicBezTo>
                    <a:pt x="6005" y="0"/>
                    <a:pt x="1" y="6004"/>
                    <a:pt x="1" y="13381"/>
                  </a:cubicBezTo>
                  <a:cubicBezTo>
                    <a:pt x="1" y="20759"/>
                    <a:pt x="6005" y="26763"/>
                    <a:pt x="13382" y="26763"/>
                  </a:cubicBezTo>
                  <a:cubicBezTo>
                    <a:pt x="20760" y="26763"/>
                    <a:pt x="26764" y="20759"/>
                    <a:pt x="26764" y="13381"/>
                  </a:cubicBezTo>
                  <a:cubicBezTo>
                    <a:pt x="26764" y="6004"/>
                    <a:pt x="20760" y="0"/>
                    <a:pt x="1338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6" name="Google Shape;8946;p67"/>
            <p:cNvSpPr/>
            <p:nvPr/>
          </p:nvSpPr>
          <p:spPr>
            <a:xfrm>
              <a:off x="7264310" y="366358"/>
              <a:ext cx="1303078" cy="1303078"/>
            </a:xfrm>
            <a:custGeom>
              <a:rect b="b" l="l" r="r" t="t"/>
              <a:pathLst>
                <a:path extrusionOk="0" h="24641" w="24641">
                  <a:moveTo>
                    <a:pt x="12320" y="1"/>
                  </a:moveTo>
                  <a:cubicBezTo>
                    <a:pt x="5514" y="1"/>
                    <a:pt x="0" y="5514"/>
                    <a:pt x="0" y="12320"/>
                  </a:cubicBezTo>
                  <a:cubicBezTo>
                    <a:pt x="0" y="19127"/>
                    <a:pt x="5514" y="24640"/>
                    <a:pt x="12320" y="24640"/>
                  </a:cubicBezTo>
                  <a:cubicBezTo>
                    <a:pt x="19127" y="24640"/>
                    <a:pt x="24640" y="19127"/>
                    <a:pt x="24640" y="12320"/>
                  </a:cubicBezTo>
                  <a:cubicBezTo>
                    <a:pt x="24640" y="5514"/>
                    <a:pt x="19127" y="1"/>
                    <a:pt x="1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7" name="Google Shape;8947;p67"/>
            <p:cNvSpPr/>
            <p:nvPr/>
          </p:nvSpPr>
          <p:spPr>
            <a:xfrm>
              <a:off x="7317615" y="399409"/>
              <a:ext cx="1224759" cy="1224706"/>
            </a:xfrm>
            <a:custGeom>
              <a:rect b="b" l="l" r="r" t="t"/>
              <a:pathLst>
                <a:path extrusionOk="0" h="23159" w="23160">
                  <a:moveTo>
                    <a:pt x="11580" y="0"/>
                  </a:moveTo>
                  <a:cubicBezTo>
                    <a:pt x="5184" y="0"/>
                    <a:pt x="0" y="5183"/>
                    <a:pt x="0" y="11580"/>
                  </a:cubicBezTo>
                  <a:cubicBezTo>
                    <a:pt x="0" y="17976"/>
                    <a:pt x="5184" y="23159"/>
                    <a:pt x="11580" y="23159"/>
                  </a:cubicBezTo>
                  <a:cubicBezTo>
                    <a:pt x="17976" y="23159"/>
                    <a:pt x="23159" y="17976"/>
                    <a:pt x="23159" y="11580"/>
                  </a:cubicBezTo>
                  <a:cubicBezTo>
                    <a:pt x="23159" y="5183"/>
                    <a:pt x="17976" y="0"/>
                    <a:pt x="11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8" name="Google Shape;8948;p67"/>
            <p:cNvSpPr/>
            <p:nvPr/>
          </p:nvSpPr>
          <p:spPr>
            <a:xfrm>
              <a:off x="7563409" y="665457"/>
              <a:ext cx="704871" cy="704871"/>
            </a:xfrm>
            <a:custGeom>
              <a:rect b="b" l="l" r="r" t="t"/>
              <a:pathLst>
                <a:path extrusionOk="0" h="13329" w="13329">
                  <a:moveTo>
                    <a:pt x="6664" y="1"/>
                  </a:moveTo>
                  <a:cubicBezTo>
                    <a:pt x="2980" y="1"/>
                    <a:pt x="0" y="2980"/>
                    <a:pt x="0" y="6664"/>
                  </a:cubicBezTo>
                  <a:cubicBezTo>
                    <a:pt x="0" y="10340"/>
                    <a:pt x="2980" y="13328"/>
                    <a:pt x="6664" y="13328"/>
                  </a:cubicBezTo>
                  <a:cubicBezTo>
                    <a:pt x="10340" y="13328"/>
                    <a:pt x="13328" y="10340"/>
                    <a:pt x="13328" y="6664"/>
                  </a:cubicBezTo>
                  <a:cubicBezTo>
                    <a:pt x="13328" y="2980"/>
                    <a:pt x="10340" y="1"/>
                    <a:pt x="6664" y="1"/>
                  </a:cubicBezTo>
                  <a:close/>
                </a:path>
              </a:pathLst>
            </a:custGeom>
            <a:solidFill>
              <a:srgbClr val="D4D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9" name="Google Shape;8949;p67"/>
            <p:cNvSpPr/>
            <p:nvPr/>
          </p:nvSpPr>
          <p:spPr>
            <a:xfrm>
              <a:off x="7367165" y="469213"/>
              <a:ext cx="1096889" cy="1097365"/>
            </a:xfrm>
            <a:custGeom>
              <a:rect b="b" l="l" r="r" t="t"/>
              <a:pathLst>
                <a:path extrusionOk="0" h="20751" w="20742">
                  <a:moveTo>
                    <a:pt x="10366" y="0"/>
                  </a:moveTo>
                  <a:cubicBezTo>
                    <a:pt x="4639" y="0"/>
                    <a:pt x="0" y="4648"/>
                    <a:pt x="0" y="10375"/>
                  </a:cubicBezTo>
                  <a:cubicBezTo>
                    <a:pt x="0" y="16103"/>
                    <a:pt x="4639" y="20751"/>
                    <a:pt x="10366" y="20751"/>
                  </a:cubicBezTo>
                  <a:cubicBezTo>
                    <a:pt x="16094" y="20751"/>
                    <a:pt x="20742" y="16103"/>
                    <a:pt x="20742" y="10375"/>
                  </a:cubicBezTo>
                  <a:cubicBezTo>
                    <a:pt x="20742" y="4648"/>
                    <a:pt x="16094" y="0"/>
                    <a:pt x="10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0" name="Google Shape;8950;p67"/>
            <p:cNvSpPr/>
            <p:nvPr/>
          </p:nvSpPr>
          <p:spPr>
            <a:xfrm>
              <a:off x="7476577" y="500836"/>
              <a:ext cx="783666" cy="275994"/>
            </a:xfrm>
            <a:custGeom>
              <a:rect b="b" l="l" r="r" t="t"/>
              <a:pathLst>
                <a:path extrusionOk="0" h="5219" w="14819">
                  <a:moveTo>
                    <a:pt x="8285" y="0"/>
                  </a:moveTo>
                  <a:cubicBezTo>
                    <a:pt x="7633" y="0"/>
                    <a:pt x="6984" y="61"/>
                    <a:pt x="6353" y="187"/>
                  </a:cubicBezTo>
                  <a:cubicBezTo>
                    <a:pt x="4435" y="562"/>
                    <a:pt x="1785" y="1704"/>
                    <a:pt x="45" y="4960"/>
                  </a:cubicBezTo>
                  <a:cubicBezTo>
                    <a:pt x="1" y="5049"/>
                    <a:pt x="37" y="5156"/>
                    <a:pt x="117" y="5201"/>
                  </a:cubicBezTo>
                  <a:cubicBezTo>
                    <a:pt x="144" y="5210"/>
                    <a:pt x="170" y="5219"/>
                    <a:pt x="206" y="5219"/>
                  </a:cubicBezTo>
                  <a:cubicBezTo>
                    <a:pt x="268" y="5219"/>
                    <a:pt x="322" y="5183"/>
                    <a:pt x="358" y="5130"/>
                  </a:cubicBezTo>
                  <a:cubicBezTo>
                    <a:pt x="2026" y="1989"/>
                    <a:pt x="4577" y="892"/>
                    <a:pt x="6424" y="526"/>
                  </a:cubicBezTo>
                  <a:cubicBezTo>
                    <a:pt x="7028" y="407"/>
                    <a:pt x="7649" y="349"/>
                    <a:pt x="8274" y="349"/>
                  </a:cubicBezTo>
                  <a:cubicBezTo>
                    <a:pt x="10545" y="349"/>
                    <a:pt x="12857" y="1116"/>
                    <a:pt x="14515" y="2480"/>
                  </a:cubicBezTo>
                  <a:cubicBezTo>
                    <a:pt x="14548" y="2508"/>
                    <a:pt x="14587" y="2522"/>
                    <a:pt x="14626" y="2522"/>
                  </a:cubicBezTo>
                  <a:cubicBezTo>
                    <a:pt x="14674" y="2522"/>
                    <a:pt x="14722" y="2502"/>
                    <a:pt x="14756" y="2462"/>
                  </a:cubicBezTo>
                  <a:cubicBezTo>
                    <a:pt x="14819" y="2382"/>
                    <a:pt x="14810" y="2275"/>
                    <a:pt x="14738" y="2212"/>
                  </a:cubicBezTo>
                  <a:cubicBezTo>
                    <a:pt x="13020" y="795"/>
                    <a:pt x="10635" y="0"/>
                    <a:pt x="8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1" name="Google Shape;8951;p67"/>
            <p:cNvSpPr/>
            <p:nvPr/>
          </p:nvSpPr>
          <p:spPr>
            <a:xfrm>
              <a:off x="7507725" y="589995"/>
              <a:ext cx="826606" cy="832688"/>
            </a:xfrm>
            <a:custGeom>
              <a:rect b="b" l="l" r="r" t="t"/>
              <a:pathLst>
                <a:path extrusionOk="0" h="15746" w="15631">
                  <a:moveTo>
                    <a:pt x="8057" y="1"/>
                  </a:moveTo>
                  <a:cubicBezTo>
                    <a:pt x="6420" y="1"/>
                    <a:pt x="4914" y="463"/>
                    <a:pt x="3631" y="1383"/>
                  </a:cubicBezTo>
                  <a:cubicBezTo>
                    <a:pt x="1285" y="3060"/>
                    <a:pt x="1" y="6129"/>
                    <a:pt x="268" y="9394"/>
                  </a:cubicBezTo>
                  <a:cubicBezTo>
                    <a:pt x="447" y="11437"/>
                    <a:pt x="1615" y="13292"/>
                    <a:pt x="3489" y="14488"/>
                  </a:cubicBezTo>
                  <a:cubicBezTo>
                    <a:pt x="4800" y="15318"/>
                    <a:pt x="6326" y="15746"/>
                    <a:pt x="7905" y="15746"/>
                  </a:cubicBezTo>
                  <a:cubicBezTo>
                    <a:pt x="8993" y="15746"/>
                    <a:pt x="10117" y="15541"/>
                    <a:pt x="11214" y="15139"/>
                  </a:cubicBezTo>
                  <a:cubicBezTo>
                    <a:pt x="12945" y="14497"/>
                    <a:pt x="14256" y="12998"/>
                    <a:pt x="14908" y="10902"/>
                  </a:cubicBezTo>
                  <a:cubicBezTo>
                    <a:pt x="15630" y="8564"/>
                    <a:pt x="15354" y="5906"/>
                    <a:pt x="14212" y="4300"/>
                  </a:cubicBezTo>
                  <a:cubicBezTo>
                    <a:pt x="14179" y="4251"/>
                    <a:pt x="14126" y="4225"/>
                    <a:pt x="14071" y="4225"/>
                  </a:cubicBezTo>
                  <a:cubicBezTo>
                    <a:pt x="14037" y="4225"/>
                    <a:pt x="14002" y="4235"/>
                    <a:pt x="13971" y="4255"/>
                  </a:cubicBezTo>
                  <a:cubicBezTo>
                    <a:pt x="13891" y="4309"/>
                    <a:pt x="13873" y="4425"/>
                    <a:pt x="13926" y="4505"/>
                  </a:cubicBezTo>
                  <a:cubicBezTo>
                    <a:pt x="15006" y="6031"/>
                    <a:pt x="15265" y="8555"/>
                    <a:pt x="14569" y="10803"/>
                  </a:cubicBezTo>
                  <a:cubicBezTo>
                    <a:pt x="13953" y="12784"/>
                    <a:pt x="12722" y="14202"/>
                    <a:pt x="11089" y="14809"/>
                  </a:cubicBezTo>
                  <a:cubicBezTo>
                    <a:pt x="10031" y="15200"/>
                    <a:pt x="8953" y="15393"/>
                    <a:pt x="7904" y="15393"/>
                  </a:cubicBezTo>
                  <a:cubicBezTo>
                    <a:pt x="6388" y="15393"/>
                    <a:pt x="4931" y="14989"/>
                    <a:pt x="3676" y="14193"/>
                  </a:cubicBezTo>
                  <a:cubicBezTo>
                    <a:pt x="1901" y="13060"/>
                    <a:pt x="786" y="11294"/>
                    <a:pt x="625" y="9358"/>
                  </a:cubicBezTo>
                  <a:cubicBezTo>
                    <a:pt x="357" y="6227"/>
                    <a:pt x="1589" y="3274"/>
                    <a:pt x="3837" y="1668"/>
                  </a:cubicBezTo>
                  <a:cubicBezTo>
                    <a:pt x="5055" y="792"/>
                    <a:pt x="6490" y="352"/>
                    <a:pt x="8053" y="352"/>
                  </a:cubicBezTo>
                  <a:cubicBezTo>
                    <a:pt x="9385" y="352"/>
                    <a:pt x="10811" y="671"/>
                    <a:pt x="12276" y="1312"/>
                  </a:cubicBezTo>
                  <a:cubicBezTo>
                    <a:pt x="12299" y="1321"/>
                    <a:pt x="12323" y="1325"/>
                    <a:pt x="12347" y="1325"/>
                  </a:cubicBezTo>
                  <a:cubicBezTo>
                    <a:pt x="12416" y="1325"/>
                    <a:pt x="12481" y="1288"/>
                    <a:pt x="12508" y="1222"/>
                  </a:cubicBezTo>
                  <a:cubicBezTo>
                    <a:pt x="12553" y="1133"/>
                    <a:pt x="12508" y="1026"/>
                    <a:pt x="12419" y="990"/>
                  </a:cubicBezTo>
                  <a:cubicBezTo>
                    <a:pt x="10909" y="329"/>
                    <a:pt x="9436" y="1"/>
                    <a:pt x="8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2" name="Google Shape;8952;p67"/>
            <p:cNvSpPr/>
            <p:nvPr/>
          </p:nvSpPr>
          <p:spPr>
            <a:xfrm>
              <a:off x="8060179" y="717598"/>
              <a:ext cx="336386" cy="732476"/>
            </a:xfrm>
            <a:custGeom>
              <a:rect b="b" l="l" r="r" t="t"/>
              <a:pathLst>
                <a:path extrusionOk="0" h="13851" w="6361">
                  <a:moveTo>
                    <a:pt x="3608" y="1"/>
                  </a:moveTo>
                  <a:cubicBezTo>
                    <a:pt x="3567" y="1"/>
                    <a:pt x="3525" y="17"/>
                    <a:pt x="3488" y="49"/>
                  </a:cubicBezTo>
                  <a:cubicBezTo>
                    <a:pt x="3417" y="112"/>
                    <a:pt x="3408" y="219"/>
                    <a:pt x="3479" y="290"/>
                  </a:cubicBezTo>
                  <a:cubicBezTo>
                    <a:pt x="5406" y="2520"/>
                    <a:pt x="5995" y="5589"/>
                    <a:pt x="5041" y="8515"/>
                  </a:cubicBezTo>
                  <a:cubicBezTo>
                    <a:pt x="4202" y="11085"/>
                    <a:pt x="2329" y="12994"/>
                    <a:pt x="152" y="13502"/>
                  </a:cubicBezTo>
                  <a:cubicBezTo>
                    <a:pt x="54" y="13520"/>
                    <a:pt x="0" y="13618"/>
                    <a:pt x="18" y="13707"/>
                  </a:cubicBezTo>
                  <a:cubicBezTo>
                    <a:pt x="36" y="13788"/>
                    <a:pt x="107" y="13850"/>
                    <a:pt x="188" y="13850"/>
                  </a:cubicBezTo>
                  <a:cubicBezTo>
                    <a:pt x="205" y="13850"/>
                    <a:pt x="214" y="13841"/>
                    <a:pt x="232" y="13841"/>
                  </a:cubicBezTo>
                  <a:cubicBezTo>
                    <a:pt x="2534" y="13315"/>
                    <a:pt x="4505" y="11308"/>
                    <a:pt x="5380" y="8622"/>
                  </a:cubicBezTo>
                  <a:cubicBezTo>
                    <a:pt x="6361" y="5580"/>
                    <a:pt x="5754" y="2378"/>
                    <a:pt x="3738" y="67"/>
                  </a:cubicBezTo>
                  <a:cubicBezTo>
                    <a:pt x="3704" y="24"/>
                    <a:pt x="3657" y="1"/>
                    <a:pt x="3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3" name="Google Shape;8953;p67"/>
            <p:cNvSpPr/>
            <p:nvPr/>
          </p:nvSpPr>
          <p:spPr>
            <a:xfrm>
              <a:off x="7705872" y="761173"/>
              <a:ext cx="499158" cy="438396"/>
            </a:xfrm>
            <a:custGeom>
              <a:rect b="b" l="l" r="r" t="t"/>
              <a:pathLst>
                <a:path extrusionOk="0" h="8290" w="9439">
                  <a:moveTo>
                    <a:pt x="4639" y="0"/>
                  </a:moveTo>
                  <a:cubicBezTo>
                    <a:pt x="4126" y="0"/>
                    <a:pt x="3595" y="86"/>
                    <a:pt x="3069" y="260"/>
                  </a:cubicBezTo>
                  <a:cubicBezTo>
                    <a:pt x="1571" y="760"/>
                    <a:pt x="402" y="1893"/>
                    <a:pt x="27" y="3204"/>
                  </a:cubicBezTo>
                  <a:cubicBezTo>
                    <a:pt x="0" y="3302"/>
                    <a:pt x="54" y="3400"/>
                    <a:pt x="143" y="3427"/>
                  </a:cubicBezTo>
                  <a:cubicBezTo>
                    <a:pt x="160" y="3432"/>
                    <a:pt x="177" y="3434"/>
                    <a:pt x="194" y="3434"/>
                  </a:cubicBezTo>
                  <a:cubicBezTo>
                    <a:pt x="273" y="3434"/>
                    <a:pt x="344" y="3383"/>
                    <a:pt x="366" y="3302"/>
                  </a:cubicBezTo>
                  <a:cubicBezTo>
                    <a:pt x="714" y="2098"/>
                    <a:pt x="1794" y="1063"/>
                    <a:pt x="3185" y="599"/>
                  </a:cubicBezTo>
                  <a:cubicBezTo>
                    <a:pt x="3673" y="437"/>
                    <a:pt x="4166" y="357"/>
                    <a:pt x="4641" y="357"/>
                  </a:cubicBezTo>
                  <a:cubicBezTo>
                    <a:pt x="5443" y="357"/>
                    <a:pt x="6195" y="585"/>
                    <a:pt x="6789" y="1027"/>
                  </a:cubicBezTo>
                  <a:cubicBezTo>
                    <a:pt x="8306" y="2169"/>
                    <a:pt x="9064" y="3980"/>
                    <a:pt x="8672" y="5541"/>
                  </a:cubicBezTo>
                  <a:cubicBezTo>
                    <a:pt x="8351" y="6817"/>
                    <a:pt x="7325" y="7674"/>
                    <a:pt x="5844" y="7897"/>
                  </a:cubicBezTo>
                  <a:cubicBezTo>
                    <a:pt x="5682" y="7922"/>
                    <a:pt x="5525" y="7934"/>
                    <a:pt x="5376" y="7934"/>
                  </a:cubicBezTo>
                  <a:cubicBezTo>
                    <a:pt x="3934" y="7934"/>
                    <a:pt x="3065" y="6825"/>
                    <a:pt x="2855" y="5702"/>
                  </a:cubicBezTo>
                  <a:cubicBezTo>
                    <a:pt x="2614" y="4480"/>
                    <a:pt x="3105" y="2990"/>
                    <a:pt x="4738" y="2615"/>
                  </a:cubicBezTo>
                  <a:cubicBezTo>
                    <a:pt x="4827" y="2589"/>
                    <a:pt x="4889" y="2499"/>
                    <a:pt x="4871" y="2401"/>
                  </a:cubicBezTo>
                  <a:cubicBezTo>
                    <a:pt x="4848" y="2316"/>
                    <a:pt x="4770" y="2264"/>
                    <a:pt x="4692" y="2264"/>
                  </a:cubicBezTo>
                  <a:cubicBezTo>
                    <a:pt x="4680" y="2264"/>
                    <a:pt x="4669" y="2265"/>
                    <a:pt x="4657" y="2267"/>
                  </a:cubicBezTo>
                  <a:cubicBezTo>
                    <a:pt x="2802" y="2696"/>
                    <a:pt x="2240" y="4382"/>
                    <a:pt x="2507" y="5773"/>
                  </a:cubicBezTo>
                  <a:cubicBezTo>
                    <a:pt x="2748" y="7040"/>
                    <a:pt x="3738" y="8289"/>
                    <a:pt x="5371" y="8289"/>
                  </a:cubicBezTo>
                  <a:cubicBezTo>
                    <a:pt x="5540" y="8289"/>
                    <a:pt x="5719" y="8280"/>
                    <a:pt x="5897" y="8253"/>
                  </a:cubicBezTo>
                  <a:cubicBezTo>
                    <a:pt x="7521" y="8004"/>
                    <a:pt x="8654" y="7049"/>
                    <a:pt x="9011" y="5631"/>
                  </a:cubicBezTo>
                  <a:cubicBezTo>
                    <a:pt x="9439" y="3936"/>
                    <a:pt x="8627" y="1973"/>
                    <a:pt x="6995" y="742"/>
                  </a:cubicBezTo>
                  <a:cubicBezTo>
                    <a:pt x="6341" y="252"/>
                    <a:pt x="5517" y="0"/>
                    <a:pt x="4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4" name="Google Shape;8954;p67"/>
            <p:cNvSpPr/>
            <p:nvPr/>
          </p:nvSpPr>
          <p:spPr>
            <a:xfrm>
              <a:off x="7656798" y="697768"/>
              <a:ext cx="590698" cy="607937"/>
            </a:xfrm>
            <a:custGeom>
              <a:rect b="b" l="l" r="r" t="t"/>
              <a:pathLst>
                <a:path extrusionOk="0" h="11496" w="11170">
                  <a:moveTo>
                    <a:pt x="5241" y="1"/>
                  </a:moveTo>
                  <a:cubicBezTo>
                    <a:pt x="2765" y="1"/>
                    <a:pt x="661" y="1558"/>
                    <a:pt x="19" y="3904"/>
                  </a:cubicBezTo>
                  <a:cubicBezTo>
                    <a:pt x="1" y="4002"/>
                    <a:pt x="54" y="4100"/>
                    <a:pt x="143" y="4127"/>
                  </a:cubicBezTo>
                  <a:cubicBezTo>
                    <a:pt x="159" y="4131"/>
                    <a:pt x="175" y="4133"/>
                    <a:pt x="190" y="4133"/>
                  </a:cubicBezTo>
                  <a:cubicBezTo>
                    <a:pt x="271" y="4133"/>
                    <a:pt x="344" y="4077"/>
                    <a:pt x="366" y="4002"/>
                  </a:cubicBezTo>
                  <a:cubicBezTo>
                    <a:pt x="1057" y="1449"/>
                    <a:pt x="3320" y="353"/>
                    <a:pt x="5300" y="353"/>
                  </a:cubicBezTo>
                  <a:cubicBezTo>
                    <a:pt x="5444" y="353"/>
                    <a:pt x="5587" y="359"/>
                    <a:pt x="5728" y="371"/>
                  </a:cubicBezTo>
                  <a:cubicBezTo>
                    <a:pt x="7869" y="549"/>
                    <a:pt x="10287" y="2075"/>
                    <a:pt x="10652" y="5813"/>
                  </a:cubicBezTo>
                  <a:cubicBezTo>
                    <a:pt x="10813" y="7463"/>
                    <a:pt x="10403" y="8846"/>
                    <a:pt x="9457" y="9809"/>
                  </a:cubicBezTo>
                  <a:cubicBezTo>
                    <a:pt x="8618" y="10664"/>
                    <a:pt x="7385" y="11140"/>
                    <a:pt x="6021" y="11140"/>
                  </a:cubicBezTo>
                  <a:cubicBezTo>
                    <a:pt x="5863" y="11140"/>
                    <a:pt x="5702" y="11134"/>
                    <a:pt x="5541" y="11121"/>
                  </a:cubicBezTo>
                  <a:cubicBezTo>
                    <a:pt x="2909" y="10915"/>
                    <a:pt x="1143" y="8650"/>
                    <a:pt x="1241" y="5607"/>
                  </a:cubicBezTo>
                  <a:cubicBezTo>
                    <a:pt x="1241" y="5509"/>
                    <a:pt x="1160" y="5429"/>
                    <a:pt x="1062" y="5429"/>
                  </a:cubicBezTo>
                  <a:cubicBezTo>
                    <a:pt x="973" y="5429"/>
                    <a:pt x="884" y="5500"/>
                    <a:pt x="884" y="5599"/>
                  </a:cubicBezTo>
                  <a:cubicBezTo>
                    <a:pt x="839" y="7142"/>
                    <a:pt x="1259" y="8578"/>
                    <a:pt x="2088" y="9640"/>
                  </a:cubicBezTo>
                  <a:cubicBezTo>
                    <a:pt x="2927" y="10719"/>
                    <a:pt x="4140" y="11370"/>
                    <a:pt x="5514" y="11469"/>
                  </a:cubicBezTo>
                  <a:cubicBezTo>
                    <a:pt x="5683" y="11486"/>
                    <a:pt x="5844" y="11495"/>
                    <a:pt x="6005" y="11495"/>
                  </a:cubicBezTo>
                  <a:cubicBezTo>
                    <a:pt x="7477" y="11495"/>
                    <a:pt x="8806" y="10978"/>
                    <a:pt x="9707" y="10059"/>
                  </a:cubicBezTo>
                  <a:cubicBezTo>
                    <a:pt x="10724" y="9015"/>
                    <a:pt x="11170" y="7534"/>
                    <a:pt x="11000" y="5777"/>
                  </a:cubicBezTo>
                  <a:cubicBezTo>
                    <a:pt x="10831" y="4055"/>
                    <a:pt x="10206" y="2610"/>
                    <a:pt x="9180" y="1584"/>
                  </a:cubicBezTo>
                  <a:cubicBezTo>
                    <a:pt x="8270" y="683"/>
                    <a:pt x="7057" y="130"/>
                    <a:pt x="5755" y="23"/>
                  </a:cubicBezTo>
                  <a:cubicBezTo>
                    <a:pt x="5582" y="8"/>
                    <a:pt x="5410" y="1"/>
                    <a:pt x="5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5" name="Google Shape;8955;p67"/>
            <p:cNvSpPr/>
            <p:nvPr/>
          </p:nvSpPr>
          <p:spPr>
            <a:xfrm>
              <a:off x="7738870" y="1402576"/>
              <a:ext cx="502490" cy="131889"/>
            </a:xfrm>
            <a:custGeom>
              <a:rect b="b" l="l" r="r" t="t"/>
              <a:pathLst>
                <a:path extrusionOk="0" h="2494" w="9502">
                  <a:moveTo>
                    <a:pt x="9309" y="0"/>
                  </a:moveTo>
                  <a:cubicBezTo>
                    <a:pt x="9266" y="0"/>
                    <a:pt x="9223" y="16"/>
                    <a:pt x="9190" y="50"/>
                  </a:cubicBezTo>
                  <a:cubicBezTo>
                    <a:pt x="7682" y="1420"/>
                    <a:pt x="5665" y="2145"/>
                    <a:pt x="3621" y="2145"/>
                  </a:cubicBezTo>
                  <a:cubicBezTo>
                    <a:pt x="2484" y="2145"/>
                    <a:pt x="1339" y="1921"/>
                    <a:pt x="269" y="1459"/>
                  </a:cubicBezTo>
                  <a:cubicBezTo>
                    <a:pt x="245" y="1447"/>
                    <a:pt x="220" y="1442"/>
                    <a:pt x="196" y="1442"/>
                  </a:cubicBezTo>
                  <a:cubicBezTo>
                    <a:pt x="131" y="1442"/>
                    <a:pt x="69" y="1483"/>
                    <a:pt x="37" y="1548"/>
                  </a:cubicBezTo>
                  <a:cubicBezTo>
                    <a:pt x="1" y="1638"/>
                    <a:pt x="37" y="1745"/>
                    <a:pt x="135" y="1780"/>
                  </a:cubicBezTo>
                  <a:cubicBezTo>
                    <a:pt x="1241" y="2262"/>
                    <a:pt x="2436" y="2494"/>
                    <a:pt x="3623" y="2494"/>
                  </a:cubicBezTo>
                  <a:cubicBezTo>
                    <a:pt x="5755" y="2494"/>
                    <a:pt x="7860" y="1745"/>
                    <a:pt x="9430" y="308"/>
                  </a:cubicBezTo>
                  <a:cubicBezTo>
                    <a:pt x="9502" y="246"/>
                    <a:pt x="9502" y="130"/>
                    <a:pt x="9439" y="59"/>
                  </a:cubicBezTo>
                  <a:cubicBezTo>
                    <a:pt x="9406" y="21"/>
                    <a:pt x="9358" y="0"/>
                    <a:pt x="9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6" name="Google Shape;8956;p67"/>
            <p:cNvSpPr/>
            <p:nvPr/>
          </p:nvSpPr>
          <p:spPr>
            <a:xfrm>
              <a:off x="8284239" y="723733"/>
              <a:ext cx="159071" cy="626763"/>
            </a:xfrm>
            <a:custGeom>
              <a:rect b="b" l="l" r="r" t="t"/>
              <a:pathLst>
                <a:path extrusionOk="0" h="11852" w="3008">
                  <a:moveTo>
                    <a:pt x="725" y="1"/>
                  </a:moveTo>
                  <a:cubicBezTo>
                    <a:pt x="691" y="1"/>
                    <a:pt x="656" y="11"/>
                    <a:pt x="625" y="31"/>
                  </a:cubicBezTo>
                  <a:cubicBezTo>
                    <a:pt x="545" y="85"/>
                    <a:pt x="527" y="201"/>
                    <a:pt x="581" y="281"/>
                  </a:cubicBezTo>
                  <a:cubicBezTo>
                    <a:pt x="3007" y="3662"/>
                    <a:pt x="2775" y="8721"/>
                    <a:pt x="72" y="11557"/>
                  </a:cubicBezTo>
                  <a:cubicBezTo>
                    <a:pt x="1" y="11629"/>
                    <a:pt x="1" y="11736"/>
                    <a:pt x="72" y="11807"/>
                  </a:cubicBezTo>
                  <a:cubicBezTo>
                    <a:pt x="108" y="11834"/>
                    <a:pt x="152" y="11852"/>
                    <a:pt x="197" y="11852"/>
                  </a:cubicBezTo>
                  <a:cubicBezTo>
                    <a:pt x="242" y="11852"/>
                    <a:pt x="286" y="11834"/>
                    <a:pt x="322" y="11798"/>
                  </a:cubicBezTo>
                  <a:cubicBezTo>
                    <a:pt x="1696" y="10371"/>
                    <a:pt x="2507" y="8364"/>
                    <a:pt x="2606" y="6151"/>
                  </a:cubicBezTo>
                  <a:cubicBezTo>
                    <a:pt x="2713" y="3939"/>
                    <a:pt x="2097" y="1780"/>
                    <a:pt x="866" y="76"/>
                  </a:cubicBezTo>
                  <a:cubicBezTo>
                    <a:pt x="833" y="27"/>
                    <a:pt x="780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7" name="Google Shape;8957;p67"/>
            <p:cNvSpPr/>
            <p:nvPr/>
          </p:nvSpPr>
          <p:spPr>
            <a:xfrm>
              <a:off x="7434113" y="687509"/>
              <a:ext cx="417613" cy="780969"/>
            </a:xfrm>
            <a:custGeom>
              <a:rect b="b" l="l" r="r" t="t"/>
              <a:pathLst>
                <a:path extrusionOk="0" h="14768" w="7897">
                  <a:moveTo>
                    <a:pt x="2947" y="0"/>
                  </a:moveTo>
                  <a:cubicBezTo>
                    <a:pt x="2895" y="0"/>
                    <a:pt x="2842" y="24"/>
                    <a:pt x="2811" y="65"/>
                  </a:cubicBezTo>
                  <a:cubicBezTo>
                    <a:pt x="599" y="2938"/>
                    <a:pt x="1" y="6667"/>
                    <a:pt x="1259" y="9789"/>
                  </a:cubicBezTo>
                  <a:cubicBezTo>
                    <a:pt x="2338" y="12492"/>
                    <a:pt x="4684" y="14303"/>
                    <a:pt x="7682" y="14767"/>
                  </a:cubicBezTo>
                  <a:lnTo>
                    <a:pt x="7709" y="14767"/>
                  </a:lnTo>
                  <a:cubicBezTo>
                    <a:pt x="7798" y="14767"/>
                    <a:pt x="7869" y="14705"/>
                    <a:pt x="7887" y="14624"/>
                  </a:cubicBezTo>
                  <a:cubicBezTo>
                    <a:pt x="7896" y="14526"/>
                    <a:pt x="7834" y="14437"/>
                    <a:pt x="7735" y="14419"/>
                  </a:cubicBezTo>
                  <a:cubicBezTo>
                    <a:pt x="4863" y="13973"/>
                    <a:pt x="2615" y="12242"/>
                    <a:pt x="1580" y="9655"/>
                  </a:cubicBezTo>
                  <a:cubicBezTo>
                    <a:pt x="376" y="6649"/>
                    <a:pt x="955" y="3054"/>
                    <a:pt x="3088" y="279"/>
                  </a:cubicBezTo>
                  <a:cubicBezTo>
                    <a:pt x="3150" y="208"/>
                    <a:pt x="3132" y="92"/>
                    <a:pt x="3052" y="38"/>
                  </a:cubicBezTo>
                  <a:cubicBezTo>
                    <a:pt x="3022" y="12"/>
                    <a:pt x="2984" y="0"/>
                    <a:pt x="2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8" name="Google Shape;8958;p67"/>
            <p:cNvSpPr/>
            <p:nvPr/>
          </p:nvSpPr>
          <p:spPr>
            <a:xfrm>
              <a:off x="7570495" y="656943"/>
              <a:ext cx="300055" cy="706299"/>
            </a:xfrm>
            <a:custGeom>
              <a:rect b="b" l="l" r="r" t="t"/>
              <a:pathLst>
                <a:path extrusionOk="0" h="13356" w="5674">
                  <a:moveTo>
                    <a:pt x="5494" y="0"/>
                  </a:moveTo>
                  <a:cubicBezTo>
                    <a:pt x="5489" y="0"/>
                    <a:pt x="5483" y="0"/>
                    <a:pt x="5478" y="1"/>
                  </a:cubicBezTo>
                  <a:cubicBezTo>
                    <a:pt x="2159" y="322"/>
                    <a:pt x="241" y="3685"/>
                    <a:pt x="116" y="6692"/>
                  </a:cubicBezTo>
                  <a:cubicBezTo>
                    <a:pt x="0" y="9439"/>
                    <a:pt x="1320" y="12624"/>
                    <a:pt x="5344" y="13347"/>
                  </a:cubicBezTo>
                  <a:cubicBezTo>
                    <a:pt x="5353" y="13356"/>
                    <a:pt x="5362" y="13356"/>
                    <a:pt x="5371" y="13356"/>
                  </a:cubicBezTo>
                  <a:cubicBezTo>
                    <a:pt x="5460" y="13356"/>
                    <a:pt x="5531" y="13293"/>
                    <a:pt x="5549" y="13204"/>
                  </a:cubicBezTo>
                  <a:cubicBezTo>
                    <a:pt x="5567" y="13115"/>
                    <a:pt x="5504" y="13017"/>
                    <a:pt x="5406" y="12999"/>
                  </a:cubicBezTo>
                  <a:cubicBezTo>
                    <a:pt x="1606" y="12321"/>
                    <a:pt x="357" y="9306"/>
                    <a:pt x="464" y="6710"/>
                  </a:cubicBezTo>
                  <a:cubicBezTo>
                    <a:pt x="580" y="3855"/>
                    <a:pt x="2391" y="652"/>
                    <a:pt x="5513" y="349"/>
                  </a:cubicBezTo>
                  <a:cubicBezTo>
                    <a:pt x="5603" y="340"/>
                    <a:pt x="5674" y="260"/>
                    <a:pt x="5665" y="162"/>
                  </a:cubicBezTo>
                  <a:cubicBezTo>
                    <a:pt x="5657" y="69"/>
                    <a:pt x="5585" y="0"/>
                    <a:pt x="54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9" name="Google Shape;8959;p67"/>
            <p:cNvSpPr/>
            <p:nvPr/>
          </p:nvSpPr>
          <p:spPr>
            <a:xfrm>
              <a:off x="7608200" y="974868"/>
              <a:ext cx="181704" cy="314334"/>
            </a:xfrm>
            <a:custGeom>
              <a:rect b="b" l="l" r="r" t="t"/>
              <a:pathLst>
                <a:path extrusionOk="0" h="5944" w="3436">
                  <a:moveTo>
                    <a:pt x="839" y="1"/>
                  </a:moveTo>
                  <a:cubicBezTo>
                    <a:pt x="748" y="1"/>
                    <a:pt x="669" y="61"/>
                    <a:pt x="652" y="144"/>
                  </a:cubicBezTo>
                  <a:cubicBezTo>
                    <a:pt x="643" y="189"/>
                    <a:pt x="1" y="4212"/>
                    <a:pt x="3150" y="5916"/>
                  </a:cubicBezTo>
                  <a:cubicBezTo>
                    <a:pt x="3177" y="5934"/>
                    <a:pt x="3203" y="5943"/>
                    <a:pt x="3230" y="5943"/>
                  </a:cubicBezTo>
                  <a:cubicBezTo>
                    <a:pt x="3302" y="5943"/>
                    <a:pt x="3355" y="5907"/>
                    <a:pt x="3391" y="5845"/>
                  </a:cubicBezTo>
                  <a:cubicBezTo>
                    <a:pt x="3435" y="5765"/>
                    <a:pt x="3400" y="5658"/>
                    <a:pt x="3319" y="5604"/>
                  </a:cubicBezTo>
                  <a:cubicBezTo>
                    <a:pt x="393" y="4025"/>
                    <a:pt x="991" y="243"/>
                    <a:pt x="1000" y="207"/>
                  </a:cubicBezTo>
                  <a:cubicBezTo>
                    <a:pt x="1018" y="109"/>
                    <a:pt x="946" y="20"/>
                    <a:pt x="857" y="2"/>
                  </a:cubicBezTo>
                  <a:cubicBezTo>
                    <a:pt x="851" y="1"/>
                    <a:pt x="845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0" name="Google Shape;8960;p67"/>
            <p:cNvSpPr/>
            <p:nvPr/>
          </p:nvSpPr>
          <p:spPr>
            <a:xfrm>
              <a:off x="7771446" y="820401"/>
              <a:ext cx="383134" cy="309310"/>
            </a:xfrm>
            <a:custGeom>
              <a:rect b="b" l="l" r="r" t="t"/>
              <a:pathLst>
                <a:path extrusionOk="0" h="5849" w="7245">
                  <a:moveTo>
                    <a:pt x="3646" y="1"/>
                  </a:moveTo>
                  <a:cubicBezTo>
                    <a:pt x="3255" y="1"/>
                    <a:pt x="2848" y="72"/>
                    <a:pt x="2445" y="220"/>
                  </a:cubicBezTo>
                  <a:cubicBezTo>
                    <a:pt x="1223" y="666"/>
                    <a:pt x="0" y="1888"/>
                    <a:pt x="224" y="3966"/>
                  </a:cubicBezTo>
                  <a:cubicBezTo>
                    <a:pt x="232" y="4059"/>
                    <a:pt x="312" y="4128"/>
                    <a:pt x="403" y="4128"/>
                  </a:cubicBezTo>
                  <a:cubicBezTo>
                    <a:pt x="409" y="4128"/>
                    <a:pt x="414" y="4128"/>
                    <a:pt x="420" y="4127"/>
                  </a:cubicBezTo>
                  <a:cubicBezTo>
                    <a:pt x="509" y="4118"/>
                    <a:pt x="580" y="4029"/>
                    <a:pt x="571" y="3931"/>
                  </a:cubicBezTo>
                  <a:cubicBezTo>
                    <a:pt x="375" y="2057"/>
                    <a:pt x="1472" y="951"/>
                    <a:pt x="2570" y="550"/>
                  </a:cubicBezTo>
                  <a:cubicBezTo>
                    <a:pt x="2904" y="427"/>
                    <a:pt x="3276" y="357"/>
                    <a:pt x="3652" y="357"/>
                  </a:cubicBezTo>
                  <a:cubicBezTo>
                    <a:pt x="4399" y="357"/>
                    <a:pt x="5157" y="637"/>
                    <a:pt x="5639" y="1344"/>
                  </a:cubicBezTo>
                  <a:cubicBezTo>
                    <a:pt x="6763" y="2985"/>
                    <a:pt x="6370" y="4020"/>
                    <a:pt x="5844" y="4609"/>
                  </a:cubicBezTo>
                  <a:cubicBezTo>
                    <a:pt x="5316" y="5198"/>
                    <a:pt x="4468" y="5492"/>
                    <a:pt x="3909" y="5492"/>
                  </a:cubicBezTo>
                  <a:cubicBezTo>
                    <a:pt x="3740" y="5492"/>
                    <a:pt x="3597" y="5465"/>
                    <a:pt x="3498" y="5412"/>
                  </a:cubicBezTo>
                  <a:cubicBezTo>
                    <a:pt x="3060" y="5180"/>
                    <a:pt x="2846" y="4841"/>
                    <a:pt x="2864" y="4430"/>
                  </a:cubicBezTo>
                  <a:cubicBezTo>
                    <a:pt x="2891" y="3859"/>
                    <a:pt x="3382" y="3235"/>
                    <a:pt x="3997" y="2976"/>
                  </a:cubicBezTo>
                  <a:cubicBezTo>
                    <a:pt x="4127" y="2922"/>
                    <a:pt x="4315" y="2865"/>
                    <a:pt x="4526" y="2865"/>
                  </a:cubicBezTo>
                  <a:cubicBezTo>
                    <a:pt x="4763" y="2865"/>
                    <a:pt x="5031" y="2937"/>
                    <a:pt x="5282" y="3164"/>
                  </a:cubicBezTo>
                  <a:cubicBezTo>
                    <a:pt x="5314" y="3192"/>
                    <a:pt x="5353" y="3205"/>
                    <a:pt x="5393" y="3205"/>
                  </a:cubicBezTo>
                  <a:cubicBezTo>
                    <a:pt x="5442" y="3205"/>
                    <a:pt x="5492" y="3185"/>
                    <a:pt x="5532" y="3146"/>
                  </a:cubicBezTo>
                  <a:cubicBezTo>
                    <a:pt x="5594" y="3074"/>
                    <a:pt x="5585" y="2967"/>
                    <a:pt x="5514" y="2896"/>
                  </a:cubicBezTo>
                  <a:cubicBezTo>
                    <a:pt x="5232" y="2642"/>
                    <a:pt x="4885" y="2509"/>
                    <a:pt x="4518" y="2509"/>
                  </a:cubicBezTo>
                  <a:cubicBezTo>
                    <a:pt x="4304" y="2509"/>
                    <a:pt x="4083" y="2554"/>
                    <a:pt x="3863" y="2646"/>
                  </a:cubicBezTo>
                  <a:cubicBezTo>
                    <a:pt x="3114" y="2958"/>
                    <a:pt x="2543" y="3699"/>
                    <a:pt x="2507" y="4412"/>
                  </a:cubicBezTo>
                  <a:cubicBezTo>
                    <a:pt x="2481" y="4957"/>
                    <a:pt x="2775" y="5429"/>
                    <a:pt x="3328" y="5724"/>
                  </a:cubicBezTo>
                  <a:cubicBezTo>
                    <a:pt x="3489" y="5804"/>
                    <a:pt x="3694" y="5849"/>
                    <a:pt x="3926" y="5849"/>
                  </a:cubicBezTo>
                  <a:cubicBezTo>
                    <a:pt x="4604" y="5849"/>
                    <a:pt x="5514" y="5501"/>
                    <a:pt x="6111" y="4841"/>
                  </a:cubicBezTo>
                  <a:cubicBezTo>
                    <a:pt x="6611" y="4288"/>
                    <a:pt x="7244" y="3065"/>
                    <a:pt x="5933" y="1147"/>
                  </a:cubicBezTo>
                  <a:cubicBezTo>
                    <a:pt x="5424" y="406"/>
                    <a:pt x="4578" y="1"/>
                    <a:pt x="3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1" name="Google Shape;8961;p67"/>
            <p:cNvSpPr/>
            <p:nvPr/>
          </p:nvSpPr>
          <p:spPr>
            <a:xfrm>
              <a:off x="7775200" y="1076295"/>
              <a:ext cx="277950" cy="186464"/>
            </a:xfrm>
            <a:custGeom>
              <a:rect b="b" l="l" r="r" t="t"/>
              <a:pathLst>
                <a:path extrusionOk="0" h="3526" w="5256">
                  <a:moveTo>
                    <a:pt x="187" y="1"/>
                  </a:moveTo>
                  <a:cubicBezTo>
                    <a:pt x="181" y="1"/>
                    <a:pt x="176" y="1"/>
                    <a:pt x="170" y="2"/>
                  </a:cubicBezTo>
                  <a:cubicBezTo>
                    <a:pt x="72" y="11"/>
                    <a:pt x="1" y="100"/>
                    <a:pt x="10" y="198"/>
                  </a:cubicBezTo>
                  <a:cubicBezTo>
                    <a:pt x="135" y="1304"/>
                    <a:pt x="750" y="2250"/>
                    <a:pt x="1732" y="2865"/>
                  </a:cubicBezTo>
                  <a:cubicBezTo>
                    <a:pt x="2427" y="3294"/>
                    <a:pt x="3239" y="3525"/>
                    <a:pt x="4006" y="3525"/>
                  </a:cubicBezTo>
                  <a:cubicBezTo>
                    <a:pt x="4399" y="3525"/>
                    <a:pt x="4774" y="3463"/>
                    <a:pt x="5122" y="3338"/>
                  </a:cubicBezTo>
                  <a:cubicBezTo>
                    <a:pt x="5211" y="3302"/>
                    <a:pt x="5255" y="3204"/>
                    <a:pt x="5229" y="3115"/>
                  </a:cubicBezTo>
                  <a:cubicBezTo>
                    <a:pt x="5201" y="3045"/>
                    <a:pt x="5134" y="2997"/>
                    <a:pt x="5059" y="2997"/>
                  </a:cubicBezTo>
                  <a:cubicBezTo>
                    <a:pt x="5039" y="2997"/>
                    <a:pt x="5018" y="3000"/>
                    <a:pt x="4997" y="3008"/>
                  </a:cubicBezTo>
                  <a:cubicBezTo>
                    <a:pt x="4701" y="3114"/>
                    <a:pt x="4368" y="3166"/>
                    <a:pt x="4019" y="3166"/>
                  </a:cubicBezTo>
                  <a:cubicBezTo>
                    <a:pt x="3315" y="3166"/>
                    <a:pt x="2551" y="2956"/>
                    <a:pt x="1919" y="2562"/>
                  </a:cubicBezTo>
                  <a:cubicBezTo>
                    <a:pt x="1027" y="2009"/>
                    <a:pt x="474" y="1153"/>
                    <a:pt x="367" y="162"/>
                  </a:cubicBezTo>
                  <a:cubicBezTo>
                    <a:pt x="350" y="70"/>
                    <a:pt x="277" y="1"/>
                    <a:pt x="187" y="1"/>
                  </a:cubicBezTo>
                  <a:close/>
                </a:path>
              </a:pathLst>
            </a:custGeom>
            <a:solidFill>
              <a:srgbClr val="F7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2" name="Google Shape;8962;p67"/>
            <p:cNvSpPr/>
            <p:nvPr/>
          </p:nvSpPr>
          <p:spPr>
            <a:xfrm>
              <a:off x="7347810" y="847846"/>
              <a:ext cx="364731" cy="649873"/>
            </a:xfrm>
            <a:custGeom>
              <a:rect b="b" l="l" r="r" t="t"/>
              <a:pathLst>
                <a:path extrusionOk="0" h="12289" w="6897">
                  <a:moveTo>
                    <a:pt x="1833" y="1"/>
                  </a:moveTo>
                  <a:cubicBezTo>
                    <a:pt x="1760" y="1"/>
                    <a:pt x="1696" y="44"/>
                    <a:pt x="1669" y="120"/>
                  </a:cubicBezTo>
                  <a:cubicBezTo>
                    <a:pt x="732" y="2520"/>
                    <a:pt x="785" y="5009"/>
                    <a:pt x="1829" y="7319"/>
                  </a:cubicBezTo>
                  <a:cubicBezTo>
                    <a:pt x="2784" y="9433"/>
                    <a:pt x="4488" y="11191"/>
                    <a:pt x="6611" y="12270"/>
                  </a:cubicBezTo>
                  <a:cubicBezTo>
                    <a:pt x="6638" y="12279"/>
                    <a:pt x="6664" y="12288"/>
                    <a:pt x="6691" y="12288"/>
                  </a:cubicBezTo>
                  <a:cubicBezTo>
                    <a:pt x="6763" y="12288"/>
                    <a:pt x="6816" y="12252"/>
                    <a:pt x="6852" y="12190"/>
                  </a:cubicBezTo>
                  <a:cubicBezTo>
                    <a:pt x="6896" y="12101"/>
                    <a:pt x="6861" y="11994"/>
                    <a:pt x="6771" y="11949"/>
                  </a:cubicBezTo>
                  <a:cubicBezTo>
                    <a:pt x="2891" y="9995"/>
                    <a:pt x="0" y="5339"/>
                    <a:pt x="1999" y="245"/>
                  </a:cubicBezTo>
                  <a:cubicBezTo>
                    <a:pt x="2034" y="156"/>
                    <a:pt x="1990" y="49"/>
                    <a:pt x="1901" y="13"/>
                  </a:cubicBezTo>
                  <a:cubicBezTo>
                    <a:pt x="1878" y="5"/>
                    <a:pt x="1855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3" name="Google Shape;8963;p67"/>
            <p:cNvSpPr/>
            <p:nvPr/>
          </p:nvSpPr>
          <p:spPr>
            <a:xfrm>
              <a:off x="7934215" y="1238431"/>
              <a:ext cx="276946" cy="124803"/>
            </a:xfrm>
            <a:custGeom>
              <a:rect b="b" l="l" r="r" t="t"/>
              <a:pathLst>
                <a:path extrusionOk="0" h="2360" w="5237">
                  <a:moveTo>
                    <a:pt x="5036" y="1"/>
                  </a:moveTo>
                  <a:cubicBezTo>
                    <a:pt x="4979" y="1"/>
                    <a:pt x="4922" y="26"/>
                    <a:pt x="4889" y="76"/>
                  </a:cubicBezTo>
                  <a:cubicBezTo>
                    <a:pt x="4109" y="1204"/>
                    <a:pt x="2273" y="2008"/>
                    <a:pt x="578" y="2008"/>
                  </a:cubicBezTo>
                  <a:cubicBezTo>
                    <a:pt x="450" y="2008"/>
                    <a:pt x="323" y="2003"/>
                    <a:pt x="197" y="1994"/>
                  </a:cubicBezTo>
                  <a:cubicBezTo>
                    <a:pt x="191" y="1993"/>
                    <a:pt x="186" y="1993"/>
                    <a:pt x="181" y="1993"/>
                  </a:cubicBezTo>
                  <a:cubicBezTo>
                    <a:pt x="97" y="1993"/>
                    <a:pt x="18" y="2062"/>
                    <a:pt x="9" y="2154"/>
                  </a:cubicBezTo>
                  <a:cubicBezTo>
                    <a:pt x="0" y="2253"/>
                    <a:pt x="81" y="2333"/>
                    <a:pt x="170" y="2342"/>
                  </a:cubicBezTo>
                  <a:cubicBezTo>
                    <a:pt x="312" y="2351"/>
                    <a:pt x="455" y="2360"/>
                    <a:pt x="598" y="2360"/>
                  </a:cubicBezTo>
                  <a:cubicBezTo>
                    <a:pt x="2409" y="2360"/>
                    <a:pt x="4327" y="1503"/>
                    <a:pt x="5183" y="281"/>
                  </a:cubicBezTo>
                  <a:cubicBezTo>
                    <a:pt x="5237" y="201"/>
                    <a:pt x="5219" y="85"/>
                    <a:pt x="5139" y="31"/>
                  </a:cubicBezTo>
                  <a:cubicBezTo>
                    <a:pt x="5108" y="11"/>
                    <a:pt x="5072" y="1"/>
                    <a:pt x="5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4" name="Google Shape;8964;p67"/>
            <p:cNvSpPr/>
            <p:nvPr/>
          </p:nvSpPr>
          <p:spPr>
            <a:xfrm>
              <a:off x="7920519" y="641396"/>
              <a:ext cx="321314" cy="160921"/>
            </a:xfrm>
            <a:custGeom>
              <a:rect b="b" l="l" r="r" t="t"/>
              <a:pathLst>
                <a:path extrusionOk="0" h="3043" w="6076">
                  <a:moveTo>
                    <a:pt x="596" y="1"/>
                  </a:moveTo>
                  <a:cubicBezTo>
                    <a:pt x="452" y="1"/>
                    <a:pt x="310" y="7"/>
                    <a:pt x="170" y="18"/>
                  </a:cubicBezTo>
                  <a:cubicBezTo>
                    <a:pt x="72" y="27"/>
                    <a:pt x="1" y="108"/>
                    <a:pt x="1" y="206"/>
                  </a:cubicBezTo>
                  <a:cubicBezTo>
                    <a:pt x="9" y="298"/>
                    <a:pt x="89" y="367"/>
                    <a:pt x="180" y="367"/>
                  </a:cubicBezTo>
                  <a:cubicBezTo>
                    <a:pt x="186" y="367"/>
                    <a:pt x="191" y="367"/>
                    <a:pt x="197" y="366"/>
                  </a:cubicBezTo>
                  <a:cubicBezTo>
                    <a:pt x="325" y="356"/>
                    <a:pt x="455" y="351"/>
                    <a:pt x="586" y="351"/>
                  </a:cubicBezTo>
                  <a:cubicBezTo>
                    <a:pt x="2524" y="351"/>
                    <a:pt x="4717" y="1441"/>
                    <a:pt x="5728" y="2962"/>
                  </a:cubicBezTo>
                  <a:cubicBezTo>
                    <a:pt x="5764" y="3016"/>
                    <a:pt x="5817" y="3043"/>
                    <a:pt x="5880" y="3043"/>
                  </a:cubicBezTo>
                  <a:cubicBezTo>
                    <a:pt x="5906" y="3043"/>
                    <a:pt x="5942" y="3034"/>
                    <a:pt x="5969" y="3016"/>
                  </a:cubicBezTo>
                  <a:cubicBezTo>
                    <a:pt x="6058" y="2962"/>
                    <a:pt x="6076" y="2855"/>
                    <a:pt x="6022" y="2775"/>
                  </a:cubicBezTo>
                  <a:cubicBezTo>
                    <a:pt x="4955" y="1166"/>
                    <a:pt x="2641" y="1"/>
                    <a:pt x="596" y="1"/>
                  </a:cubicBezTo>
                  <a:close/>
                </a:path>
              </a:pathLst>
            </a:custGeom>
            <a:solidFill>
              <a:srgbClr val="FBA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5" name="Google Shape;8965;p67"/>
            <p:cNvSpPr/>
            <p:nvPr/>
          </p:nvSpPr>
          <p:spPr>
            <a:xfrm>
              <a:off x="7635593" y="540444"/>
              <a:ext cx="402436" cy="109996"/>
            </a:xfrm>
            <a:custGeom>
              <a:rect b="b" l="l" r="r" t="t"/>
              <a:pathLst>
                <a:path extrusionOk="0" h="2080" w="7610">
                  <a:moveTo>
                    <a:pt x="5422" y="0"/>
                  </a:moveTo>
                  <a:cubicBezTo>
                    <a:pt x="2204" y="0"/>
                    <a:pt x="112" y="1744"/>
                    <a:pt x="89" y="1767"/>
                  </a:cubicBezTo>
                  <a:cubicBezTo>
                    <a:pt x="9" y="1829"/>
                    <a:pt x="0" y="1945"/>
                    <a:pt x="63" y="2017"/>
                  </a:cubicBezTo>
                  <a:cubicBezTo>
                    <a:pt x="98" y="2052"/>
                    <a:pt x="152" y="2079"/>
                    <a:pt x="196" y="2079"/>
                  </a:cubicBezTo>
                  <a:cubicBezTo>
                    <a:pt x="241" y="2079"/>
                    <a:pt x="286" y="2061"/>
                    <a:pt x="312" y="2034"/>
                  </a:cubicBezTo>
                  <a:cubicBezTo>
                    <a:pt x="335" y="2012"/>
                    <a:pt x="2327" y="355"/>
                    <a:pt x="5406" y="355"/>
                  </a:cubicBezTo>
                  <a:cubicBezTo>
                    <a:pt x="6022" y="355"/>
                    <a:pt x="6682" y="421"/>
                    <a:pt x="7378" y="580"/>
                  </a:cubicBezTo>
                  <a:cubicBezTo>
                    <a:pt x="7391" y="583"/>
                    <a:pt x="7403" y="584"/>
                    <a:pt x="7415" y="584"/>
                  </a:cubicBezTo>
                  <a:cubicBezTo>
                    <a:pt x="7498" y="584"/>
                    <a:pt x="7569" y="532"/>
                    <a:pt x="7592" y="446"/>
                  </a:cubicBezTo>
                  <a:cubicBezTo>
                    <a:pt x="7610" y="348"/>
                    <a:pt x="7556" y="259"/>
                    <a:pt x="7458" y="232"/>
                  </a:cubicBezTo>
                  <a:cubicBezTo>
                    <a:pt x="6740" y="69"/>
                    <a:pt x="6059" y="0"/>
                    <a:pt x="5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6" name="Google Shape;8966;p67"/>
            <p:cNvSpPr/>
            <p:nvPr/>
          </p:nvSpPr>
          <p:spPr>
            <a:xfrm>
              <a:off x="7504446" y="547055"/>
              <a:ext cx="238764" cy="247702"/>
            </a:xfrm>
            <a:custGeom>
              <a:rect b="b" l="l" r="r" t="t"/>
              <a:pathLst>
                <a:path extrusionOk="0" h="4684" w="4515">
                  <a:moveTo>
                    <a:pt x="1775" y="0"/>
                  </a:moveTo>
                  <a:cubicBezTo>
                    <a:pt x="1481" y="0"/>
                    <a:pt x="1240" y="232"/>
                    <a:pt x="1240" y="527"/>
                  </a:cubicBezTo>
                  <a:cubicBezTo>
                    <a:pt x="1240" y="545"/>
                    <a:pt x="1240" y="571"/>
                    <a:pt x="1249" y="589"/>
                  </a:cubicBezTo>
                  <a:cubicBezTo>
                    <a:pt x="1151" y="491"/>
                    <a:pt x="1008" y="420"/>
                    <a:pt x="857" y="420"/>
                  </a:cubicBezTo>
                  <a:cubicBezTo>
                    <a:pt x="571" y="420"/>
                    <a:pt x="330" y="660"/>
                    <a:pt x="330" y="955"/>
                  </a:cubicBezTo>
                  <a:cubicBezTo>
                    <a:pt x="330" y="1115"/>
                    <a:pt x="402" y="1258"/>
                    <a:pt x="518" y="1356"/>
                  </a:cubicBezTo>
                  <a:cubicBezTo>
                    <a:pt x="232" y="1356"/>
                    <a:pt x="0" y="1597"/>
                    <a:pt x="0" y="1883"/>
                  </a:cubicBezTo>
                  <a:cubicBezTo>
                    <a:pt x="0" y="2079"/>
                    <a:pt x="98" y="2248"/>
                    <a:pt x="259" y="2338"/>
                  </a:cubicBezTo>
                  <a:cubicBezTo>
                    <a:pt x="98" y="2436"/>
                    <a:pt x="0" y="2596"/>
                    <a:pt x="0" y="2793"/>
                  </a:cubicBezTo>
                  <a:cubicBezTo>
                    <a:pt x="0" y="3087"/>
                    <a:pt x="232" y="3319"/>
                    <a:pt x="518" y="3328"/>
                  </a:cubicBezTo>
                  <a:cubicBezTo>
                    <a:pt x="402" y="3417"/>
                    <a:pt x="330" y="3569"/>
                    <a:pt x="330" y="3729"/>
                  </a:cubicBezTo>
                  <a:cubicBezTo>
                    <a:pt x="330" y="4024"/>
                    <a:pt x="571" y="4256"/>
                    <a:pt x="857" y="4256"/>
                  </a:cubicBezTo>
                  <a:cubicBezTo>
                    <a:pt x="1008" y="4256"/>
                    <a:pt x="1151" y="4193"/>
                    <a:pt x="1249" y="4086"/>
                  </a:cubicBezTo>
                  <a:lnTo>
                    <a:pt x="1249" y="4086"/>
                  </a:lnTo>
                  <a:cubicBezTo>
                    <a:pt x="1240" y="4113"/>
                    <a:pt x="1240" y="4131"/>
                    <a:pt x="1240" y="4149"/>
                  </a:cubicBezTo>
                  <a:cubicBezTo>
                    <a:pt x="1240" y="4443"/>
                    <a:pt x="1481" y="4684"/>
                    <a:pt x="1775" y="4684"/>
                  </a:cubicBezTo>
                  <a:cubicBezTo>
                    <a:pt x="1990" y="4684"/>
                    <a:pt x="2177" y="4550"/>
                    <a:pt x="2257" y="4363"/>
                  </a:cubicBezTo>
                  <a:cubicBezTo>
                    <a:pt x="2337" y="4550"/>
                    <a:pt x="2525" y="4684"/>
                    <a:pt x="2739" y="4684"/>
                  </a:cubicBezTo>
                  <a:cubicBezTo>
                    <a:pt x="3033" y="4684"/>
                    <a:pt x="3274" y="4443"/>
                    <a:pt x="3274" y="4149"/>
                  </a:cubicBezTo>
                  <a:cubicBezTo>
                    <a:pt x="3274" y="4131"/>
                    <a:pt x="3274" y="4113"/>
                    <a:pt x="3265" y="4086"/>
                  </a:cubicBezTo>
                  <a:lnTo>
                    <a:pt x="3265" y="4086"/>
                  </a:lnTo>
                  <a:cubicBezTo>
                    <a:pt x="3363" y="4193"/>
                    <a:pt x="3497" y="4256"/>
                    <a:pt x="3649" y="4256"/>
                  </a:cubicBezTo>
                  <a:cubicBezTo>
                    <a:pt x="3943" y="4256"/>
                    <a:pt x="4184" y="4024"/>
                    <a:pt x="4184" y="3729"/>
                  </a:cubicBezTo>
                  <a:cubicBezTo>
                    <a:pt x="4184" y="3569"/>
                    <a:pt x="4113" y="3417"/>
                    <a:pt x="3997" y="3328"/>
                  </a:cubicBezTo>
                  <a:cubicBezTo>
                    <a:pt x="4282" y="3319"/>
                    <a:pt x="4514" y="3087"/>
                    <a:pt x="4514" y="2793"/>
                  </a:cubicBezTo>
                  <a:cubicBezTo>
                    <a:pt x="4514" y="2596"/>
                    <a:pt x="4407" y="2436"/>
                    <a:pt x="4256" y="2338"/>
                  </a:cubicBezTo>
                  <a:cubicBezTo>
                    <a:pt x="4407" y="2248"/>
                    <a:pt x="4514" y="2079"/>
                    <a:pt x="4514" y="1883"/>
                  </a:cubicBezTo>
                  <a:cubicBezTo>
                    <a:pt x="4514" y="1597"/>
                    <a:pt x="4282" y="1356"/>
                    <a:pt x="3997" y="1356"/>
                  </a:cubicBezTo>
                  <a:cubicBezTo>
                    <a:pt x="4113" y="1258"/>
                    <a:pt x="4184" y="1115"/>
                    <a:pt x="4184" y="955"/>
                  </a:cubicBezTo>
                  <a:cubicBezTo>
                    <a:pt x="4184" y="660"/>
                    <a:pt x="3943" y="420"/>
                    <a:pt x="3649" y="420"/>
                  </a:cubicBezTo>
                  <a:cubicBezTo>
                    <a:pt x="3497" y="420"/>
                    <a:pt x="3363" y="491"/>
                    <a:pt x="3265" y="589"/>
                  </a:cubicBezTo>
                  <a:cubicBezTo>
                    <a:pt x="3274" y="571"/>
                    <a:pt x="3274" y="545"/>
                    <a:pt x="3274" y="527"/>
                  </a:cubicBezTo>
                  <a:cubicBezTo>
                    <a:pt x="3274" y="232"/>
                    <a:pt x="3033" y="0"/>
                    <a:pt x="2739" y="0"/>
                  </a:cubicBezTo>
                  <a:cubicBezTo>
                    <a:pt x="2525" y="0"/>
                    <a:pt x="2337" y="125"/>
                    <a:pt x="2257" y="313"/>
                  </a:cubicBezTo>
                  <a:cubicBezTo>
                    <a:pt x="2177" y="125"/>
                    <a:pt x="1990" y="0"/>
                    <a:pt x="1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7" name="Google Shape;8967;p67"/>
            <p:cNvSpPr/>
            <p:nvPr/>
          </p:nvSpPr>
          <p:spPr>
            <a:xfrm>
              <a:off x="7509152" y="677725"/>
              <a:ext cx="1481" cy="1481"/>
            </a:xfrm>
            <a:custGeom>
              <a:rect b="b" l="l" r="r" t="t"/>
              <a:pathLst>
                <a:path extrusionOk="0" h="28" w="28">
                  <a:moveTo>
                    <a:pt x="18" y="0"/>
                  </a:moveTo>
                  <a:cubicBezTo>
                    <a:pt x="9" y="9"/>
                    <a:pt x="9" y="18"/>
                    <a:pt x="0" y="27"/>
                  </a:cubicBezTo>
                  <a:cubicBezTo>
                    <a:pt x="9" y="18"/>
                    <a:pt x="18" y="9"/>
                    <a:pt x="27" y="9"/>
                  </a:cubicBezTo>
                  <a:cubicBezTo>
                    <a:pt x="27" y="9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8" name="Google Shape;8968;p67"/>
            <p:cNvSpPr/>
            <p:nvPr/>
          </p:nvSpPr>
          <p:spPr>
            <a:xfrm>
              <a:off x="7574726" y="547055"/>
              <a:ext cx="48176" cy="24114"/>
            </a:xfrm>
            <a:custGeom>
              <a:rect b="b" l="l" r="r" t="t"/>
              <a:pathLst>
                <a:path extrusionOk="0" h="456" w="911">
                  <a:moveTo>
                    <a:pt x="446" y="0"/>
                  </a:moveTo>
                  <a:cubicBezTo>
                    <a:pt x="259" y="0"/>
                    <a:pt x="99" y="90"/>
                    <a:pt x="0" y="232"/>
                  </a:cubicBezTo>
                  <a:cubicBezTo>
                    <a:pt x="90" y="170"/>
                    <a:pt x="188" y="134"/>
                    <a:pt x="304" y="134"/>
                  </a:cubicBezTo>
                  <a:cubicBezTo>
                    <a:pt x="518" y="134"/>
                    <a:pt x="705" y="268"/>
                    <a:pt x="785" y="455"/>
                  </a:cubicBezTo>
                  <a:cubicBezTo>
                    <a:pt x="812" y="393"/>
                    <a:pt x="857" y="330"/>
                    <a:pt x="910" y="286"/>
                  </a:cubicBezTo>
                  <a:cubicBezTo>
                    <a:pt x="821" y="116"/>
                    <a:pt x="643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9" name="Google Shape;8969;p67"/>
            <p:cNvSpPr/>
            <p:nvPr/>
          </p:nvSpPr>
          <p:spPr>
            <a:xfrm>
              <a:off x="7626603" y="547055"/>
              <a:ext cx="116606" cy="122687"/>
            </a:xfrm>
            <a:custGeom>
              <a:rect b="b" l="l" r="r" t="t"/>
              <a:pathLst>
                <a:path extrusionOk="0" h="2320" w="2205">
                  <a:moveTo>
                    <a:pt x="429" y="0"/>
                  </a:moveTo>
                  <a:cubicBezTo>
                    <a:pt x="251" y="0"/>
                    <a:pt x="90" y="90"/>
                    <a:pt x="1" y="232"/>
                  </a:cubicBezTo>
                  <a:cubicBezTo>
                    <a:pt x="81" y="170"/>
                    <a:pt x="179" y="134"/>
                    <a:pt x="295" y="134"/>
                  </a:cubicBezTo>
                  <a:cubicBezTo>
                    <a:pt x="581" y="134"/>
                    <a:pt x="821" y="375"/>
                    <a:pt x="821" y="669"/>
                  </a:cubicBezTo>
                  <a:cubicBezTo>
                    <a:pt x="821" y="687"/>
                    <a:pt x="821" y="705"/>
                    <a:pt x="821" y="732"/>
                  </a:cubicBezTo>
                  <a:cubicBezTo>
                    <a:pt x="911" y="625"/>
                    <a:pt x="1053" y="562"/>
                    <a:pt x="1205" y="562"/>
                  </a:cubicBezTo>
                  <a:cubicBezTo>
                    <a:pt x="1499" y="562"/>
                    <a:pt x="1731" y="794"/>
                    <a:pt x="1731" y="1089"/>
                  </a:cubicBezTo>
                  <a:cubicBezTo>
                    <a:pt x="1731" y="1249"/>
                    <a:pt x="1660" y="1401"/>
                    <a:pt x="1544" y="1490"/>
                  </a:cubicBezTo>
                  <a:cubicBezTo>
                    <a:pt x="1838" y="1499"/>
                    <a:pt x="2070" y="1731"/>
                    <a:pt x="2070" y="2025"/>
                  </a:cubicBezTo>
                  <a:cubicBezTo>
                    <a:pt x="2070" y="2132"/>
                    <a:pt x="2035" y="2231"/>
                    <a:pt x="1972" y="2320"/>
                  </a:cubicBezTo>
                  <a:cubicBezTo>
                    <a:pt x="2115" y="2222"/>
                    <a:pt x="2204" y="2061"/>
                    <a:pt x="2204" y="1883"/>
                  </a:cubicBezTo>
                  <a:cubicBezTo>
                    <a:pt x="2204" y="1597"/>
                    <a:pt x="1972" y="1356"/>
                    <a:pt x="1687" y="1356"/>
                  </a:cubicBezTo>
                  <a:cubicBezTo>
                    <a:pt x="1803" y="1258"/>
                    <a:pt x="1874" y="1115"/>
                    <a:pt x="1874" y="955"/>
                  </a:cubicBezTo>
                  <a:cubicBezTo>
                    <a:pt x="1874" y="660"/>
                    <a:pt x="1633" y="420"/>
                    <a:pt x="1339" y="420"/>
                  </a:cubicBezTo>
                  <a:cubicBezTo>
                    <a:pt x="1187" y="420"/>
                    <a:pt x="1053" y="491"/>
                    <a:pt x="955" y="589"/>
                  </a:cubicBezTo>
                  <a:cubicBezTo>
                    <a:pt x="964" y="571"/>
                    <a:pt x="964" y="545"/>
                    <a:pt x="964" y="527"/>
                  </a:cubicBezTo>
                  <a:cubicBezTo>
                    <a:pt x="964" y="232"/>
                    <a:pt x="723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0" name="Google Shape;8970;p67"/>
            <p:cNvSpPr/>
            <p:nvPr/>
          </p:nvSpPr>
          <p:spPr>
            <a:xfrm>
              <a:off x="7708252" y="727276"/>
              <a:ext cx="17504" cy="40138"/>
            </a:xfrm>
            <a:custGeom>
              <a:rect b="b" l="l" r="r" t="t"/>
              <a:pathLst>
                <a:path extrusionOk="0" h="759" w="331">
                  <a:moveTo>
                    <a:pt x="223" y="0"/>
                  </a:moveTo>
                  <a:cubicBezTo>
                    <a:pt x="152" y="36"/>
                    <a:pt x="80" y="54"/>
                    <a:pt x="0" y="54"/>
                  </a:cubicBezTo>
                  <a:cubicBezTo>
                    <a:pt x="116" y="152"/>
                    <a:pt x="187" y="295"/>
                    <a:pt x="187" y="455"/>
                  </a:cubicBezTo>
                  <a:cubicBezTo>
                    <a:pt x="187" y="571"/>
                    <a:pt x="152" y="669"/>
                    <a:pt x="98" y="758"/>
                  </a:cubicBezTo>
                  <a:cubicBezTo>
                    <a:pt x="241" y="660"/>
                    <a:pt x="330" y="500"/>
                    <a:pt x="330" y="321"/>
                  </a:cubicBezTo>
                  <a:cubicBezTo>
                    <a:pt x="330" y="196"/>
                    <a:pt x="286" y="89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1" name="Google Shape;8971;p67"/>
            <p:cNvSpPr/>
            <p:nvPr/>
          </p:nvSpPr>
          <p:spPr>
            <a:xfrm>
              <a:off x="7613858" y="785287"/>
              <a:ext cx="3384" cy="4283"/>
            </a:xfrm>
            <a:custGeom>
              <a:rect b="b" l="l" r="r" t="t"/>
              <a:pathLst>
                <a:path extrusionOk="0" h="81" w="64">
                  <a:moveTo>
                    <a:pt x="45" y="0"/>
                  </a:moveTo>
                  <a:cubicBezTo>
                    <a:pt x="37" y="27"/>
                    <a:pt x="19" y="54"/>
                    <a:pt x="1" y="81"/>
                  </a:cubicBezTo>
                  <a:cubicBezTo>
                    <a:pt x="19" y="72"/>
                    <a:pt x="45" y="45"/>
                    <a:pt x="63" y="27"/>
                  </a:cubicBezTo>
                  <a:cubicBezTo>
                    <a:pt x="63" y="18"/>
                    <a:pt x="54" y="9"/>
                    <a:pt x="45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2" name="Google Shape;8972;p67"/>
            <p:cNvSpPr/>
            <p:nvPr/>
          </p:nvSpPr>
          <p:spPr>
            <a:xfrm>
              <a:off x="7721895" y="671115"/>
              <a:ext cx="21312" cy="46748"/>
            </a:xfrm>
            <a:custGeom>
              <a:rect b="b" l="l" r="r" t="t"/>
              <a:pathLst>
                <a:path extrusionOk="0" h="884" w="403">
                  <a:moveTo>
                    <a:pt x="152" y="1"/>
                  </a:moveTo>
                  <a:cubicBezTo>
                    <a:pt x="108" y="54"/>
                    <a:pt x="63" y="99"/>
                    <a:pt x="1" y="134"/>
                  </a:cubicBezTo>
                  <a:cubicBezTo>
                    <a:pt x="161" y="224"/>
                    <a:pt x="268" y="393"/>
                    <a:pt x="268" y="589"/>
                  </a:cubicBezTo>
                  <a:cubicBezTo>
                    <a:pt x="268" y="696"/>
                    <a:pt x="233" y="803"/>
                    <a:pt x="170" y="884"/>
                  </a:cubicBezTo>
                  <a:cubicBezTo>
                    <a:pt x="313" y="795"/>
                    <a:pt x="402" y="634"/>
                    <a:pt x="402" y="447"/>
                  </a:cubicBezTo>
                  <a:cubicBezTo>
                    <a:pt x="402" y="259"/>
                    <a:pt x="304" y="90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3" name="Google Shape;8973;p67"/>
            <p:cNvSpPr/>
            <p:nvPr/>
          </p:nvSpPr>
          <p:spPr>
            <a:xfrm>
              <a:off x="7554419" y="599883"/>
              <a:ext cx="141143" cy="142042"/>
            </a:xfrm>
            <a:custGeom>
              <a:rect b="b" l="l" r="r" t="t"/>
              <a:pathLst>
                <a:path extrusionOk="0" h="2686" w="2669">
                  <a:moveTo>
                    <a:pt x="1348" y="0"/>
                  </a:moveTo>
                  <a:cubicBezTo>
                    <a:pt x="607" y="0"/>
                    <a:pt x="1" y="598"/>
                    <a:pt x="1" y="1339"/>
                  </a:cubicBezTo>
                  <a:cubicBezTo>
                    <a:pt x="1" y="2079"/>
                    <a:pt x="607" y="2686"/>
                    <a:pt x="1348" y="2686"/>
                  </a:cubicBezTo>
                  <a:cubicBezTo>
                    <a:pt x="1776" y="2686"/>
                    <a:pt x="2151" y="2516"/>
                    <a:pt x="2383" y="2231"/>
                  </a:cubicBezTo>
                  <a:cubicBezTo>
                    <a:pt x="2597" y="1963"/>
                    <a:pt x="2668" y="1615"/>
                    <a:pt x="2579" y="1214"/>
                  </a:cubicBezTo>
                  <a:cubicBezTo>
                    <a:pt x="2472" y="705"/>
                    <a:pt x="2053" y="447"/>
                    <a:pt x="1687" y="420"/>
                  </a:cubicBezTo>
                  <a:cubicBezTo>
                    <a:pt x="1664" y="418"/>
                    <a:pt x="1642" y="418"/>
                    <a:pt x="1619" y="418"/>
                  </a:cubicBezTo>
                  <a:cubicBezTo>
                    <a:pt x="1231" y="418"/>
                    <a:pt x="912" y="637"/>
                    <a:pt x="777" y="1000"/>
                  </a:cubicBezTo>
                  <a:cubicBezTo>
                    <a:pt x="670" y="1285"/>
                    <a:pt x="714" y="1562"/>
                    <a:pt x="902" y="1758"/>
                  </a:cubicBezTo>
                  <a:cubicBezTo>
                    <a:pt x="1034" y="1890"/>
                    <a:pt x="1211" y="1964"/>
                    <a:pt x="1377" y="1964"/>
                  </a:cubicBezTo>
                  <a:cubicBezTo>
                    <a:pt x="1435" y="1964"/>
                    <a:pt x="1491" y="1955"/>
                    <a:pt x="1544" y="1936"/>
                  </a:cubicBezTo>
                  <a:cubicBezTo>
                    <a:pt x="1723" y="1874"/>
                    <a:pt x="1839" y="1722"/>
                    <a:pt x="1865" y="1499"/>
                  </a:cubicBezTo>
                  <a:cubicBezTo>
                    <a:pt x="1865" y="1446"/>
                    <a:pt x="1830" y="1401"/>
                    <a:pt x="1785" y="1401"/>
                  </a:cubicBezTo>
                  <a:cubicBezTo>
                    <a:pt x="1779" y="1400"/>
                    <a:pt x="1774" y="1400"/>
                    <a:pt x="1769" y="1400"/>
                  </a:cubicBezTo>
                  <a:cubicBezTo>
                    <a:pt x="1724" y="1400"/>
                    <a:pt x="1695" y="1433"/>
                    <a:pt x="1687" y="1472"/>
                  </a:cubicBezTo>
                  <a:cubicBezTo>
                    <a:pt x="1669" y="1633"/>
                    <a:pt x="1598" y="1731"/>
                    <a:pt x="1491" y="1767"/>
                  </a:cubicBezTo>
                  <a:cubicBezTo>
                    <a:pt x="1454" y="1781"/>
                    <a:pt x="1413" y="1787"/>
                    <a:pt x="1371" y="1787"/>
                  </a:cubicBezTo>
                  <a:cubicBezTo>
                    <a:pt x="1251" y="1787"/>
                    <a:pt x="1119" y="1732"/>
                    <a:pt x="1027" y="1633"/>
                  </a:cubicBezTo>
                  <a:cubicBezTo>
                    <a:pt x="946" y="1553"/>
                    <a:pt x="830" y="1365"/>
                    <a:pt x="938" y="1062"/>
                  </a:cubicBezTo>
                  <a:cubicBezTo>
                    <a:pt x="1070" y="713"/>
                    <a:pt x="1366" y="596"/>
                    <a:pt x="1615" y="596"/>
                  </a:cubicBezTo>
                  <a:cubicBezTo>
                    <a:pt x="1633" y="596"/>
                    <a:pt x="1651" y="597"/>
                    <a:pt x="1669" y="598"/>
                  </a:cubicBezTo>
                  <a:cubicBezTo>
                    <a:pt x="1972" y="625"/>
                    <a:pt x="2320" y="830"/>
                    <a:pt x="2409" y="1249"/>
                  </a:cubicBezTo>
                  <a:cubicBezTo>
                    <a:pt x="2490" y="1597"/>
                    <a:pt x="2427" y="1901"/>
                    <a:pt x="2249" y="2124"/>
                  </a:cubicBezTo>
                  <a:cubicBezTo>
                    <a:pt x="2053" y="2365"/>
                    <a:pt x="1714" y="2507"/>
                    <a:pt x="1348" y="2507"/>
                  </a:cubicBezTo>
                  <a:cubicBezTo>
                    <a:pt x="706" y="2507"/>
                    <a:pt x="179" y="1981"/>
                    <a:pt x="179" y="1339"/>
                  </a:cubicBezTo>
                  <a:cubicBezTo>
                    <a:pt x="179" y="696"/>
                    <a:pt x="706" y="170"/>
                    <a:pt x="1348" y="170"/>
                  </a:cubicBezTo>
                  <a:cubicBezTo>
                    <a:pt x="1392" y="170"/>
                    <a:pt x="1437" y="134"/>
                    <a:pt x="1437" y="90"/>
                  </a:cubicBezTo>
                  <a:cubicBezTo>
                    <a:pt x="1437" y="36"/>
                    <a:pt x="1392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4" name="Google Shape;8974;p67"/>
            <p:cNvSpPr/>
            <p:nvPr/>
          </p:nvSpPr>
          <p:spPr>
            <a:xfrm>
              <a:off x="7641674" y="492058"/>
              <a:ext cx="465895" cy="357697"/>
            </a:xfrm>
            <a:custGeom>
              <a:rect b="b" l="l" r="r" t="t"/>
              <a:pathLst>
                <a:path extrusionOk="0" h="6764" w="8810">
                  <a:moveTo>
                    <a:pt x="5879" y="0"/>
                  </a:moveTo>
                  <a:cubicBezTo>
                    <a:pt x="3340" y="0"/>
                    <a:pt x="0" y="5009"/>
                    <a:pt x="3757" y="6518"/>
                  </a:cubicBezTo>
                  <a:cubicBezTo>
                    <a:pt x="4179" y="6687"/>
                    <a:pt x="4570" y="6763"/>
                    <a:pt x="4931" y="6763"/>
                  </a:cubicBezTo>
                  <a:cubicBezTo>
                    <a:pt x="8050" y="6763"/>
                    <a:pt x="8810" y="1033"/>
                    <a:pt x="6522" y="121"/>
                  </a:cubicBezTo>
                  <a:cubicBezTo>
                    <a:pt x="6318" y="39"/>
                    <a:pt x="6101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5" name="Google Shape;8975;p67"/>
            <p:cNvSpPr/>
            <p:nvPr/>
          </p:nvSpPr>
          <p:spPr>
            <a:xfrm>
              <a:off x="7766263" y="492005"/>
              <a:ext cx="309045" cy="262667"/>
            </a:xfrm>
            <a:custGeom>
              <a:rect b="b" l="l" r="r" t="t"/>
              <a:pathLst>
                <a:path extrusionOk="0" h="4967" w="5844">
                  <a:moveTo>
                    <a:pt x="3521" y="1"/>
                  </a:moveTo>
                  <a:cubicBezTo>
                    <a:pt x="2185" y="1"/>
                    <a:pt x="627" y="1387"/>
                    <a:pt x="0" y="2924"/>
                  </a:cubicBezTo>
                  <a:cubicBezTo>
                    <a:pt x="676" y="1474"/>
                    <a:pt x="2152" y="205"/>
                    <a:pt x="3430" y="205"/>
                  </a:cubicBezTo>
                  <a:cubicBezTo>
                    <a:pt x="3653" y="205"/>
                    <a:pt x="3871" y="244"/>
                    <a:pt x="4077" y="328"/>
                  </a:cubicBezTo>
                  <a:cubicBezTo>
                    <a:pt x="5469" y="881"/>
                    <a:pt x="5737" y="3227"/>
                    <a:pt x="5023" y="4967"/>
                  </a:cubicBezTo>
                  <a:cubicBezTo>
                    <a:pt x="5844" y="3209"/>
                    <a:pt x="5621" y="702"/>
                    <a:pt x="4166" y="122"/>
                  </a:cubicBezTo>
                  <a:cubicBezTo>
                    <a:pt x="3961" y="40"/>
                    <a:pt x="3744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6" name="Google Shape;8976;p67"/>
            <p:cNvSpPr/>
            <p:nvPr/>
          </p:nvSpPr>
          <p:spPr>
            <a:xfrm>
              <a:off x="7777104" y="615378"/>
              <a:ext cx="216607" cy="211424"/>
            </a:xfrm>
            <a:custGeom>
              <a:rect b="b" l="l" r="r" t="t"/>
              <a:pathLst>
                <a:path extrusionOk="0" h="3998" w="4096">
                  <a:moveTo>
                    <a:pt x="2444" y="1"/>
                  </a:moveTo>
                  <a:cubicBezTo>
                    <a:pt x="1685" y="1"/>
                    <a:pt x="870" y="639"/>
                    <a:pt x="473" y="1617"/>
                  </a:cubicBezTo>
                  <a:cubicBezTo>
                    <a:pt x="1" y="2812"/>
                    <a:pt x="545" y="3472"/>
                    <a:pt x="1419" y="3820"/>
                  </a:cubicBezTo>
                  <a:cubicBezTo>
                    <a:pt x="1696" y="3931"/>
                    <a:pt x="1971" y="3998"/>
                    <a:pt x="2234" y="3998"/>
                  </a:cubicBezTo>
                  <a:cubicBezTo>
                    <a:pt x="2793" y="3998"/>
                    <a:pt x="3292" y="3697"/>
                    <a:pt x="3614" y="2883"/>
                  </a:cubicBezTo>
                  <a:cubicBezTo>
                    <a:pt x="4095" y="1688"/>
                    <a:pt x="3783" y="439"/>
                    <a:pt x="2918" y="91"/>
                  </a:cubicBezTo>
                  <a:cubicBezTo>
                    <a:pt x="2765" y="30"/>
                    <a:pt x="2606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7" name="Google Shape;8977;p67"/>
            <p:cNvSpPr/>
            <p:nvPr/>
          </p:nvSpPr>
          <p:spPr>
            <a:xfrm>
              <a:off x="7872661" y="611941"/>
              <a:ext cx="484139" cy="340034"/>
            </a:xfrm>
            <a:custGeom>
              <a:rect b="b" l="l" r="r" t="t"/>
              <a:pathLst>
                <a:path extrusionOk="0" h="6430" w="9155">
                  <a:moveTo>
                    <a:pt x="6143" y="1"/>
                  </a:moveTo>
                  <a:cubicBezTo>
                    <a:pt x="3639" y="1"/>
                    <a:pt x="1" y="3524"/>
                    <a:pt x="2957" y="5785"/>
                  </a:cubicBezTo>
                  <a:cubicBezTo>
                    <a:pt x="3546" y="6237"/>
                    <a:pt x="4123" y="6429"/>
                    <a:pt x="4665" y="6429"/>
                  </a:cubicBezTo>
                  <a:cubicBezTo>
                    <a:pt x="7334" y="6429"/>
                    <a:pt x="9154" y="1757"/>
                    <a:pt x="7338" y="370"/>
                  </a:cubicBezTo>
                  <a:cubicBezTo>
                    <a:pt x="7006" y="115"/>
                    <a:pt x="6593" y="1"/>
                    <a:pt x="6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8" name="Google Shape;8978;p67"/>
            <p:cNvSpPr/>
            <p:nvPr/>
          </p:nvSpPr>
          <p:spPr>
            <a:xfrm>
              <a:off x="8008250" y="611993"/>
              <a:ext cx="318035" cy="278532"/>
            </a:xfrm>
            <a:custGeom>
              <a:rect b="b" l="l" r="r" t="t"/>
              <a:pathLst>
                <a:path extrusionOk="0" h="5267" w="6014">
                  <a:moveTo>
                    <a:pt x="3579" y="1"/>
                  </a:moveTo>
                  <a:cubicBezTo>
                    <a:pt x="2358" y="1"/>
                    <a:pt x="868" y="836"/>
                    <a:pt x="1" y="1957"/>
                  </a:cubicBezTo>
                  <a:cubicBezTo>
                    <a:pt x="881" y="923"/>
                    <a:pt x="2280" y="171"/>
                    <a:pt x="3436" y="171"/>
                  </a:cubicBezTo>
                  <a:cubicBezTo>
                    <a:pt x="3886" y="171"/>
                    <a:pt x="4299" y="284"/>
                    <a:pt x="4631" y="539"/>
                  </a:cubicBezTo>
                  <a:cubicBezTo>
                    <a:pt x="5826" y="1449"/>
                    <a:pt x="5452" y="3777"/>
                    <a:pt x="4301" y="5267"/>
                  </a:cubicBezTo>
                  <a:cubicBezTo>
                    <a:pt x="5559" y="3786"/>
                    <a:pt x="6014" y="1315"/>
                    <a:pt x="4774" y="369"/>
                  </a:cubicBezTo>
                  <a:cubicBezTo>
                    <a:pt x="4442" y="114"/>
                    <a:pt x="4029" y="1"/>
                    <a:pt x="3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9" name="Google Shape;8979;p67"/>
            <p:cNvSpPr/>
            <p:nvPr/>
          </p:nvSpPr>
          <p:spPr>
            <a:xfrm>
              <a:off x="7872397" y="611941"/>
              <a:ext cx="378903" cy="327184"/>
            </a:xfrm>
            <a:custGeom>
              <a:rect b="b" l="l" r="r" t="t"/>
              <a:pathLst>
                <a:path extrusionOk="0" h="6187" w="7165">
                  <a:moveTo>
                    <a:pt x="6153" y="0"/>
                  </a:moveTo>
                  <a:cubicBezTo>
                    <a:pt x="3644" y="0"/>
                    <a:pt x="0" y="3523"/>
                    <a:pt x="2962" y="5785"/>
                  </a:cubicBezTo>
                  <a:cubicBezTo>
                    <a:pt x="3185" y="5955"/>
                    <a:pt x="3400" y="6089"/>
                    <a:pt x="3614" y="6187"/>
                  </a:cubicBezTo>
                  <a:cubicBezTo>
                    <a:pt x="3462" y="6097"/>
                    <a:pt x="3292" y="5999"/>
                    <a:pt x="3132" y="5874"/>
                  </a:cubicBezTo>
                  <a:cubicBezTo>
                    <a:pt x="170" y="3605"/>
                    <a:pt x="3811" y="84"/>
                    <a:pt x="6321" y="84"/>
                  </a:cubicBezTo>
                  <a:cubicBezTo>
                    <a:pt x="6623" y="84"/>
                    <a:pt x="6908" y="135"/>
                    <a:pt x="7164" y="245"/>
                  </a:cubicBezTo>
                  <a:cubicBezTo>
                    <a:pt x="6868" y="77"/>
                    <a:pt x="6523" y="0"/>
                    <a:pt x="6153" y="0"/>
                  </a:cubicBezTo>
                  <a:close/>
                </a:path>
              </a:pathLst>
            </a:custGeom>
            <a:solidFill>
              <a:srgbClr val="EED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0" name="Google Shape;8980;p67"/>
            <p:cNvSpPr/>
            <p:nvPr/>
          </p:nvSpPr>
          <p:spPr>
            <a:xfrm>
              <a:off x="7987520" y="719608"/>
              <a:ext cx="226496" cy="206559"/>
            </a:xfrm>
            <a:custGeom>
              <a:rect b="b" l="l" r="r" t="t"/>
              <a:pathLst>
                <a:path extrusionOk="0" h="3906" w="4283">
                  <a:moveTo>
                    <a:pt x="2709" y="1"/>
                  </a:moveTo>
                  <a:cubicBezTo>
                    <a:pt x="2055" y="1"/>
                    <a:pt x="1310" y="393"/>
                    <a:pt x="776" y="1091"/>
                  </a:cubicBezTo>
                  <a:cubicBezTo>
                    <a:pt x="0" y="2117"/>
                    <a:pt x="348" y="2893"/>
                    <a:pt x="1098" y="3464"/>
                  </a:cubicBezTo>
                  <a:cubicBezTo>
                    <a:pt x="1447" y="3733"/>
                    <a:pt x="1820" y="3905"/>
                    <a:pt x="2199" y="3905"/>
                  </a:cubicBezTo>
                  <a:cubicBezTo>
                    <a:pt x="2623" y="3905"/>
                    <a:pt x="3056" y="3689"/>
                    <a:pt x="3471" y="3152"/>
                  </a:cubicBezTo>
                  <a:cubicBezTo>
                    <a:pt x="4247" y="2126"/>
                    <a:pt x="4282" y="832"/>
                    <a:pt x="3542" y="270"/>
                  </a:cubicBezTo>
                  <a:cubicBezTo>
                    <a:pt x="3305" y="87"/>
                    <a:pt x="3017" y="1"/>
                    <a:pt x="2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1" name="Google Shape;8981;p67"/>
            <p:cNvSpPr/>
            <p:nvPr/>
          </p:nvSpPr>
          <p:spPr>
            <a:xfrm>
              <a:off x="7406774" y="746578"/>
              <a:ext cx="239240" cy="247755"/>
            </a:xfrm>
            <a:custGeom>
              <a:rect b="b" l="l" r="r" t="t"/>
              <a:pathLst>
                <a:path extrusionOk="0" h="4685" w="4524">
                  <a:moveTo>
                    <a:pt x="1776" y="1"/>
                  </a:moveTo>
                  <a:cubicBezTo>
                    <a:pt x="1490" y="1"/>
                    <a:pt x="1249" y="242"/>
                    <a:pt x="1249" y="527"/>
                  </a:cubicBezTo>
                  <a:cubicBezTo>
                    <a:pt x="1249" y="554"/>
                    <a:pt x="1249" y="572"/>
                    <a:pt x="1249" y="590"/>
                  </a:cubicBezTo>
                  <a:cubicBezTo>
                    <a:pt x="1160" y="492"/>
                    <a:pt x="1018" y="429"/>
                    <a:pt x="866" y="429"/>
                  </a:cubicBezTo>
                  <a:cubicBezTo>
                    <a:pt x="571" y="429"/>
                    <a:pt x="340" y="661"/>
                    <a:pt x="340" y="955"/>
                  </a:cubicBezTo>
                  <a:cubicBezTo>
                    <a:pt x="340" y="1116"/>
                    <a:pt x="411" y="1259"/>
                    <a:pt x="527" y="1357"/>
                  </a:cubicBezTo>
                  <a:cubicBezTo>
                    <a:pt x="232" y="1366"/>
                    <a:pt x="1" y="1598"/>
                    <a:pt x="1" y="1883"/>
                  </a:cubicBezTo>
                  <a:cubicBezTo>
                    <a:pt x="1" y="2080"/>
                    <a:pt x="108" y="2249"/>
                    <a:pt x="268" y="2338"/>
                  </a:cubicBezTo>
                  <a:cubicBezTo>
                    <a:pt x="108" y="2436"/>
                    <a:pt x="1" y="2606"/>
                    <a:pt x="1" y="2802"/>
                  </a:cubicBezTo>
                  <a:cubicBezTo>
                    <a:pt x="1" y="3088"/>
                    <a:pt x="232" y="3320"/>
                    <a:pt x="527" y="3328"/>
                  </a:cubicBezTo>
                  <a:cubicBezTo>
                    <a:pt x="411" y="3427"/>
                    <a:pt x="340" y="3569"/>
                    <a:pt x="340" y="3730"/>
                  </a:cubicBezTo>
                  <a:cubicBezTo>
                    <a:pt x="340" y="4024"/>
                    <a:pt x="571" y="4256"/>
                    <a:pt x="866" y="4256"/>
                  </a:cubicBezTo>
                  <a:cubicBezTo>
                    <a:pt x="1018" y="4256"/>
                    <a:pt x="1160" y="4194"/>
                    <a:pt x="1249" y="4096"/>
                  </a:cubicBezTo>
                  <a:cubicBezTo>
                    <a:pt x="1249" y="4114"/>
                    <a:pt x="1249" y="4131"/>
                    <a:pt x="1249" y="4149"/>
                  </a:cubicBezTo>
                  <a:cubicBezTo>
                    <a:pt x="1249" y="4444"/>
                    <a:pt x="1490" y="4684"/>
                    <a:pt x="1776" y="4684"/>
                  </a:cubicBezTo>
                  <a:cubicBezTo>
                    <a:pt x="1999" y="4684"/>
                    <a:pt x="2186" y="4551"/>
                    <a:pt x="2266" y="4363"/>
                  </a:cubicBezTo>
                  <a:cubicBezTo>
                    <a:pt x="2347" y="4551"/>
                    <a:pt x="2534" y="4684"/>
                    <a:pt x="2748" y="4684"/>
                  </a:cubicBezTo>
                  <a:cubicBezTo>
                    <a:pt x="3043" y="4684"/>
                    <a:pt x="3283" y="4444"/>
                    <a:pt x="3283" y="4149"/>
                  </a:cubicBezTo>
                  <a:cubicBezTo>
                    <a:pt x="3283" y="4131"/>
                    <a:pt x="3275" y="4114"/>
                    <a:pt x="3275" y="4096"/>
                  </a:cubicBezTo>
                  <a:lnTo>
                    <a:pt x="3275" y="4096"/>
                  </a:lnTo>
                  <a:cubicBezTo>
                    <a:pt x="3373" y="4194"/>
                    <a:pt x="3506" y="4256"/>
                    <a:pt x="3658" y="4256"/>
                  </a:cubicBezTo>
                  <a:cubicBezTo>
                    <a:pt x="3953" y="4256"/>
                    <a:pt x="4193" y="4024"/>
                    <a:pt x="4193" y="3730"/>
                  </a:cubicBezTo>
                  <a:cubicBezTo>
                    <a:pt x="4193" y="3569"/>
                    <a:pt x="4122" y="3427"/>
                    <a:pt x="4006" y="3328"/>
                  </a:cubicBezTo>
                  <a:cubicBezTo>
                    <a:pt x="4292" y="3320"/>
                    <a:pt x="4523" y="3088"/>
                    <a:pt x="4523" y="2802"/>
                  </a:cubicBezTo>
                  <a:cubicBezTo>
                    <a:pt x="4523" y="2606"/>
                    <a:pt x="4416" y="2436"/>
                    <a:pt x="4265" y="2338"/>
                  </a:cubicBezTo>
                  <a:cubicBezTo>
                    <a:pt x="4416" y="2249"/>
                    <a:pt x="4523" y="2080"/>
                    <a:pt x="4523" y="1883"/>
                  </a:cubicBezTo>
                  <a:cubicBezTo>
                    <a:pt x="4523" y="1598"/>
                    <a:pt x="4292" y="1366"/>
                    <a:pt x="4006" y="1357"/>
                  </a:cubicBezTo>
                  <a:cubicBezTo>
                    <a:pt x="4122" y="1259"/>
                    <a:pt x="4193" y="1116"/>
                    <a:pt x="4193" y="955"/>
                  </a:cubicBezTo>
                  <a:cubicBezTo>
                    <a:pt x="4193" y="661"/>
                    <a:pt x="3953" y="429"/>
                    <a:pt x="3658" y="429"/>
                  </a:cubicBezTo>
                  <a:cubicBezTo>
                    <a:pt x="3506" y="429"/>
                    <a:pt x="3373" y="492"/>
                    <a:pt x="3275" y="590"/>
                  </a:cubicBezTo>
                  <a:cubicBezTo>
                    <a:pt x="3275" y="572"/>
                    <a:pt x="3283" y="554"/>
                    <a:pt x="3283" y="527"/>
                  </a:cubicBezTo>
                  <a:cubicBezTo>
                    <a:pt x="3283" y="242"/>
                    <a:pt x="3043" y="1"/>
                    <a:pt x="2748" y="1"/>
                  </a:cubicBezTo>
                  <a:cubicBezTo>
                    <a:pt x="2534" y="1"/>
                    <a:pt x="2347" y="135"/>
                    <a:pt x="2266" y="322"/>
                  </a:cubicBezTo>
                  <a:cubicBezTo>
                    <a:pt x="2186" y="135"/>
                    <a:pt x="1999" y="1"/>
                    <a:pt x="1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2" name="Google Shape;8982;p67"/>
            <p:cNvSpPr/>
            <p:nvPr/>
          </p:nvSpPr>
          <p:spPr>
            <a:xfrm>
              <a:off x="7411956" y="877301"/>
              <a:ext cx="1481" cy="1428"/>
            </a:xfrm>
            <a:custGeom>
              <a:rect b="b" l="l" r="r" t="t"/>
              <a:pathLst>
                <a:path extrusionOk="0" h="27" w="28">
                  <a:moveTo>
                    <a:pt x="18" y="0"/>
                  </a:moveTo>
                  <a:cubicBezTo>
                    <a:pt x="10" y="9"/>
                    <a:pt x="10" y="18"/>
                    <a:pt x="1" y="27"/>
                  </a:cubicBezTo>
                  <a:cubicBezTo>
                    <a:pt x="10" y="27"/>
                    <a:pt x="18" y="18"/>
                    <a:pt x="27" y="9"/>
                  </a:cubicBezTo>
                  <a:cubicBezTo>
                    <a:pt x="27" y="9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3" name="Google Shape;8983;p67"/>
            <p:cNvSpPr/>
            <p:nvPr/>
          </p:nvSpPr>
          <p:spPr>
            <a:xfrm>
              <a:off x="7477529" y="746578"/>
              <a:ext cx="48176" cy="24114"/>
            </a:xfrm>
            <a:custGeom>
              <a:rect b="b" l="l" r="r" t="t"/>
              <a:pathLst>
                <a:path extrusionOk="0" h="456" w="911">
                  <a:moveTo>
                    <a:pt x="438" y="1"/>
                  </a:moveTo>
                  <a:cubicBezTo>
                    <a:pt x="259" y="1"/>
                    <a:pt x="99" y="90"/>
                    <a:pt x="1" y="233"/>
                  </a:cubicBezTo>
                  <a:cubicBezTo>
                    <a:pt x="90" y="170"/>
                    <a:pt x="188" y="144"/>
                    <a:pt x="304" y="144"/>
                  </a:cubicBezTo>
                  <a:cubicBezTo>
                    <a:pt x="518" y="144"/>
                    <a:pt x="705" y="269"/>
                    <a:pt x="786" y="456"/>
                  </a:cubicBezTo>
                  <a:cubicBezTo>
                    <a:pt x="812" y="393"/>
                    <a:pt x="857" y="331"/>
                    <a:pt x="911" y="286"/>
                  </a:cubicBezTo>
                  <a:cubicBezTo>
                    <a:pt x="821" y="117"/>
                    <a:pt x="643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4" name="Google Shape;8984;p67"/>
            <p:cNvSpPr/>
            <p:nvPr/>
          </p:nvSpPr>
          <p:spPr>
            <a:xfrm>
              <a:off x="7528983" y="746578"/>
              <a:ext cx="117029" cy="122740"/>
            </a:xfrm>
            <a:custGeom>
              <a:rect b="b" l="l" r="r" t="t"/>
              <a:pathLst>
                <a:path extrusionOk="0" h="2321" w="2213">
                  <a:moveTo>
                    <a:pt x="437" y="1"/>
                  </a:moveTo>
                  <a:cubicBezTo>
                    <a:pt x="259" y="1"/>
                    <a:pt x="98" y="90"/>
                    <a:pt x="0" y="233"/>
                  </a:cubicBezTo>
                  <a:cubicBezTo>
                    <a:pt x="89" y="170"/>
                    <a:pt x="187" y="144"/>
                    <a:pt x="303" y="144"/>
                  </a:cubicBezTo>
                  <a:cubicBezTo>
                    <a:pt x="589" y="144"/>
                    <a:pt x="830" y="376"/>
                    <a:pt x="830" y="670"/>
                  </a:cubicBezTo>
                  <a:cubicBezTo>
                    <a:pt x="830" y="688"/>
                    <a:pt x="830" y="715"/>
                    <a:pt x="821" y="732"/>
                  </a:cubicBezTo>
                  <a:cubicBezTo>
                    <a:pt x="919" y="625"/>
                    <a:pt x="1062" y="563"/>
                    <a:pt x="1213" y="563"/>
                  </a:cubicBezTo>
                  <a:cubicBezTo>
                    <a:pt x="1499" y="563"/>
                    <a:pt x="1740" y="804"/>
                    <a:pt x="1740" y="1089"/>
                  </a:cubicBezTo>
                  <a:cubicBezTo>
                    <a:pt x="1740" y="1259"/>
                    <a:pt x="1668" y="1402"/>
                    <a:pt x="1552" y="1500"/>
                  </a:cubicBezTo>
                  <a:cubicBezTo>
                    <a:pt x="1838" y="1500"/>
                    <a:pt x="2070" y="1741"/>
                    <a:pt x="2070" y="2026"/>
                  </a:cubicBezTo>
                  <a:cubicBezTo>
                    <a:pt x="2070" y="2133"/>
                    <a:pt x="2034" y="2240"/>
                    <a:pt x="1981" y="2320"/>
                  </a:cubicBezTo>
                  <a:cubicBezTo>
                    <a:pt x="2123" y="2231"/>
                    <a:pt x="2212" y="2071"/>
                    <a:pt x="2212" y="1883"/>
                  </a:cubicBezTo>
                  <a:cubicBezTo>
                    <a:pt x="2212" y="1598"/>
                    <a:pt x="1981" y="1366"/>
                    <a:pt x="1695" y="1357"/>
                  </a:cubicBezTo>
                  <a:cubicBezTo>
                    <a:pt x="1811" y="1259"/>
                    <a:pt x="1882" y="1116"/>
                    <a:pt x="1882" y="955"/>
                  </a:cubicBezTo>
                  <a:cubicBezTo>
                    <a:pt x="1882" y="661"/>
                    <a:pt x="1642" y="429"/>
                    <a:pt x="1347" y="429"/>
                  </a:cubicBezTo>
                  <a:cubicBezTo>
                    <a:pt x="1195" y="429"/>
                    <a:pt x="1062" y="492"/>
                    <a:pt x="964" y="590"/>
                  </a:cubicBezTo>
                  <a:cubicBezTo>
                    <a:pt x="964" y="572"/>
                    <a:pt x="972" y="554"/>
                    <a:pt x="972" y="527"/>
                  </a:cubicBezTo>
                  <a:cubicBezTo>
                    <a:pt x="972" y="242"/>
                    <a:pt x="732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5" name="Google Shape;8985;p67"/>
            <p:cNvSpPr/>
            <p:nvPr/>
          </p:nvSpPr>
          <p:spPr>
            <a:xfrm>
              <a:off x="7611055" y="927275"/>
              <a:ext cx="17504" cy="39715"/>
            </a:xfrm>
            <a:custGeom>
              <a:rect b="b" l="l" r="r" t="t"/>
              <a:pathLst>
                <a:path extrusionOk="0" h="751" w="331">
                  <a:moveTo>
                    <a:pt x="223" y="1"/>
                  </a:moveTo>
                  <a:cubicBezTo>
                    <a:pt x="152" y="27"/>
                    <a:pt x="81" y="45"/>
                    <a:pt x="0" y="45"/>
                  </a:cubicBezTo>
                  <a:cubicBezTo>
                    <a:pt x="116" y="143"/>
                    <a:pt x="188" y="295"/>
                    <a:pt x="188" y="456"/>
                  </a:cubicBezTo>
                  <a:cubicBezTo>
                    <a:pt x="188" y="563"/>
                    <a:pt x="152" y="661"/>
                    <a:pt x="98" y="750"/>
                  </a:cubicBezTo>
                  <a:cubicBezTo>
                    <a:pt x="232" y="652"/>
                    <a:pt x="330" y="491"/>
                    <a:pt x="330" y="313"/>
                  </a:cubicBezTo>
                  <a:cubicBezTo>
                    <a:pt x="330" y="197"/>
                    <a:pt x="286" y="8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6" name="Google Shape;8986;p67"/>
            <p:cNvSpPr/>
            <p:nvPr/>
          </p:nvSpPr>
          <p:spPr>
            <a:xfrm>
              <a:off x="7516239" y="984863"/>
              <a:ext cx="3808" cy="4759"/>
            </a:xfrm>
            <a:custGeom>
              <a:rect b="b" l="l" r="r" t="t"/>
              <a:pathLst>
                <a:path extrusionOk="0" h="90" w="72">
                  <a:moveTo>
                    <a:pt x="54" y="0"/>
                  </a:moveTo>
                  <a:cubicBezTo>
                    <a:pt x="45" y="27"/>
                    <a:pt x="27" y="62"/>
                    <a:pt x="0" y="89"/>
                  </a:cubicBezTo>
                  <a:cubicBezTo>
                    <a:pt x="27" y="71"/>
                    <a:pt x="54" y="54"/>
                    <a:pt x="72" y="27"/>
                  </a:cubicBezTo>
                  <a:cubicBezTo>
                    <a:pt x="63" y="18"/>
                    <a:pt x="63" y="9"/>
                    <a:pt x="54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7" name="Google Shape;8987;p67"/>
            <p:cNvSpPr/>
            <p:nvPr/>
          </p:nvSpPr>
          <p:spPr>
            <a:xfrm>
              <a:off x="7624752" y="870691"/>
              <a:ext cx="21259" cy="47224"/>
            </a:xfrm>
            <a:custGeom>
              <a:rect b="b" l="l" r="r" t="t"/>
              <a:pathLst>
                <a:path extrusionOk="0" h="893" w="402">
                  <a:moveTo>
                    <a:pt x="152" y="0"/>
                  </a:moveTo>
                  <a:cubicBezTo>
                    <a:pt x="107" y="54"/>
                    <a:pt x="62" y="98"/>
                    <a:pt x="0" y="134"/>
                  </a:cubicBezTo>
                  <a:cubicBezTo>
                    <a:pt x="161" y="223"/>
                    <a:pt x="259" y="393"/>
                    <a:pt x="259" y="589"/>
                  </a:cubicBezTo>
                  <a:cubicBezTo>
                    <a:pt x="259" y="705"/>
                    <a:pt x="232" y="803"/>
                    <a:pt x="170" y="892"/>
                  </a:cubicBezTo>
                  <a:cubicBezTo>
                    <a:pt x="312" y="794"/>
                    <a:pt x="401" y="634"/>
                    <a:pt x="401" y="455"/>
                  </a:cubicBezTo>
                  <a:cubicBezTo>
                    <a:pt x="401" y="259"/>
                    <a:pt x="303" y="98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8" name="Google Shape;8988;p67"/>
            <p:cNvSpPr/>
            <p:nvPr/>
          </p:nvSpPr>
          <p:spPr>
            <a:xfrm>
              <a:off x="7457276" y="799459"/>
              <a:ext cx="141091" cy="142042"/>
            </a:xfrm>
            <a:custGeom>
              <a:rect b="b" l="l" r="r" t="t"/>
              <a:pathLst>
                <a:path extrusionOk="0" h="2686" w="2668">
                  <a:moveTo>
                    <a:pt x="1347" y="0"/>
                  </a:moveTo>
                  <a:cubicBezTo>
                    <a:pt x="607" y="0"/>
                    <a:pt x="0" y="598"/>
                    <a:pt x="0" y="1338"/>
                  </a:cubicBezTo>
                  <a:cubicBezTo>
                    <a:pt x="0" y="2079"/>
                    <a:pt x="607" y="2685"/>
                    <a:pt x="1347" y="2685"/>
                  </a:cubicBezTo>
                  <a:cubicBezTo>
                    <a:pt x="1775" y="2685"/>
                    <a:pt x="2150" y="2525"/>
                    <a:pt x="2382" y="2230"/>
                  </a:cubicBezTo>
                  <a:cubicBezTo>
                    <a:pt x="2596" y="1963"/>
                    <a:pt x="2667" y="1615"/>
                    <a:pt x="2578" y="1213"/>
                  </a:cubicBezTo>
                  <a:cubicBezTo>
                    <a:pt x="2471" y="705"/>
                    <a:pt x="2052" y="455"/>
                    <a:pt x="1677" y="428"/>
                  </a:cubicBezTo>
                  <a:cubicBezTo>
                    <a:pt x="1649" y="426"/>
                    <a:pt x="1620" y="425"/>
                    <a:pt x="1592" y="425"/>
                  </a:cubicBezTo>
                  <a:cubicBezTo>
                    <a:pt x="1219" y="425"/>
                    <a:pt x="909" y="642"/>
                    <a:pt x="776" y="999"/>
                  </a:cubicBezTo>
                  <a:cubicBezTo>
                    <a:pt x="669" y="1285"/>
                    <a:pt x="714" y="1561"/>
                    <a:pt x="901" y="1758"/>
                  </a:cubicBezTo>
                  <a:cubicBezTo>
                    <a:pt x="1033" y="1890"/>
                    <a:pt x="1205" y="1963"/>
                    <a:pt x="1372" y="1963"/>
                  </a:cubicBezTo>
                  <a:cubicBezTo>
                    <a:pt x="1430" y="1963"/>
                    <a:pt x="1488" y="1954"/>
                    <a:pt x="1543" y="1936"/>
                  </a:cubicBezTo>
                  <a:cubicBezTo>
                    <a:pt x="1722" y="1873"/>
                    <a:pt x="1838" y="1722"/>
                    <a:pt x="1865" y="1499"/>
                  </a:cubicBezTo>
                  <a:cubicBezTo>
                    <a:pt x="1865" y="1445"/>
                    <a:pt x="1829" y="1410"/>
                    <a:pt x="1784" y="1401"/>
                  </a:cubicBezTo>
                  <a:cubicBezTo>
                    <a:pt x="1779" y="1400"/>
                    <a:pt x="1773" y="1399"/>
                    <a:pt x="1768" y="1399"/>
                  </a:cubicBezTo>
                  <a:cubicBezTo>
                    <a:pt x="1722" y="1399"/>
                    <a:pt x="1686" y="1433"/>
                    <a:pt x="1686" y="1481"/>
                  </a:cubicBezTo>
                  <a:cubicBezTo>
                    <a:pt x="1668" y="1633"/>
                    <a:pt x="1597" y="1731"/>
                    <a:pt x="1481" y="1775"/>
                  </a:cubicBezTo>
                  <a:cubicBezTo>
                    <a:pt x="1448" y="1786"/>
                    <a:pt x="1412" y="1791"/>
                    <a:pt x="1376" y="1791"/>
                  </a:cubicBezTo>
                  <a:cubicBezTo>
                    <a:pt x="1255" y="1791"/>
                    <a:pt x="1122" y="1735"/>
                    <a:pt x="1026" y="1633"/>
                  </a:cubicBezTo>
                  <a:cubicBezTo>
                    <a:pt x="946" y="1552"/>
                    <a:pt x="821" y="1365"/>
                    <a:pt x="937" y="1062"/>
                  </a:cubicBezTo>
                  <a:cubicBezTo>
                    <a:pt x="1070" y="720"/>
                    <a:pt x="1368" y="596"/>
                    <a:pt x="1617" y="596"/>
                  </a:cubicBezTo>
                  <a:cubicBezTo>
                    <a:pt x="1634" y="596"/>
                    <a:pt x="1652" y="597"/>
                    <a:pt x="1668" y="598"/>
                  </a:cubicBezTo>
                  <a:cubicBezTo>
                    <a:pt x="1972" y="625"/>
                    <a:pt x="2320" y="830"/>
                    <a:pt x="2409" y="1249"/>
                  </a:cubicBezTo>
                  <a:cubicBezTo>
                    <a:pt x="2480" y="1597"/>
                    <a:pt x="2427" y="1900"/>
                    <a:pt x="2248" y="2123"/>
                  </a:cubicBezTo>
                  <a:cubicBezTo>
                    <a:pt x="2052" y="2364"/>
                    <a:pt x="1713" y="2507"/>
                    <a:pt x="1347" y="2507"/>
                  </a:cubicBezTo>
                  <a:cubicBezTo>
                    <a:pt x="705" y="2507"/>
                    <a:pt x="178" y="1981"/>
                    <a:pt x="178" y="1338"/>
                  </a:cubicBezTo>
                  <a:cubicBezTo>
                    <a:pt x="178" y="696"/>
                    <a:pt x="705" y="178"/>
                    <a:pt x="1347" y="178"/>
                  </a:cubicBezTo>
                  <a:cubicBezTo>
                    <a:pt x="1392" y="178"/>
                    <a:pt x="1427" y="134"/>
                    <a:pt x="1427" y="89"/>
                  </a:cubicBezTo>
                  <a:cubicBezTo>
                    <a:pt x="1427" y="36"/>
                    <a:pt x="1392" y="0"/>
                    <a:pt x="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9" name="Google Shape;8989;p67"/>
            <p:cNvSpPr/>
            <p:nvPr/>
          </p:nvSpPr>
          <p:spPr>
            <a:xfrm>
              <a:off x="7553943" y="1036000"/>
              <a:ext cx="73665" cy="69435"/>
            </a:xfrm>
            <a:custGeom>
              <a:rect b="b" l="l" r="r" t="t"/>
              <a:pathLst>
                <a:path extrusionOk="0" h="1313" w="1393">
                  <a:moveTo>
                    <a:pt x="665" y="1"/>
                  </a:moveTo>
                  <a:cubicBezTo>
                    <a:pt x="484" y="1"/>
                    <a:pt x="304" y="75"/>
                    <a:pt x="179" y="220"/>
                  </a:cubicBezTo>
                  <a:cubicBezTo>
                    <a:pt x="144" y="255"/>
                    <a:pt x="126" y="291"/>
                    <a:pt x="99" y="327"/>
                  </a:cubicBezTo>
                  <a:cubicBezTo>
                    <a:pt x="37" y="434"/>
                    <a:pt x="1" y="567"/>
                    <a:pt x="10" y="701"/>
                  </a:cubicBezTo>
                  <a:cubicBezTo>
                    <a:pt x="28" y="871"/>
                    <a:pt x="99" y="1031"/>
                    <a:pt x="233" y="1147"/>
                  </a:cubicBezTo>
                  <a:cubicBezTo>
                    <a:pt x="356" y="1258"/>
                    <a:pt x="512" y="1312"/>
                    <a:pt x="667" y="1312"/>
                  </a:cubicBezTo>
                  <a:cubicBezTo>
                    <a:pt x="849" y="1312"/>
                    <a:pt x="1031" y="1238"/>
                    <a:pt x="1161" y="1094"/>
                  </a:cubicBezTo>
                  <a:cubicBezTo>
                    <a:pt x="1393" y="817"/>
                    <a:pt x="1366" y="407"/>
                    <a:pt x="1098" y="166"/>
                  </a:cubicBezTo>
                  <a:cubicBezTo>
                    <a:pt x="975" y="55"/>
                    <a:pt x="819" y="1"/>
                    <a:pt x="665" y="1"/>
                  </a:cubicBezTo>
                  <a:close/>
                </a:path>
              </a:pathLst>
            </a:custGeom>
            <a:solidFill>
              <a:srgbClr val="FFC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0" name="Google Shape;8990;p67"/>
            <p:cNvSpPr/>
            <p:nvPr/>
          </p:nvSpPr>
          <p:spPr>
            <a:xfrm>
              <a:off x="7702594" y="1112572"/>
              <a:ext cx="78795" cy="70810"/>
            </a:xfrm>
            <a:custGeom>
              <a:rect b="b" l="l" r="r" t="t"/>
              <a:pathLst>
                <a:path extrusionOk="0" h="1339" w="1490">
                  <a:moveTo>
                    <a:pt x="743" y="0"/>
                  </a:moveTo>
                  <a:cubicBezTo>
                    <a:pt x="559" y="0"/>
                    <a:pt x="375" y="77"/>
                    <a:pt x="241" y="226"/>
                  </a:cubicBezTo>
                  <a:cubicBezTo>
                    <a:pt x="0" y="502"/>
                    <a:pt x="27" y="930"/>
                    <a:pt x="303" y="1171"/>
                  </a:cubicBezTo>
                  <a:cubicBezTo>
                    <a:pt x="431" y="1283"/>
                    <a:pt x="589" y="1339"/>
                    <a:pt x="747" y="1339"/>
                  </a:cubicBezTo>
                  <a:cubicBezTo>
                    <a:pt x="931" y="1339"/>
                    <a:pt x="1115" y="1262"/>
                    <a:pt x="1249" y="1109"/>
                  </a:cubicBezTo>
                  <a:cubicBezTo>
                    <a:pt x="1490" y="832"/>
                    <a:pt x="1463" y="413"/>
                    <a:pt x="1187" y="172"/>
                  </a:cubicBezTo>
                  <a:cubicBezTo>
                    <a:pt x="1059" y="57"/>
                    <a:pt x="901" y="0"/>
                    <a:pt x="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1" name="Google Shape;8991;p67"/>
            <p:cNvSpPr/>
            <p:nvPr/>
          </p:nvSpPr>
          <p:spPr>
            <a:xfrm>
              <a:off x="7710579" y="1119658"/>
              <a:ext cx="62824" cy="56690"/>
            </a:xfrm>
            <a:custGeom>
              <a:rect b="b" l="l" r="r" t="t"/>
              <a:pathLst>
                <a:path extrusionOk="0" h="1072" w="1188">
                  <a:moveTo>
                    <a:pt x="592" y="0"/>
                  </a:moveTo>
                  <a:cubicBezTo>
                    <a:pt x="446" y="0"/>
                    <a:pt x="302" y="61"/>
                    <a:pt x="197" y="181"/>
                  </a:cubicBezTo>
                  <a:cubicBezTo>
                    <a:pt x="1" y="404"/>
                    <a:pt x="19" y="743"/>
                    <a:pt x="242" y="939"/>
                  </a:cubicBezTo>
                  <a:cubicBezTo>
                    <a:pt x="342" y="1028"/>
                    <a:pt x="467" y="1071"/>
                    <a:pt x="591" y="1071"/>
                  </a:cubicBezTo>
                  <a:cubicBezTo>
                    <a:pt x="740" y="1071"/>
                    <a:pt x="888" y="1008"/>
                    <a:pt x="991" y="886"/>
                  </a:cubicBezTo>
                  <a:cubicBezTo>
                    <a:pt x="1187" y="672"/>
                    <a:pt x="1169" y="333"/>
                    <a:pt x="946" y="136"/>
                  </a:cubicBezTo>
                  <a:cubicBezTo>
                    <a:pt x="843" y="45"/>
                    <a:pt x="717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2" name="Google Shape;8992;p67"/>
            <p:cNvSpPr/>
            <p:nvPr/>
          </p:nvSpPr>
          <p:spPr>
            <a:xfrm>
              <a:off x="7722847" y="1130869"/>
              <a:ext cx="38287" cy="34268"/>
            </a:xfrm>
            <a:custGeom>
              <a:rect b="b" l="l" r="r" t="t"/>
              <a:pathLst>
                <a:path extrusionOk="0" h="648" w="724">
                  <a:moveTo>
                    <a:pt x="367" y="0"/>
                  </a:moveTo>
                  <a:cubicBezTo>
                    <a:pt x="276" y="0"/>
                    <a:pt x="184" y="39"/>
                    <a:pt x="117" y="112"/>
                  </a:cubicBezTo>
                  <a:cubicBezTo>
                    <a:pt x="1" y="245"/>
                    <a:pt x="10" y="451"/>
                    <a:pt x="152" y="567"/>
                  </a:cubicBezTo>
                  <a:cubicBezTo>
                    <a:pt x="214" y="620"/>
                    <a:pt x="292" y="647"/>
                    <a:pt x="369" y="647"/>
                  </a:cubicBezTo>
                  <a:cubicBezTo>
                    <a:pt x="457" y="647"/>
                    <a:pt x="545" y="611"/>
                    <a:pt x="607" y="540"/>
                  </a:cubicBezTo>
                  <a:cubicBezTo>
                    <a:pt x="723" y="406"/>
                    <a:pt x="714" y="201"/>
                    <a:pt x="580" y="85"/>
                  </a:cubicBezTo>
                  <a:cubicBezTo>
                    <a:pt x="519" y="28"/>
                    <a:pt x="443" y="0"/>
                    <a:pt x="367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3" name="Google Shape;8993;p67"/>
            <p:cNvSpPr/>
            <p:nvPr/>
          </p:nvSpPr>
          <p:spPr>
            <a:xfrm>
              <a:off x="7858700" y="1056095"/>
              <a:ext cx="66103" cy="59228"/>
            </a:xfrm>
            <a:custGeom>
              <a:rect b="b" l="l" r="r" t="t"/>
              <a:pathLst>
                <a:path extrusionOk="0" h="1120" w="1250">
                  <a:moveTo>
                    <a:pt x="624" y="0"/>
                  </a:moveTo>
                  <a:cubicBezTo>
                    <a:pt x="469" y="0"/>
                    <a:pt x="316" y="63"/>
                    <a:pt x="206" y="187"/>
                  </a:cubicBezTo>
                  <a:cubicBezTo>
                    <a:pt x="1" y="419"/>
                    <a:pt x="19" y="776"/>
                    <a:pt x="251" y="981"/>
                  </a:cubicBezTo>
                  <a:cubicBezTo>
                    <a:pt x="356" y="1075"/>
                    <a:pt x="487" y="1120"/>
                    <a:pt x="618" y="1120"/>
                  </a:cubicBezTo>
                  <a:cubicBezTo>
                    <a:pt x="775" y="1120"/>
                    <a:pt x="933" y="1054"/>
                    <a:pt x="1045" y="928"/>
                  </a:cubicBezTo>
                  <a:cubicBezTo>
                    <a:pt x="1250" y="696"/>
                    <a:pt x="1232" y="348"/>
                    <a:pt x="1000" y="143"/>
                  </a:cubicBezTo>
                  <a:cubicBezTo>
                    <a:pt x="892" y="48"/>
                    <a:pt x="758" y="0"/>
                    <a:pt x="6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4" name="Google Shape;8994;p67"/>
            <p:cNvSpPr/>
            <p:nvPr/>
          </p:nvSpPr>
          <p:spPr>
            <a:xfrm>
              <a:off x="7865311" y="1062070"/>
              <a:ext cx="52882" cy="47383"/>
            </a:xfrm>
            <a:custGeom>
              <a:rect b="b" l="l" r="r" t="t"/>
              <a:pathLst>
                <a:path extrusionOk="0" h="896" w="1000">
                  <a:moveTo>
                    <a:pt x="502" y="1"/>
                  </a:moveTo>
                  <a:cubicBezTo>
                    <a:pt x="378" y="1"/>
                    <a:pt x="254" y="53"/>
                    <a:pt x="161" y="155"/>
                  </a:cubicBezTo>
                  <a:cubicBezTo>
                    <a:pt x="1" y="333"/>
                    <a:pt x="19" y="619"/>
                    <a:pt x="206" y="779"/>
                  </a:cubicBezTo>
                  <a:cubicBezTo>
                    <a:pt x="293" y="858"/>
                    <a:pt x="398" y="896"/>
                    <a:pt x="504" y="896"/>
                  </a:cubicBezTo>
                  <a:cubicBezTo>
                    <a:pt x="626" y="896"/>
                    <a:pt x="748" y="844"/>
                    <a:pt x="839" y="744"/>
                  </a:cubicBezTo>
                  <a:cubicBezTo>
                    <a:pt x="1000" y="556"/>
                    <a:pt x="982" y="280"/>
                    <a:pt x="795" y="110"/>
                  </a:cubicBezTo>
                  <a:cubicBezTo>
                    <a:pt x="709" y="37"/>
                    <a:pt x="606" y="1"/>
                    <a:pt x="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5" name="Google Shape;8995;p67"/>
            <p:cNvSpPr/>
            <p:nvPr/>
          </p:nvSpPr>
          <p:spPr>
            <a:xfrm>
              <a:off x="7875728" y="1071377"/>
              <a:ext cx="32100" cy="28874"/>
            </a:xfrm>
            <a:custGeom>
              <a:rect b="b" l="l" r="r" t="t"/>
              <a:pathLst>
                <a:path extrusionOk="0" h="546" w="607">
                  <a:moveTo>
                    <a:pt x="304" y="0"/>
                  </a:moveTo>
                  <a:cubicBezTo>
                    <a:pt x="228" y="0"/>
                    <a:pt x="151" y="32"/>
                    <a:pt x="98" y="95"/>
                  </a:cubicBezTo>
                  <a:cubicBezTo>
                    <a:pt x="0" y="202"/>
                    <a:pt x="9" y="371"/>
                    <a:pt x="125" y="478"/>
                  </a:cubicBezTo>
                  <a:cubicBezTo>
                    <a:pt x="174" y="523"/>
                    <a:pt x="238" y="546"/>
                    <a:pt x="303" y="546"/>
                  </a:cubicBezTo>
                  <a:cubicBezTo>
                    <a:pt x="379" y="546"/>
                    <a:pt x="455" y="514"/>
                    <a:pt x="509" y="452"/>
                  </a:cubicBezTo>
                  <a:cubicBezTo>
                    <a:pt x="607" y="336"/>
                    <a:pt x="598" y="166"/>
                    <a:pt x="482" y="68"/>
                  </a:cubicBezTo>
                  <a:cubicBezTo>
                    <a:pt x="433" y="23"/>
                    <a:pt x="369" y="0"/>
                    <a:pt x="304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6" name="Google Shape;8996;p67"/>
            <p:cNvSpPr/>
            <p:nvPr/>
          </p:nvSpPr>
          <p:spPr>
            <a:xfrm>
              <a:off x="7773349" y="1230604"/>
              <a:ext cx="53358" cy="48229"/>
            </a:xfrm>
            <a:custGeom>
              <a:rect b="b" l="l" r="r" t="t"/>
              <a:pathLst>
                <a:path extrusionOk="0" h="912" w="1009">
                  <a:moveTo>
                    <a:pt x="506" y="1"/>
                  </a:moveTo>
                  <a:cubicBezTo>
                    <a:pt x="381" y="1"/>
                    <a:pt x="257" y="55"/>
                    <a:pt x="170" y="161"/>
                  </a:cubicBezTo>
                  <a:cubicBezTo>
                    <a:pt x="0" y="349"/>
                    <a:pt x="18" y="634"/>
                    <a:pt x="205" y="795"/>
                  </a:cubicBezTo>
                  <a:cubicBezTo>
                    <a:pt x="292" y="873"/>
                    <a:pt x="400" y="912"/>
                    <a:pt x="507" y="912"/>
                  </a:cubicBezTo>
                  <a:cubicBezTo>
                    <a:pt x="632" y="912"/>
                    <a:pt x="757" y="860"/>
                    <a:pt x="848" y="759"/>
                  </a:cubicBezTo>
                  <a:cubicBezTo>
                    <a:pt x="1008" y="572"/>
                    <a:pt x="990" y="286"/>
                    <a:pt x="803" y="117"/>
                  </a:cubicBezTo>
                  <a:cubicBezTo>
                    <a:pt x="717" y="39"/>
                    <a:pt x="611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7" name="Google Shape;8997;p67"/>
            <p:cNvSpPr/>
            <p:nvPr/>
          </p:nvSpPr>
          <p:spPr>
            <a:xfrm>
              <a:off x="7781810" y="1238484"/>
              <a:ext cx="36383" cy="32629"/>
            </a:xfrm>
            <a:custGeom>
              <a:rect b="b" l="l" r="r" t="t"/>
              <a:pathLst>
                <a:path extrusionOk="0" h="617" w="688">
                  <a:moveTo>
                    <a:pt x="344" y="1"/>
                  </a:moveTo>
                  <a:cubicBezTo>
                    <a:pt x="258" y="1"/>
                    <a:pt x="174" y="34"/>
                    <a:pt x="117" y="102"/>
                  </a:cubicBezTo>
                  <a:cubicBezTo>
                    <a:pt x="1" y="235"/>
                    <a:pt x="19" y="423"/>
                    <a:pt x="143" y="539"/>
                  </a:cubicBezTo>
                  <a:cubicBezTo>
                    <a:pt x="200" y="591"/>
                    <a:pt x="272" y="616"/>
                    <a:pt x="344" y="616"/>
                  </a:cubicBezTo>
                  <a:cubicBezTo>
                    <a:pt x="430" y="616"/>
                    <a:pt x="517" y="580"/>
                    <a:pt x="581" y="512"/>
                  </a:cubicBezTo>
                  <a:cubicBezTo>
                    <a:pt x="688" y="387"/>
                    <a:pt x="679" y="191"/>
                    <a:pt x="554" y="75"/>
                  </a:cubicBezTo>
                  <a:cubicBezTo>
                    <a:pt x="492" y="25"/>
                    <a:pt x="417" y="1"/>
                    <a:pt x="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8" name="Google Shape;8998;p67"/>
            <p:cNvSpPr/>
            <p:nvPr/>
          </p:nvSpPr>
          <p:spPr>
            <a:xfrm>
              <a:off x="7786094" y="1241974"/>
              <a:ext cx="28345" cy="25436"/>
            </a:xfrm>
            <a:custGeom>
              <a:rect b="b" l="l" r="r" t="t"/>
              <a:pathLst>
                <a:path extrusionOk="0" h="481" w="536">
                  <a:moveTo>
                    <a:pt x="262" y="1"/>
                  </a:moveTo>
                  <a:cubicBezTo>
                    <a:pt x="196" y="1"/>
                    <a:pt x="132" y="28"/>
                    <a:pt x="89" y="80"/>
                  </a:cubicBezTo>
                  <a:cubicBezTo>
                    <a:pt x="0" y="178"/>
                    <a:pt x="9" y="339"/>
                    <a:pt x="107" y="419"/>
                  </a:cubicBezTo>
                  <a:cubicBezTo>
                    <a:pt x="153" y="461"/>
                    <a:pt x="210" y="481"/>
                    <a:pt x="267" y="481"/>
                  </a:cubicBezTo>
                  <a:cubicBezTo>
                    <a:pt x="333" y="481"/>
                    <a:pt x="398" y="454"/>
                    <a:pt x="446" y="401"/>
                  </a:cubicBezTo>
                  <a:cubicBezTo>
                    <a:pt x="535" y="303"/>
                    <a:pt x="526" y="152"/>
                    <a:pt x="428" y="62"/>
                  </a:cubicBezTo>
                  <a:cubicBezTo>
                    <a:pt x="379" y="21"/>
                    <a:pt x="319" y="1"/>
                    <a:pt x="26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9" name="Google Shape;8999;p67"/>
            <p:cNvSpPr/>
            <p:nvPr/>
          </p:nvSpPr>
          <p:spPr>
            <a:xfrm>
              <a:off x="7565260" y="1049167"/>
              <a:ext cx="48176" cy="43099"/>
            </a:xfrm>
            <a:custGeom>
              <a:rect b="b" l="l" r="r" t="t"/>
              <a:pathLst>
                <a:path extrusionOk="0" h="815" w="911">
                  <a:moveTo>
                    <a:pt x="453" y="1"/>
                  </a:moveTo>
                  <a:cubicBezTo>
                    <a:pt x="339" y="1"/>
                    <a:pt x="226" y="48"/>
                    <a:pt x="144" y="140"/>
                  </a:cubicBezTo>
                  <a:cubicBezTo>
                    <a:pt x="1" y="310"/>
                    <a:pt x="10" y="568"/>
                    <a:pt x="179" y="711"/>
                  </a:cubicBezTo>
                  <a:cubicBezTo>
                    <a:pt x="257" y="780"/>
                    <a:pt x="354" y="814"/>
                    <a:pt x="450" y="814"/>
                  </a:cubicBezTo>
                  <a:cubicBezTo>
                    <a:pt x="564" y="814"/>
                    <a:pt x="677" y="767"/>
                    <a:pt x="759" y="675"/>
                  </a:cubicBezTo>
                  <a:cubicBezTo>
                    <a:pt x="911" y="506"/>
                    <a:pt x="893" y="247"/>
                    <a:pt x="724" y="104"/>
                  </a:cubicBezTo>
                  <a:cubicBezTo>
                    <a:pt x="646" y="35"/>
                    <a:pt x="549" y="1"/>
                    <a:pt x="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0" name="Google Shape;9000;p67"/>
            <p:cNvSpPr/>
            <p:nvPr/>
          </p:nvSpPr>
          <p:spPr>
            <a:xfrm>
              <a:off x="7576154" y="1059320"/>
              <a:ext cx="25965" cy="22845"/>
            </a:xfrm>
            <a:custGeom>
              <a:rect b="b" l="l" r="r" t="t"/>
              <a:pathLst>
                <a:path extrusionOk="0" h="432" w="491">
                  <a:moveTo>
                    <a:pt x="247" y="0"/>
                  </a:moveTo>
                  <a:cubicBezTo>
                    <a:pt x="185" y="0"/>
                    <a:pt x="124" y="25"/>
                    <a:pt x="80" y="73"/>
                  </a:cubicBezTo>
                  <a:cubicBezTo>
                    <a:pt x="0" y="162"/>
                    <a:pt x="9" y="296"/>
                    <a:pt x="98" y="376"/>
                  </a:cubicBezTo>
                  <a:cubicBezTo>
                    <a:pt x="144" y="413"/>
                    <a:pt x="196" y="431"/>
                    <a:pt x="248" y="431"/>
                  </a:cubicBezTo>
                  <a:cubicBezTo>
                    <a:pt x="308" y="431"/>
                    <a:pt x="367" y="407"/>
                    <a:pt x="411" y="358"/>
                  </a:cubicBezTo>
                  <a:cubicBezTo>
                    <a:pt x="491" y="269"/>
                    <a:pt x="482" y="135"/>
                    <a:pt x="393" y="55"/>
                  </a:cubicBezTo>
                  <a:cubicBezTo>
                    <a:pt x="352" y="18"/>
                    <a:pt x="299" y="0"/>
                    <a:pt x="247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1" name="Google Shape;9001;p67"/>
            <p:cNvSpPr/>
            <p:nvPr/>
          </p:nvSpPr>
          <p:spPr>
            <a:xfrm>
              <a:off x="7761557" y="875398"/>
              <a:ext cx="70810" cy="63300"/>
            </a:xfrm>
            <a:custGeom>
              <a:rect b="b" l="l" r="r" t="t"/>
              <a:pathLst>
                <a:path extrusionOk="0" h="1197" w="1339">
                  <a:moveTo>
                    <a:pt x="667" y="0"/>
                  </a:moveTo>
                  <a:cubicBezTo>
                    <a:pt x="501" y="0"/>
                    <a:pt x="335" y="70"/>
                    <a:pt x="214" y="206"/>
                  </a:cubicBezTo>
                  <a:cubicBezTo>
                    <a:pt x="0" y="455"/>
                    <a:pt x="18" y="830"/>
                    <a:pt x="268" y="1044"/>
                  </a:cubicBezTo>
                  <a:cubicBezTo>
                    <a:pt x="383" y="1147"/>
                    <a:pt x="525" y="1197"/>
                    <a:pt x="666" y="1197"/>
                  </a:cubicBezTo>
                  <a:cubicBezTo>
                    <a:pt x="831" y="1197"/>
                    <a:pt x="995" y="1129"/>
                    <a:pt x="1115" y="1000"/>
                  </a:cubicBezTo>
                  <a:cubicBezTo>
                    <a:pt x="1338" y="750"/>
                    <a:pt x="1312" y="366"/>
                    <a:pt x="1062" y="152"/>
                  </a:cubicBezTo>
                  <a:cubicBezTo>
                    <a:pt x="947" y="50"/>
                    <a:pt x="807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2" name="Google Shape;9002;p67"/>
            <p:cNvSpPr/>
            <p:nvPr/>
          </p:nvSpPr>
          <p:spPr>
            <a:xfrm>
              <a:off x="7772873" y="885498"/>
              <a:ext cx="48176" cy="43046"/>
            </a:xfrm>
            <a:custGeom>
              <a:rect b="b" l="l" r="r" t="t"/>
              <a:pathLst>
                <a:path extrusionOk="0" h="814" w="911">
                  <a:moveTo>
                    <a:pt x="452" y="0"/>
                  </a:moveTo>
                  <a:cubicBezTo>
                    <a:pt x="339" y="0"/>
                    <a:pt x="225" y="48"/>
                    <a:pt x="143" y="139"/>
                  </a:cubicBezTo>
                  <a:cubicBezTo>
                    <a:pt x="0" y="309"/>
                    <a:pt x="9" y="568"/>
                    <a:pt x="179" y="710"/>
                  </a:cubicBezTo>
                  <a:cubicBezTo>
                    <a:pt x="256" y="780"/>
                    <a:pt x="353" y="814"/>
                    <a:pt x="449" y="814"/>
                  </a:cubicBezTo>
                  <a:cubicBezTo>
                    <a:pt x="563" y="814"/>
                    <a:pt x="676" y="766"/>
                    <a:pt x="759" y="675"/>
                  </a:cubicBezTo>
                  <a:cubicBezTo>
                    <a:pt x="910" y="514"/>
                    <a:pt x="892" y="255"/>
                    <a:pt x="723" y="104"/>
                  </a:cubicBezTo>
                  <a:cubicBezTo>
                    <a:pt x="645" y="34"/>
                    <a:pt x="549" y="0"/>
                    <a:pt x="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3" name="Google Shape;9003;p67"/>
            <p:cNvSpPr/>
            <p:nvPr/>
          </p:nvSpPr>
          <p:spPr>
            <a:xfrm>
              <a:off x="7778056" y="890204"/>
              <a:ext cx="37335" cy="33686"/>
            </a:xfrm>
            <a:custGeom>
              <a:rect b="b" l="l" r="r" t="t"/>
              <a:pathLst>
                <a:path extrusionOk="0" h="637" w="706">
                  <a:moveTo>
                    <a:pt x="358" y="0"/>
                  </a:moveTo>
                  <a:cubicBezTo>
                    <a:pt x="269" y="0"/>
                    <a:pt x="181" y="39"/>
                    <a:pt x="116" y="113"/>
                  </a:cubicBezTo>
                  <a:cubicBezTo>
                    <a:pt x="0" y="238"/>
                    <a:pt x="9" y="443"/>
                    <a:pt x="143" y="559"/>
                  </a:cubicBezTo>
                  <a:cubicBezTo>
                    <a:pt x="204" y="612"/>
                    <a:pt x="277" y="637"/>
                    <a:pt x="351" y="637"/>
                  </a:cubicBezTo>
                  <a:cubicBezTo>
                    <a:pt x="439" y="637"/>
                    <a:pt x="526" y="600"/>
                    <a:pt x="589" y="532"/>
                  </a:cubicBezTo>
                  <a:cubicBezTo>
                    <a:pt x="705" y="398"/>
                    <a:pt x="696" y="193"/>
                    <a:pt x="562" y="77"/>
                  </a:cubicBezTo>
                  <a:cubicBezTo>
                    <a:pt x="503" y="25"/>
                    <a:pt x="430" y="0"/>
                    <a:pt x="35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4" name="Google Shape;9004;p67"/>
            <p:cNvSpPr/>
            <p:nvPr/>
          </p:nvSpPr>
          <p:spPr>
            <a:xfrm>
              <a:off x="7753519" y="1007443"/>
              <a:ext cx="87309" cy="78213"/>
            </a:xfrm>
            <a:custGeom>
              <a:rect b="b" l="l" r="r" t="t"/>
              <a:pathLst>
                <a:path extrusionOk="0" h="1479" w="1651">
                  <a:moveTo>
                    <a:pt x="825" y="1"/>
                  </a:moveTo>
                  <a:cubicBezTo>
                    <a:pt x="619" y="1"/>
                    <a:pt x="413" y="87"/>
                    <a:pt x="268" y="251"/>
                  </a:cubicBezTo>
                  <a:cubicBezTo>
                    <a:pt x="0" y="554"/>
                    <a:pt x="27" y="1027"/>
                    <a:pt x="331" y="1295"/>
                  </a:cubicBezTo>
                  <a:cubicBezTo>
                    <a:pt x="475" y="1418"/>
                    <a:pt x="651" y="1479"/>
                    <a:pt x="825" y="1479"/>
                  </a:cubicBezTo>
                  <a:cubicBezTo>
                    <a:pt x="1029" y="1479"/>
                    <a:pt x="1230" y="1396"/>
                    <a:pt x="1374" y="1232"/>
                  </a:cubicBezTo>
                  <a:cubicBezTo>
                    <a:pt x="1651" y="920"/>
                    <a:pt x="1624" y="456"/>
                    <a:pt x="1312" y="189"/>
                  </a:cubicBezTo>
                  <a:cubicBezTo>
                    <a:pt x="1173" y="62"/>
                    <a:pt x="999" y="1"/>
                    <a:pt x="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5" name="Google Shape;9005;p67"/>
            <p:cNvSpPr/>
            <p:nvPr/>
          </p:nvSpPr>
          <p:spPr>
            <a:xfrm>
              <a:off x="7757273" y="1010881"/>
              <a:ext cx="79800" cy="71391"/>
            </a:xfrm>
            <a:custGeom>
              <a:rect b="b" l="l" r="r" t="t"/>
              <a:pathLst>
                <a:path extrusionOk="0" h="1350" w="1509">
                  <a:moveTo>
                    <a:pt x="749" y="1"/>
                  </a:moveTo>
                  <a:cubicBezTo>
                    <a:pt x="564" y="1"/>
                    <a:pt x="380" y="77"/>
                    <a:pt x="251" y="231"/>
                  </a:cubicBezTo>
                  <a:cubicBezTo>
                    <a:pt x="1" y="507"/>
                    <a:pt x="28" y="935"/>
                    <a:pt x="304" y="1185"/>
                  </a:cubicBezTo>
                  <a:cubicBezTo>
                    <a:pt x="435" y="1295"/>
                    <a:pt x="593" y="1349"/>
                    <a:pt x="750" y="1349"/>
                  </a:cubicBezTo>
                  <a:cubicBezTo>
                    <a:pt x="937" y="1349"/>
                    <a:pt x="1123" y="1273"/>
                    <a:pt x="1259" y="1123"/>
                  </a:cubicBezTo>
                  <a:cubicBezTo>
                    <a:pt x="1509" y="846"/>
                    <a:pt x="1482" y="418"/>
                    <a:pt x="1196" y="168"/>
                  </a:cubicBezTo>
                  <a:cubicBezTo>
                    <a:pt x="1069" y="57"/>
                    <a:pt x="908" y="1"/>
                    <a:pt x="7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6" name="Google Shape;9006;p67"/>
            <p:cNvSpPr/>
            <p:nvPr/>
          </p:nvSpPr>
          <p:spPr>
            <a:xfrm>
              <a:off x="7767215" y="1019923"/>
              <a:ext cx="59493" cy="53411"/>
            </a:xfrm>
            <a:custGeom>
              <a:rect b="b" l="l" r="r" t="t"/>
              <a:pathLst>
                <a:path extrusionOk="0" h="1010" w="1125">
                  <a:moveTo>
                    <a:pt x="561" y="1"/>
                  </a:moveTo>
                  <a:cubicBezTo>
                    <a:pt x="423" y="1"/>
                    <a:pt x="288" y="57"/>
                    <a:pt x="188" y="167"/>
                  </a:cubicBezTo>
                  <a:cubicBezTo>
                    <a:pt x="0" y="381"/>
                    <a:pt x="18" y="702"/>
                    <a:pt x="232" y="880"/>
                  </a:cubicBezTo>
                  <a:cubicBezTo>
                    <a:pt x="327" y="967"/>
                    <a:pt x="446" y="1010"/>
                    <a:pt x="566" y="1010"/>
                  </a:cubicBezTo>
                  <a:cubicBezTo>
                    <a:pt x="705" y="1010"/>
                    <a:pt x="845" y="951"/>
                    <a:pt x="946" y="836"/>
                  </a:cubicBezTo>
                  <a:cubicBezTo>
                    <a:pt x="1124" y="631"/>
                    <a:pt x="1106" y="309"/>
                    <a:pt x="901" y="131"/>
                  </a:cubicBezTo>
                  <a:cubicBezTo>
                    <a:pt x="801" y="44"/>
                    <a:pt x="680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7" name="Google Shape;9007;p67"/>
            <p:cNvSpPr/>
            <p:nvPr/>
          </p:nvSpPr>
          <p:spPr>
            <a:xfrm>
              <a:off x="7770970" y="1023361"/>
              <a:ext cx="51931" cy="46589"/>
            </a:xfrm>
            <a:custGeom>
              <a:rect b="b" l="l" r="r" t="t"/>
              <a:pathLst>
                <a:path extrusionOk="0" h="881" w="982">
                  <a:moveTo>
                    <a:pt x="494" y="1"/>
                  </a:moveTo>
                  <a:cubicBezTo>
                    <a:pt x="371" y="1"/>
                    <a:pt x="248" y="50"/>
                    <a:pt x="161" y="146"/>
                  </a:cubicBezTo>
                  <a:cubicBezTo>
                    <a:pt x="1" y="334"/>
                    <a:pt x="18" y="610"/>
                    <a:pt x="206" y="771"/>
                  </a:cubicBezTo>
                  <a:cubicBezTo>
                    <a:pt x="288" y="845"/>
                    <a:pt x="391" y="881"/>
                    <a:pt x="494" y="881"/>
                  </a:cubicBezTo>
                  <a:cubicBezTo>
                    <a:pt x="614" y="881"/>
                    <a:pt x="735" y="831"/>
                    <a:pt x="821" y="735"/>
                  </a:cubicBezTo>
                  <a:cubicBezTo>
                    <a:pt x="982" y="548"/>
                    <a:pt x="964" y="271"/>
                    <a:pt x="786" y="111"/>
                  </a:cubicBezTo>
                  <a:cubicBezTo>
                    <a:pt x="703" y="37"/>
                    <a:pt x="599" y="1"/>
                    <a:pt x="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8" name="Google Shape;9008;p67"/>
            <p:cNvSpPr/>
            <p:nvPr/>
          </p:nvSpPr>
          <p:spPr>
            <a:xfrm>
              <a:off x="7778532" y="1030077"/>
              <a:ext cx="36859" cy="32999"/>
            </a:xfrm>
            <a:custGeom>
              <a:rect b="b" l="l" r="r" t="t"/>
              <a:pathLst>
                <a:path extrusionOk="0" h="624" w="697">
                  <a:moveTo>
                    <a:pt x="348" y="1"/>
                  </a:moveTo>
                  <a:cubicBezTo>
                    <a:pt x="264" y="1"/>
                    <a:pt x="178" y="37"/>
                    <a:pt x="116" y="108"/>
                  </a:cubicBezTo>
                  <a:cubicBezTo>
                    <a:pt x="0" y="233"/>
                    <a:pt x="18" y="430"/>
                    <a:pt x="143" y="546"/>
                  </a:cubicBezTo>
                  <a:cubicBezTo>
                    <a:pt x="204" y="598"/>
                    <a:pt x="277" y="623"/>
                    <a:pt x="350" y="623"/>
                  </a:cubicBezTo>
                  <a:cubicBezTo>
                    <a:pt x="437" y="623"/>
                    <a:pt x="522" y="587"/>
                    <a:pt x="580" y="519"/>
                  </a:cubicBezTo>
                  <a:cubicBezTo>
                    <a:pt x="696" y="394"/>
                    <a:pt x="687" y="198"/>
                    <a:pt x="553" y="82"/>
                  </a:cubicBezTo>
                  <a:cubicBezTo>
                    <a:pt x="495" y="28"/>
                    <a:pt x="422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9" name="Google Shape;9009;p67"/>
            <p:cNvSpPr/>
            <p:nvPr/>
          </p:nvSpPr>
          <p:spPr>
            <a:xfrm>
              <a:off x="7782762" y="1033673"/>
              <a:ext cx="28821" cy="25701"/>
            </a:xfrm>
            <a:custGeom>
              <a:rect b="b" l="l" r="r" t="t"/>
              <a:pathLst>
                <a:path extrusionOk="0" h="486" w="545">
                  <a:moveTo>
                    <a:pt x="278" y="0"/>
                  </a:moveTo>
                  <a:cubicBezTo>
                    <a:pt x="209" y="0"/>
                    <a:pt x="140" y="30"/>
                    <a:pt x="90" y="85"/>
                  </a:cubicBezTo>
                  <a:cubicBezTo>
                    <a:pt x="1" y="183"/>
                    <a:pt x="10" y="335"/>
                    <a:pt x="108" y="424"/>
                  </a:cubicBezTo>
                  <a:cubicBezTo>
                    <a:pt x="157" y="466"/>
                    <a:pt x="217" y="486"/>
                    <a:pt x="275" y="486"/>
                  </a:cubicBezTo>
                  <a:cubicBezTo>
                    <a:pt x="342" y="486"/>
                    <a:pt x="408" y="459"/>
                    <a:pt x="456" y="406"/>
                  </a:cubicBezTo>
                  <a:cubicBezTo>
                    <a:pt x="545" y="308"/>
                    <a:pt x="536" y="148"/>
                    <a:pt x="429" y="58"/>
                  </a:cubicBezTo>
                  <a:cubicBezTo>
                    <a:pt x="386" y="19"/>
                    <a:pt x="332" y="0"/>
                    <a:pt x="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0" name="Google Shape;9010;p67"/>
            <p:cNvSpPr/>
            <p:nvPr/>
          </p:nvSpPr>
          <p:spPr>
            <a:xfrm>
              <a:off x="7787945" y="1038273"/>
              <a:ext cx="18456" cy="16817"/>
            </a:xfrm>
            <a:custGeom>
              <a:rect b="b" l="l" r="r" t="t"/>
              <a:pathLst>
                <a:path extrusionOk="0" h="318" w="349">
                  <a:moveTo>
                    <a:pt x="174" y="0"/>
                  </a:moveTo>
                  <a:cubicBezTo>
                    <a:pt x="131" y="0"/>
                    <a:pt x="88" y="18"/>
                    <a:pt x="54" y="52"/>
                  </a:cubicBezTo>
                  <a:cubicBezTo>
                    <a:pt x="1" y="123"/>
                    <a:pt x="1" y="221"/>
                    <a:pt x="72" y="275"/>
                  </a:cubicBezTo>
                  <a:cubicBezTo>
                    <a:pt x="101" y="304"/>
                    <a:pt x="138" y="317"/>
                    <a:pt x="174" y="317"/>
                  </a:cubicBezTo>
                  <a:cubicBezTo>
                    <a:pt x="216" y="317"/>
                    <a:pt x="258" y="299"/>
                    <a:pt x="286" y="266"/>
                  </a:cubicBezTo>
                  <a:cubicBezTo>
                    <a:pt x="349" y="194"/>
                    <a:pt x="340" y="96"/>
                    <a:pt x="277" y="43"/>
                  </a:cubicBezTo>
                  <a:cubicBezTo>
                    <a:pt x="248" y="14"/>
                    <a:pt x="212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1" name="Google Shape;9011;p67"/>
            <p:cNvSpPr/>
            <p:nvPr/>
          </p:nvSpPr>
          <p:spPr>
            <a:xfrm>
              <a:off x="7934215" y="1094487"/>
              <a:ext cx="87309" cy="78478"/>
            </a:xfrm>
            <a:custGeom>
              <a:rect b="b" l="l" r="r" t="t"/>
              <a:pathLst>
                <a:path extrusionOk="0" h="1484" w="1651">
                  <a:moveTo>
                    <a:pt x="825" y="1"/>
                  </a:moveTo>
                  <a:cubicBezTo>
                    <a:pt x="618" y="1"/>
                    <a:pt x="413" y="86"/>
                    <a:pt x="268" y="255"/>
                  </a:cubicBezTo>
                  <a:cubicBezTo>
                    <a:pt x="0" y="559"/>
                    <a:pt x="27" y="1023"/>
                    <a:pt x="330" y="1299"/>
                  </a:cubicBezTo>
                  <a:cubicBezTo>
                    <a:pt x="474" y="1423"/>
                    <a:pt x="650" y="1483"/>
                    <a:pt x="825" y="1483"/>
                  </a:cubicBezTo>
                  <a:cubicBezTo>
                    <a:pt x="1029" y="1483"/>
                    <a:pt x="1230" y="1400"/>
                    <a:pt x="1374" y="1237"/>
                  </a:cubicBezTo>
                  <a:cubicBezTo>
                    <a:pt x="1651" y="924"/>
                    <a:pt x="1615" y="461"/>
                    <a:pt x="1312" y="184"/>
                  </a:cubicBezTo>
                  <a:cubicBezTo>
                    <a:pt x="1173" y="62"/>
                    <a:pt x="998" y="1"/>
                    <a:pt x="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2" name="Google Shape;9012;p67"/>
            <p:cNvSpPr/>
            <p:nvPr/>
          </p:nvSpPr>
          <p:spPr>
            <a:xfrm>
              <a:off x="7937970" y="1097977"/>
              <a:ext cx="79800" cy="71497"/>
            </a:xfrm>
            <a:custGeom>
              <a:rect b="b" l="l" r="r" t="t"/>
              <a:pathLst>
                <a:path extrusionOk="0" h="1352" w="1509">
                  <a:moveTo>
                    <a:pt x="753" y="1"/>
                  </a:moveTo>
                  <a:cubicBezTo>
                    <a:pt x="566" y="1"/>
                    <a:pt x="381" y="79"/>
                    <a:pt x="250" y="234"/>
                  </a:cubicBezTo>
                  <a:cubicBezTo>
                    <a:pt x="1" y="511"/>
                    <a:pt x="27" y="939"/>
                    <a:pt x="304" y="1180"/>
                  </a:cubicBezTo>
                  <a:cubicBezTo>
                    <a:pt x="432" y="1295"/>
                    <a:pt x="592" y="1351"/>
                    <a:pt x="752" y="1351"/>
                  </a:cubicBezTo>
                  <a:cubicBezTo>
                    <a:pt x="938" y="1351"/>
                    <a:pt x="1124" y="1275"/>
                    <a:pt x="1258" y="1126"/>
                  </a:cubicBezTo>
                  <a:cubicBezTo>
                    <a:pt x="1508" y="841"/>
                    <a:pt x="1482" y="421"/>
                    <a:pt x="1196" y="172"/>
                  </a:cubicBezTo>
                  <a:cubicBezTo>
                    <a:pt x="1069" y="57"/>
                    <a:pt x="911" y="1"/>
                    <a:pt x="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3" name="Google Shape;9013;p67"/>
            <p:cNvSpPr/>
            <p:nvPr/>
          </p:nvSpPr>
          <p:spPr>
            <a:xfrm>
              <a:off x="7947859" y="1107126"/>
              <a:ext cx="59493" cy="53306"/>
            </a:xfrm>
            <a:custGeom>
              <a:rect b="b" l="l" r="r" t="t"/>
              <a:pathLst>
                <a:path extrusionOk="0" h="1008" w="1125">
                  <a:moveTo>
                    <a:pt x="566" y="1"/>
                  </a:moveTo>
                  <a:cubicBezTo>
                    <a:pt x="427" y="1"/>
                    <a:pt x="290" y="57"/>
                    <a:pt x="188" y="168"/>
                  </a:cubicBezTo>
                  <a:cubicBezTo>
                    <a:pt x="1" y="382"/>
                    <a:pt x="19" y="694"/>
                    <a:pt x="233" y="882"/>
                  </a:cubicBezTo>
                  <a:cubicBezTo>
                    <a:pt x="326" y="967"/>
                    <a:pt x="443" y="1008"/>
                    <a:pt x="561" y="1008"/>
                  </a:cubicBezTo>
                  <a:cubicBezTo>
                    <a:pt x="703" y="1008"/>
                    <a:pt x="844" y="949"/>
                    <a:pt x="947" y="837"/>
                  </a:cubicBezTo>
                  <a:cubicBezTo>
                    <a:pt x="1125" y="632"/>
                    <a:pt x="1107" y="311"/>
                    <a:pt x="902" y="123"/>
                  </a:cubicBezTo>
                  <a:cubicBezTo>
                    <a:pt x="804" y="42"/>
                    <a:pt x="685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4" name="Google Shape;9014;p67"/>
            <p:cNvSpPr/>
            <p:nvPr/>
          </p:nvSpPr>
          <p:spPr>
            <a:xfrm>
              <a:off x="7951666" y="1110616"/>
              <a:ext cx="51931" cy="46589"/>
            </a:xfrm>
            <a:custGeom>
              <a:rect b="b" l="l" r="r" t="t"/>
              <a:pathLst>
                <a:path extrusionOk="0" h="881" w="982">
                  <a:moveTo>
                    <a:pt x="490" y="1"/>
                  </a:moveTo>
                  <a:cubicBezTo>
                    <a:pt x="368" y="1"/>
                    <a:pt x="248" y="50"/>
                    <a:pt x="161" y="147"/>
                  </a:cubicBezTo>
                  <a:cubicBezTo>
                    <a:pt x="0" y="325"/>
                    <a:pt x="18" y="611"/>
                    <a:pt x="206" y="771"/>
                  </a:cubicBezTo>
                  <a:cubicBezTo>
                    <a:pt x="287" y="844"/>
                    <a:pt x="388" y="880"/>
                    <a:pt x="490" y="880"/>
                  </a:cubicBezTo>
                  <a:cubicBezTo>
                    <a:pt x="612" y="880"/>
                    <a:pt x="734" y="829"/>
                    <a:pt x="821" y="727"/>
                  </a:cubicBezTo>
                  <a:cubicBezTo>
                    <a:pt x="982" y="548"/>
                    <a:pt x="964" y="272"/>
                    <a:pt x="785" y="111"/>
                  </a:cubicBezTo>
                  <a:cubicBezTo>
                    <a:pt x="699" y="37"/>
                    <a:pt x="594" y="1"/>
                    <a:pt x="4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5" name="Google Shape;9015;p67"/>
            <p:cNvSpPr/>
            <p:nvPr/>
          </p:nvSpPr>
          <p:spPr>
            <a:xfrm>
              <a:off x="7959228" y="1117385"/>
              <a:ext cx="36806" cy="32787"/>
            </a:xfrm>
            <a:custGeom>
              <a:rect b="b" l="l" r="r" t="t"/>
              <a:pathLst>
                <a:path extrusionOk="0" h="620" w="696">
                  <a:moveTo>
                    <a:pt x="348" y="0"/>
                  </a:moveTo>
                  <a:cubicBezTo>
                    <a:pt x="263" y="0"/>
                    <a:pt x="178" y="36"/>
                    <a:pt x="116" y="108"/>
                  </a:cubicBezTo>
                  <a:cubicBezTo>
                    <a:pt x="0" y="233"/>
                    <a:pt x="18" y="429"/>
                    <a:pt x="143" y="545"/>
                  </a:cubicBezTo>
                  <a:cubicBezTo>
                    <a:pt x="205" y="594"/>
                    <a:pt x="280" y="619"/>
                    <a:pt x="353" y="619"/>
                  </a:cubicBezTo>
                  <a:cubicBezTo>
                    <a:pt x="439" y="619"/>
                    <a:pt x="522" y="585"/>
                    <a:pt x="580" y="518"/>
                  </a:cubicBezTo>
                  <a:cubicBezTo>
                    <a:pt x="696" y="384"/>
                    <a:pt x="687" y="188"/>
                    <a:pt x="553" y="81"/>
                  </a:cubicBezTo>
                  <a:cubicBezTo>
                    <a:pt x="495" y="27"/>
                    <a:pt x="422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6" name="Google Shape;9016;p67"/>
            <p:cNvSpPr/>
            <p:nvPr/>
          </p:nvSpPr>
          <p:spPr>
            <a:xfrm>
              <a:off x="7963459" y="1120769"/>
              <a:ext cx="28821" cy="25912"/>
            </a:xfrm>
            <a:custGeom>
              <a:rect b="b" l="l" r="r" t="t"/>
              <a:pathLst>
                <a:path extrusionOk="0" h="490" w="545">
                  <a:moveTo>
                    <a:pt x="272" y="1"/>
                  </a:moveTo>
                  <a:cubicBezTo>
                    <a:pt x="205" y="1"/>
                    <a:pt x="138" y="30"/>
                    <a:pt x="90" y="88"/>
                  </a:cubicBezTo>
                  <a:cubicBezTo>
                    <a:pt x="0" y="187"/>
                    <a:pt x="9" y="338"/>
                    <a:pt x="107" y="427"/>
                  </a:cubicBezTo>
                  <a:cubicBezTo>
                    <a:pt x="153" y="469"/>
                    <a:pt x="212" y="489"/>
                    <a:pt x="271" y="489"/>
                  </a:cubicBezTo>
                  <a:cubicBezTo>
                    <a:pt x="339" y="489"/>
                    <a:pt x="408" y="462"/>
                    <a:pt x="455" y="410"/>
                  </a:cubicBezTo>
                  <a:cubicBezTo>
                    <a:pt x="545" y="303"/>
                    <a:pt x="536" y="151"/>
                    <a:pt x="429" y="62"/>
                  </a:cubicBezTo>
                  <a:cubicBezTo>
                    <a:pt x="384" y="21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7" name="Google Shape;9017;p67"/>
            <p:cNvSpPr/>
            <p:nvPr/>
          </p:nvSpPr>
          <p:spPr>
            <a:xfrm>
              <a:off x="7968641" y="1125475"/>
              <a:ext cx="18456" cy="16658"/>
            </a:xfrm>
            <a:custGeom>
              <a:rect b="b" l="l" r="r" t="t"/>
              <a:pathLst>
                <a:path extrusionOk="0" h="315" w="349">
                  <a:moveTo>
                    <a:pt x="176" y="0"/>
                  </a:moveTo>
                  <a:cubicBezTo>
                    <a:pt x="130" y="0"/>
                    <a:pt x="84" y="18"/>
                    <a:pt x="54" y="53"/>
                  </a:cubicBezTo>
                  <a:cubicBezTo>
                    <a:pt x="0" y="115"/>
                    <a:pt x="0" y="214"/>
                    <a:pt x="72" y="276"/>
                  </a:cubicBezTo>
                  <a:cubicBezTo>
                    <a:pt x="101" y="301"/>
                    <a:pt x="138" y="314"/>
                    <a:pt x="174" y="314"/>
                  </a:cubicBezTo>
                  <a:cubicBezTo>
                    <a:pt x="216" y="314"/>
                    <a:pt x="257" y="296"/>
                    <a:pt x="286" y="258"/>
                  </a:cubicBezTo>
                  <a:cubicBezTo>
                    <a:pt x="348" y="196"/>
                    <a:pt x="339" y="98"/>
                    <a:pt x="277" y="35"/>
                  </a:cubicBezTo>
                  <a:cubicBezTo>
                    <a:pt x="249" y="11"/>
                    <a:pt x="213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8" name="Google Shape;9018;p67"/>
            <p:cNvSpPr/>
            <p:nvPr/>
          </p:nvSpPr>
          <p:spPr>
            <a:xfrm>
              <a:off x="7882761" y="1166617"/>
              <a:ext cx="63776" cy="57113"/>
            </a:xfrm>
            <a:custGeom>
              <a:rect b="b" l="l" r="r" t="t"/>
              <a:pathLst>
                <a:path extrusionOk="0" h="1080" w="1206">
                  <a:moveTo>
                    <a:pt x="600" y="1"/>
                  </a:moveTo>
                  <a:cubicBezTo>
                    <a:pt x="452" y="1"/>
                    <a:pt x="303" y="64"/>
                    <a:pt x="197" y="185"/>
                  </a:cubicBezTo>
                  <a:cubicBezTo>
                    <a:pt x="1" y="408"/>
                    <a:pt x="19" y="747"/>
                    <a:pt x="242" y="943"/>
                  </a:cubicBezTo>
                  <a:cubicBezTo>
                    <a:pt x="345" y="1034"/>
                    <a:pt x="475" y="1079"/>
                    <a:pt x="604" y="1079"/>
                  </a:cubicBezTo>
                  <a:cubicBezTo>
                    <a:pt x="754" y="1079"/>
                    <a:pt x="904" y="1018"/>
                    <a:pt x="1009" y="899"/>
                  </a:cubicBezTo>
                  <a:cubicBezTo>
                    <a:pt x="1205" y="676"/>
                    <a:pt x="1178" y="337"/>
                    <a:pt x="955" y="140"/>
                  </a:cubicBezTo>
                  <a:cubicBezTo>
                    <a:pt x="853" y="46"/>
                    <a:pt x="727" y="1"/>
                    <a:pt x="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9" name="Google Shape;9019;p67"/>
            <p:cNvSpPr/>
            <p:nvPr/>
          </p:nvSpPr>
          <p:spPr>
            <a:xfrm>
              <a:off x="7885617" y="1168944"/>
              <a:ext cx="58065" cy="52195"/>
            </a:xfrm>
            <a:custGeom>
              <a:rect b="b" l="l" r="r" t="t"/>
              <a:pathLst>
                <a:path extrusionOk="0" h="987" w="1098">
                  <a:moveTo>
                    <a:pt x="547" y="1"/>
                  </a:moveTo>
                  <a:cubicBezTo>
                    <a:pt x="411" y="1"/>
                    <a:pt x="275" y="57"/>
                    <a:pt x="179" y="168"/>
                  </a:cubicBezTo>
                  <a:cubicBezTo>
                    <a:pt x="0" y="373"/>
                    <a:pt x="18" y="685"/>
                    <a:pt x="223" y="864"/>
                  </a:cubicBezTo>
                  <a:cubicBezTo>
                    <a:pt x="318" y="946"/>
                    <a:pt x="434" y="986"/>
                    <a:pt x="551" y="986"/>
                  </a:cubicBezTo>
                  <a:cubicBezTo>
                    <a:pt x="687" y="986"/>
                    <a:pt x="823" y="930"/>
                    <a:pt x="919" y="819"/>
                  </a:cubicBezTo>
                  <a:cubicBezTo>
                    <a:pt x="1098" y="623"/>
                    <a:pt x="1080" y="310"/>
                    <a:pt x="875" y="123"/>
                  </a:cubicBezTo>
                  <a:cubicBezTo>
                    <a:pt x="780" y="41"/>
                    <a:pt x="664" y="1"/>
                    <a:pt x="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0" name="Google Shape;9020;p67"/>
            <p:cNvSpPr/>
            <p:nvPr/>
          </p:nvSpPr>
          <p:spPr>
            <a:xfrm>
              <a:off x="7892703" y="1175872"/>
              <a:ext cx="43417" cy="38816"/>
            </a:xfrm>
            <a:custGeom>
              <a:rect b="b" l="l" r="r" t="t"/>
              <a:pathLst>
                <a:path extrusionOk="0" h="734" w="821">
                  <a:moveTo>
                    <a:pt x="420" y="0"/>
                  </a:moveTo>
                  <a:cubicBezTo>
                    <a:pt x="317" y="0"/>
                    <a:pt x="212" y="43"/>
                    <a:pt x="134" y="126"/>
                  </a:cubicBezTo>
                  <a:cubicBezTo>
                    <a:pt x="0" y="278"/>
                    <a:pt x="18" y="510"/>
                    <a:pt x="170" y="643"/>
                  </a:cubicBezTo>
                  <a:cubicBezTo>
                    <a:pt x="238" y="704"/>
                    <a:pt x="324" y="733"/>
                    <a:pt x="409" y="733"/>
                  </a:cubicBezTo>
                  <a:cubicBezTo>
                    <a:pt x="511" y="733"/>
                    <a:pt x="614" y="691"/>
                    <a:pt x="687" y="608"/>
                  </a:cubicBezTo>
                  <a:cubicBezTo>
                    <a:pt x="821" y="456"/>
                    <a:pt x="812" y="224"/>
                    <a:pt x="660" y="90"/>
                  </a:cubicBezTo>
                  <a:cubicBezTo>
                    <a:pt x="592" y="30"/>
                    <a:pt x="506" y="0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1" name="Google Shape;9021;p67"/>
            <p:cNvSpPr/>
            <p:nvPr/>
          </p:nvSpPr>
          <p:spPr>
            <a:xfrm>
              <a:off x="7895506" y="1178251"/>
              <a:ext cx="37811" cy="34056"/>
            </a:xfrm>
            <a:custGeom>
              <a:rect b="b" l="l" r="r" t="t"/>
              <a:pathLst>
                <a:path extrusionOk="0" h="644" w="715">
                  <a:moveTo>
                    <a:pt x="358" y="0"/>
                  </a:moveTo>
                  <a:cubicBezTo>
                    <a:pt x="271" y="0"/>
                    <a:pt x="184" y="36"/>
                    <a:pt x="117" y="108"/>
                  </a:cubicBezTo>
                  <a:cubicBezTo>
                    <a:pt x="1" y="242"/>
                    <a:pt x="19" y="447"/>
                    <a:pt x="152" y="563"/>
                  </a:cubicBezTo>
                  <a:cubicBezTo>
                    <a:pt x="210" y="617"/>
                    <a:pt x="286" y="643"/>
                    <a:pt x="361" y="643"/>
                  </a:cubicBezTo>
                  <a:cubicBezTo>
                    <a:pt x="449" y="643"/>
                    <a:pt x="536" y="608"/>
                    <a:pt x="598" y="536"/>
                  </a:cubicBezTo>
                  <a:cubicBezTo>
                    <a:pt x="714" y="402"/>
                    <a:pt x="705" y="197"/>
                    <a:pt x="572" y="81"/>
                  </a:cubicBezTo>
                  <a:cubicBezTo>
                    <a:pt x="510" y="27"/>
                    <a:pt x="434" y="0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2" name="Google Shape;9022;p67"/>
            <p:cNvSpPr/>
            <p:nvPr/>
          </p:nvSpPr>
          <p:spPr>
            <a:xfrm>
              <a:off x="7901164" y="1183381"/>
              <a:ext cx="26970" cy="23797"/>
            </a:xfrm>
            <a:custGeom>
              <a:rect b="b" l="l" r="r" t="t"/>
              <a:pathLst>
                <a:path extrusionOk="0" h="450" w="510">
                  <a:moveTo>
                    <a:pt x="255" y="0"/>
                  </a:moveTo>
                  <a:cubicBezTo>
                    <a:pt x="193" y="0"/>
                    <a:pt x="129" y="25"/>
                    <a:pt x="81" y="73"/>
                  </a:cubicBezTo>
                  <a:cubicBezTo>
                    <a:pt x="1" y="171"/>
                    <a:pt x="10" y="314"/>
                    <a:pt x="108" y="394"/>
                  </a:cubicBezTo>
                  <a:cubicBezTo>
                    <a:pt x="149" y="431"/>
                    <a:pt x="201" y="449"/>
                    <a:pt x="254" y="449"/>
                  </a:cubicBezTo>
                  <a:cubicBezTo>
                    <a:pt x="315" y="449"/>
                    <a:pt x="377" y="425"/>
                    <a:pt x="420" y="376"/>
                  </a:cubicBezTo>
                  <a:cubicBezTo>
                    <a:pt x="509" y="278"/>
                    <a:pt x="500" y="136"/>
                    <a:pt x="402" y="55"/>
                  </a:cubicBezTo>
                  <a:cubicBezTo>
                    <a:pt x="361" y="18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3" name="Google Shape;9023;p67"/>
            <p:cNvSpPr/>
            <p:nvPr/>
          </p:nvSpPr>
          <p:spPr>
            <a:xfrm>
              <a:off x="7904020" y="1185814"/>
              <a:ext cx="21259" cy="18773"/>
            </a:xfrm>
            <a:custGeom>
              <a:rect b="b" l="l" r="r" t="t"/>
              <a:pathLst>
                <a:path extrusionOk="0" h="355" w="402">
                  <a:moveTo>
                    <a:pt x="197" y="0"/>
                  </a:moveTo>
                  <a:cubicBezTo>
                    <a:pt x="149" y="0"/>
                    <a:pt x="101" y="20"/>
                    <a:pt x="63" y="63"/>
                  </a:cubicBezTo>
                  <a:cubicBezTo>
                    <a:pt x="0" y="134"/>
                    <a:pt x="9" y="250"/>
                    <a:pt x="81" y="313"/>
                  </a:cubicBezTo>
                  <a:cubicBezTo>
                    <a:pt x="113" y="341"/>
                    <a:pt x="154" y="354"/>
                    <a:pt x="195" y="354"/>
                  </a:cubicBezTo>
                  <a:cubicBezTo>
                    <a:pt x="246" y="354"/>
                    <a:pt x="296" y="334"/>
                    <a:pt x="330" y="295"/>
                  </a:cubicBezTo>
                  <a:cubicBezTo>
                    <a:pt x="402" y="223"/>
                    <a:pt x="393" y="107"/>
                    <a:pt x="321" y="45"/>
                  </a:cubicBezTo>
                  <a:cubicBezTo>
                    <a:pt x="284" y="16"/>
                    <a:pt x="240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4" name="Google Shape;9024;p67"/>
            <p:cNvSpPr/>
            <p:nvPr/>
          </p:nvSpPr>
          <p:spPr>
            <a:xfrm>
              <a:off x="7907774" y="1189145"/>
              <a:ext cx="13749" cy="12163"/>
            </a:xfrm>
            <a:custGeom>
              <a:rect b="b" l="l" r="r" t="t"/>
              <a:pathLst>
                <a:path extrusionOk="0" h="230" w="260">
                  <a:moveTo>
                    <a:pt x="127" y="1"/>
                  </a:moveTo>
                  <a:cubicBezTo>
                    <a:pt x="95" y="1"/>
                    <a:pt x="64" y="12"/>
                    <a:pt x="45" y="36"/>
                  </a:cubicBezTo>
                  <a:cubicBezTo>
                    <a:pt x="1" y="89"/>
                    <a:pt x="10" y="160"/>
                    <a:pt x="54" y="205"/>
                  </a:cubicBezTo>
                  <a:cubicBezTo>
                    <a:pt x="74" y="221"/>
                    <a:pt x="100" y="230"/>
                    <a:pt x="126" y="230"/>
                  </a:cubicBezTo>
                  <a:cubicBezTo>
                    <a:pt x="158" y="230"/>
                    <a:pt x="190" y="217"/>
                    <a:pt x="215" y="187"/>
                  </a:cubicBezTo>
                  <a:cubicBezTo>
                    <a:pt x="259" y="143"/>
                    <a:pt x="250" y="71"/>
                    <a:pt x="206" y="27"/>
                  </a:cubicBezTo>
                  <a:cubicBezTo>
                    <a:pt x="185" y="10"/>
                    <a:pt x="156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5" name="Google Shape;9025;p67"/>
            <p:cNvSpPr/>
            <p:nvPr/>
          </p:nvSpPr>
          <p:spPr>
            <a:xfrm>
              <a:off x="7603969" y="987824"/>
              <a:ext cx="63723" cy="57060"/>
            </a:xfrm>
            <a:custGeom>
              <a:rect b="b" l="l" r="r" t="t"/>
              <a:pathLst>
                <a:path extrusionOk="0" h="1079" w="1205">
                  <a:moveTo>
                    <a:pt x="600" y="1"/>
                  </a:moveTo>
                  <a:cubicBezTo>
                    <a:pt x="451" y="1"/>
                    <a:pt x="303" y="64"/>
                    <a:pt x="197" y="185"/>
                  </a:cubicBezTo>
                  <a:cubicBezTo>
                    <a:pt x="1" y="408"/>
                    <a:pt x="18" y="747"/>
                    <a:pt x="241" y="943"/>
                  </a:cubicBezTo>
                  <a:cubicBezTo>
                    <a:pt x="345" y="1034"/>
                    <a:pt x="473" y="1079"/>
                    <a:pt x="601" y="1079"/>
                  </a:cubicBezTo>
                  <a:cubicBezTo>
                    <a:pt x="750" y="1079"/>
                    <a:pt x="898" y="1018"/>
                    <a:pt x="1009" y="899"/>
                  </a:cubicBezTo>
                  <a:cubicBezTo>
                    <a:pt x="1205" y="676"/>
                    <a:pt x="1178" y="337"/>
                    <a:pt x="955" y="140"/>
                  </a:cubicBezTo>
                  <a:cubicBezTo>
                    <a:pt x="853" y="46"/>
                    <a:pt x="726" y="1"/>
                    <a:pt x="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6" name="Google Shape;9026;p67"/>
            <p:cNvSpPr/>
            <p:nvPr/>
          </p:nvSpPr>
          <p:spPr>
            <a:xfrm>
              <a:off x="7606825" y="990151"/>
              <a:ext cx="58065" cy="52142"/>
            </a:xfrm>
            <a:custGeom>
              <a:rect b="b" l="l" r="r" t="t"/>
              <a:pathLst>
                <a:path extrusionOk="0" h="986" w="1098">
                  <a:moveTo>
                    <a:pt x="547" y="1"/>
                  </a:moveTo>
                  <a:cubicBezTo>
                    <a:pt x="411" y="1"/>
                    <a:pt x="275" y="57"/>
                    <a:pt x="178" y="168"/>
                  </a:cubicBezTo>
                  <a:cubicBezTo>
                    <a:pt x="0" y="373"/>
                    <a:pt x="18" y="685"/>
                    <a:pt x="223" y="863"/>
                  </a:cubicBezTo>
                  <a:cubicBezTo>
                    <a:pt x="313" y="945"/>
                    <a:pt x="428" y="986"/>
                    <a:pt x="544" y="986"/>
                  </a:cubicBezTo>
                  <a:cubicBezTo>
                    <a:pt x="680" y="986"/>
                    <a:pt x="818" y="930"/>
                    <a:pt x="919" y="819"/>
                  </a:cubicBezTo>
                  <a:cubicBezTo>
                    <a:pt x="1097" y="623"/>
                    <a:pt x="1079" y="310"/>
                    <a:pt x="874" y="123"/>
                  </a:cubicBezTo>
                  <a:cubicBezTo>
                    <a:pt x="780" y="41"/>
                    <a:pt x="663" y="1"/>
                    <a:pt x="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7" name="Google Shape;9027;p67"/>
            <p:cNvSpPr/>
            <p:nvPr/>
          </p:nvSpPr>
          <p:spPr>
            <a:xfrm>
              <a:off x="7613858" y="997079"/>
              <a:ext cx="43469" cy="38816"/>
            </a:xfrm>
            <a:custGeom>
              <a:rect b="b" l="l" r="r" t="t"/>
              <a:pathLst>
                <a:path extrusionOk="0" h="734" w="822">
                  <a:moveTo>
                    <a:pt x="413" y="0"/>
                  </a:moveTo>
                  <a:cubicBezTo>
                    <a:pt x="310" y="0"/>
                    <a:pt x="208" y="43"/>
                    <a:pt x="135" y="126"/>
                  </a:cubicBezTo>
                  <a:cubicBezTo>
                    <a:pt x="1" y="278"/>
                    <a:pt x="19" y="509"/>
                    <a:pt x="170" y="643"/>
                  </a:cubicBezTo>
                  <a:cubicBezTo>
                    <a:pt x="239" y="704"/>
                    <a:pt x="324" y="733"/>
                    <a:pt x="409" y="733"/>
                  </a:cubicBezTo>
                  <a:cubicBezTo>
                    <a:pt x="512" y="733"/>
                    <a:pt x="615" y="691"/>
                    <a:pt x="688" y="608"/>
                  </a:cubicBezTo>
                  <a:cubicBezTo>
                    <a:pt x="822" y="456"/>
                    <a:pt x="813" y="224"/>
                    <a:pt x="652" y="90"/>
                  </a:cubicBezTo>
                  <a:cubicBezTo>
                    <a:pt x="583" y="30"/>
                    <a:pt x="49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8" name="Google Shape;9028;p67"/>
            <p:cNvSpPr/>
            <p:nvPr/>
          </p:nvSpPr>
          <p:spPr>
            <a:xfrm>
              <a:off x="7616714" y="999458"/>
              <a:ext cx="37811" cy="34056"/>
            </a:xfrm>
            <a:custGeom>
              <a:rect b="b" l="l" r="r" t="t"/>
              <a:pathLst>
                <a:path extrusionOk="0" h="644" w="715">
                  <a:moveTo>
                    <a:pt x="355" y="0"/>
                  </a:moveTo>
                  <a:cubicBezTo>
                    <a:pt x="266" y="0"/>
                    <a:pt x="178" y="36"/>
                    <a:pt x="116" y="108"/>
                  </a:cubicBezTo>
                  <a:cubicBezTo>
                    <a:pt x="0" y="241"/>
                    <a:pt x="18" y="447"/>
                    <a:pt x="143" y="563"/>
                  </a:cubicBezTo>
                  <a:cubicBezTo>
                    <a:pt x="205" y="616"/>
                    <a:pt x="283" y="643"/>
                    <a:pt x="360" y="643"/>
                  </a:cubicBezTo>
                  <a:cubicBezTo>
                    <a:pt x="448" y="643"/>
                    <a:pt x="536" y="608"/>
                    <a:pt x="598" y="536"/>
                  </a:cubicBezTo>
                  <a:cubicBezTo>
                    <a:pt x="714" y="402"/>
                    <a:pt x="705" y="197"/>
                    <a:pt x="571" y="81"/>
                  </a:cubicBezTo>
                  <a:cubicBezTo>
                    <a:pt x="509" y="27"/>
                    <a:pt x="432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9" name="Google Shape;9029;p67"/>
            <p:cNvSpPr/>
            <p:nvPr/>
          </p:nvSpPr>
          <p:spPr>
            <a:xfrm>
              <a:off x="7622372" y="1004588"/>
              <a:ext cx="26917" cy="23797"/>
            </a:xfrm>
            <a:custGeom>
              <a:rect b="b" l="l" r="r" t="t"/>
              <a:pathLst>
                <a:path extrusionOk="0" h="450" w="509">
                  <a:moveTo>
                    <a:pt x="248" y="0"/>
                  </a:moveTo>
                  <a:cubicBezTo>
                    <a:pt x="186" y="0"/>
                    <a:pt x="124" y="25"/>
                    <a:pt x="81" y="73"/>
                  </a:cubicBezTo>
                  <a:cubicBezTo>
                    <a:pt x="0" y="171"/>
                    <a:pt x="9" y="314"/>
                    <a:pt x="99" y="394"/>
                  </a:cubicBezTo>
                  <a:cubicBezTo>
                    <a:pt x="144" y="431"/>
                    <a:pt x="198" y="449"/>
                    <a:pt x="252" y="449"/>
                  </a:cubicBezTo>
                  <a:cubicBezTo>
                    <a:pt x="315" y="449"/>
                    <a:pt x="376" y="425"/>
                    <a:pt x="420" y="376"/>
                  </a:cubicBezTo>
                  <a:cubicBezTo>
                    <a:pt x="509" y="278"/>
                    <a:pt x="500" y="136"/>
                    <a:pt x="402" y="55"/>
                  </a:cubicBezTo>
                  <a:cubicBezTo>
                    <a:pt x="357" y="18"/>
                    <a:pt x="302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0" name="Google Shape;9030;p67"/>
            <p:cNvSpPr/>
            <p:nvPr/>
          </p:nvSpPr>
          <p:spPr>
            <a:xfrm>
              <a:off x="7625175" y="1007020"/>
              <a:ext cx="20836" cy="18773"/>
            </a:xfrm>
            <a:custGeom>
              <a:rect b="b" l="l" r="r" t="t"/>
              <a:pathLst>
                <a:path extrusionOk="0" h="355" w="394">
                  <a:moveTo>
                    <a:pt x="197" y="0"/>
                  </a:moveTo>
                  <a:cubicBezTo>
                    <a:pt x="149" y="0"/>
                    <a:pt x="101" y="20"/>
                    <a:pt x="63" y="63"/>
                  </a:cubicBezTo>
                  <a:cubicBezTo>
                    <a:pt x="1" y="134"/>
                    <a:pt x="10" y="250"/>
                    <a:pt x="81" y="313"/>
                  </a:cubicBezTo>
                  <a:cubicBezTo>
                    <a:pt x="113" y="341"/>
                    <a:pt x="155" y="354"/>
                    <a:pt x="196" y="354"/>
                  </a:cubicBezTo>
                  <a:cubicBezTo>
                    <a:pt x="246" y="354"/>
                    <a:pt x="297" y="334"/>
                    <a:pt x="331" y="295"/>
                  </a:cubicBezTo>
                  <a:cubicBezTo>
                    <a:pt x="393" y="223"/>
                    <a:pt x="393" y="107"/>
                    <a:pt x="313" y="45"/>
                  </a:cubicBezTo>
                  <a:cubicBezTo>
                    <a:pt x="280" y="16"/>
                    <a:pt x="23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1" name="Google Shape;9031;p67"/>
            <p:cNvSpPr/>
            <p:nvPr/>
          </p:nvSpPr>
          <p:spPr>
            <a:xfrm>
              <a:off x="7628982" y="1010352"/>
              <a:ext cx="13274" cy="12110"/>
            </a:xfrm>
            <a:custGeom>
              <a:rect b="b" l="l" r="r" t="t"/>
              <a:pathLst>
                <a:path extrusionOk="0" h="229" w="251">
                  <a:moveTo>
                    <a:pt x="123" y="1"/>
                  </a:moveTo>
                  <a:cubicBezTo>
                    <a:pt x="93" y="1"/>
                    <a:pt x="64" y="12"/>
                    <a:pt x="45" y="35"/>
                  </a:cubicBezTo>
                  <a:cubicBezTo>
                    <a:pt x="0" y="89"/>
                    <a:pt x="0" y="160"/>
                    <a:pt x="54" y="196"/>
                  </a:cubicBezTo>
                  <a:cubicBezTo>
                    <a:pt x="75" y="217"/>
                    <a:pt x="103" y="228"/>
                    <a:pt x="130" y="228"/>
                  </a:cubicBezTo>
                  <a:cubicBezTo>
                    <a:pt x="160" y="228"/>
                    <a:pt x="191" y="215"/>
                    <a:pt x="214" y="187"/>
                  </a:cubicBezTo>
                  <a:cubicBezTo>
                    <a:pt x="250" y="142"/>
                    <a:pt x="250" y="71"/>
                    <a:pt x="206" y="27"/>
                  </a:cubicBezTo>
                  <a:cubicBezTo>
                    <a:pt x="180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2" name="Google Shape;9032;p67"/>
            <p:cNvSpPr/>
            <p:nvPr/>
          </p:nvSpPr>
          <p:spPr>
            <a:xfrm>
              <a:off x="7826178" y="941288"/>
              <a:ext cx="69382" cy="62613"/>
            </a:xfrm>
            <a:custGeom>
              <a:rect b="b" l="l" r="r" t="t"/>
              <a:pathLst>
                <a:path extrusionOk="0" h="1184" w="1312">
                  <a:moveTo>
                    <a:pt x="659" y="1"/>
                  </a:moveTo>
                  <a:cubicBezTo>
                    <a:pt x="495" y="1"/>
                    <a:pt x="331" y="69"/>
                    <a:pt x="214" y="200"/>
                  </a:cubicBezTo>
                  <a:cubicBezTo>
                    <a:pt x="0" y="449"/>
                    <a:pt x="27" y="815"/>
                    <a:pt x="268" y="1038"/>
                  </a:cubicBezTo>
                  <a:cubicBezTo>
                    <a:pt x="378" y="1136"/>
                    <a:pt x="515" y="1183"/>
                    <a:pt x="653" y="1183"/>
                  </a:cubicBezTo>
                  <a:cubicBezTo>
                    <a:pt x="817" y="1183"/>
                    <a:pt x="981" y="1116"/>
                    <a:pt x="1098" y="985"/>
                  </a:cubicBezTo>
                  <a:cubicBezTo>
                    <a:pt x="1312" y="735"/>
                    <a:pt x="1294" y="369"/>
                    <a:pt x="1044" y="146"/>
                  </a:cubicBezTo>
                  <a:cubicBezTo>
                    <a:pt x="934" y="48"/>
                    <a:pt x="797" y="1"/>
                    <a:pt x="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3" name="Google Shape;9033;p67"/>
            <p:cNvSpPr/>
            <p:nvPr/>
          </p:nvSpPr>
          <p:spPr>
            <a:xfrm>
              <a:off x="7828981" y="944144"/>
              <a:ext cx="63776" cy="56902"/>
            </a:xfrm>
            <a:custGeom>
              <a:rect b="b" l="l" r="r" t="t"/>
              <a:pathLst>
                <a:path extrusionOk="0" h="1076" w="1206">
                  <a:moveTo>
                    <a:pt x="602" y="1"/>
                  </a:moveTo>
                  <a:cubicBezTo>
                    <a:pt x="452" y="1"/>
                    <a:pt x="303" y="61"/>
                    <a:pt x="197" y="181"/>
                  </a:cubicBezTo>
                  <a:cubicBezTo>
                    <a:pt x="1" y="404"/>
                    <a:pt x="28" y="743"/>
                    <a:pt x="251" y="940"/>
                  </a:cubicBezTo>
                  <a:cubicBezTo>
                    <a:pt x="354" y="1030"/>
                    <a:pt x="482" y="1075"/>
                    <a:pt x="609" y="1075"/>
                  </a:cubicBezTo>
                  <a:cubicBezTo>
                    <a:pt x="757" y="1075"/>
                    <a:pt x="904" y="1015"/>
                    <a:pt x="1009" y="895"/>
                  </a:cubicBezTo>
                  <a:cubicBezTo>
                    <a:pt x="1205" y="672"/>
                    <a:pt x="1187" y="333"/>
                    <a:pt x="964" y="137"/>
                  </a:cubicBezTo>
                  <a:cubicBezTo>
                    <a:pt x="861" y="46"/>
                    <a:pt x="731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4" name="Google Shape;9034;p67"/>
            <p:cNvSpPr/>
            <p:nvPr/>
          </p:nvSpPr>
          <p:spPr>
            <a:xfrm>
              <a:off x="7837019" y="951389"/>
              <a:ext cx="47700" cy="42412"/>
            </a:xfrm>
            <a:custGeom>
              <a:rect b="b" l="l" r="r" t="t"/>
              <a:pathLst>
                <a:path extrusionOk="0" h="802" w="902">
                  <a:moveTo>
                    <a:pt x="454" y="1"/>
                  </a:moveTo>
                  <a:cubicBezTo>
                    <a:pt x="342" y="1"/>
                    <a:pt x="230" y="46"/>
                    <a:pt x="152" y="133"/>
                  </a:cubicBezTo>
                  <a:cubicBezTo>
                    <a:pt x="1" y="303"/>
                    <a:pt x="18" y="553"/>
                    <a:pt x="188" y="704"/>
                  </a:cubicBezTo>
                  <a:cubicBezTo>
                    <a:pt x="261" y="769"/>
                    <a:pt x="355" y="801"/>
                    <a:pt x="448" y="801"/>
                  </a:cubicBezTo>
                  <a:cubicBezTo>
                    <a:pt x="560" y="801"/>
                    <a:pt x="672" y="756"/>
                    <a:pt x="750" y="669"/>
                  </a:cubicBezTo>
                  <a:cubicBezTo>
                    <a:pt x="902" y="499"/>
                    <a:pt x="884" y="249"/>
                    <a:pt x="714" y="98"/>
                  </a:cubicBezTo>
                  <a:cubicBezTo>
                    <a:pt x="641" y="33"/>
                    <a:pt x="547" y="1"/>
                    <a:pt x="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5" name="Google Shape;9035;p67"/>
            <p:cNvSpPr/>
            <p:nvPr/>
          </p:nvSpPr>
          <p:spPr>
            <a:xfrm>
              <a:off x="7840297" y="954086"/>
              <a:ext cx="41143" cy="37018"/>
            </a:xfrm>
            <a:custGeom>
              <a:rect b="b" l="l" r="r" t="t"/>
              <a:pathLst>
                <a:path extrusionOk="0" h="700" w="778">
                  <a:moveTo>
                    <a:pt x="390" y="0"/>
                  </a:moveTo>
                  <a:cubicBezTo>
                    <a:pt x="294" y="0"/>
                    <a:pt x="198" y="41"/>
                    <a:pt x="126" y="118"/>
                  </a:cubicBezTo>
                  <a:cubicBezTo>
                    <a:pt x="1" y="261"/>
                    <a:pt x="10" y="484"/>
                    <a:pt x="162" y="609"/>
                  </a:cubicBezTo>
                  <a:cubicBezTo>
                    <a:pt x="227" y="670"/>
                    <a:pt x="310" y="700"/>
                    <a:pt x="392" y="700"/>
                  </a:cubicBezTo>
                  <a:cubicBezTo>
                    <a:pt x="489" y="700"/>
                    <a:pt x="585" y="659"/>
                    <a:pt x="652" y="582"/>
                  </a:cubicBezTo>
                  <a:cubicBezTo>
                    <a:pt x="777" y="439"/>
                    <a:pt x="768" y="216"/>
                    <a:pt x="625" y="91"/>
                  </a:cubicBezTo>
                  <a:cubicBezTo>
                    <a:pt x="556" y="30"/>
                    <a:pt x="473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6" name="Google Shape;9036;p67"/>
            <p:cNvSpPr/>
            <p:nvPr/>
          </p:nvSpPr>
          <p:spPr>
            <a:xfrm>
              <a:off x="7846432" y="959427"/>
              <a:ext cx="29350" cy="26335"/>
            </a:xfrm>
            <a:custGeom>
              <a:rect b="b" l="l" r="r" t="t"/>
              <a:pathLst>
                <a:path extrusionOk="0" h="498" w="555">
                  <a:moveTo>
                    <a:pt x="278" y="1"/>
                  </a:moveTo>
                  <a:cubicBezTo>
                    <a:pt x="209" y="1"/>
                    <a:pt x="139" y="30"/>
                    <a:pt x="90" y="89"/>
                  </a:cubicBezTo>
                  <a:cubicBezTo>
                    <a:pt x="1" y="187"/>
                    <a:pt x="10" y="347"/>
                    <a:pt x="108" y="436"/>
                  </a:cubicBezTo>
                  <a:cubicBezTo>
                    <a:pt x="157" y="477"/>
                    <a:pt x="215" y="497"/>
                    <a:pt x="272" y="497"/>
                  </a:cubicBezTo>
                  <a:cubicBezTo>
                    <a:pt x="340" y="497"/>
                    <a:pt x="407" y="468"/>
                    <a:pt x="456" y="410"/>
                  </a:cubicBezTo>
                  <a:cubicBezTo>
                    <a:pt x="554" y="312"/>
                    <a:pt x="545" y="151"/>
                    <a:pt x="438" y="62"/>
                  </a:cubicBezTo>
                  <a:cubicBezTo>
                    <a:pt x="393" y="21"/>
                    <a:pt x="33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7" name="Google Shape;9037;p67"/>
            <p:cNvSpPr/>
            <p:nvPr/>
          </p:nvSpPr>
          <p:spPr>
            <a:xfrm>
              <a:off x="7849287" y="962441"/>
              <a:ext cx="23163" cy="20307"/>
            </a:xfrm>
            <a:custGeom>
              <a:rect b="b" l="l" r="r" t="t"/>
              <a:pathLst>
                <a:path extrusionOk="0" h="384" w="438">
                  <a:moveTo>
                    <a:pt x="220" y="1"/>
                  </a:moveTo>
                  <a:cubicBezTo>
                    <a:pt x="165" y="1"/>
                    <a:pt x="111" y="24"/>
                    <a:pt x="72" y="67"/>
                  </a:cubicBezTo>
                  <a:cubicBezTo>
                    <a:pt x="0" y="147"/>
                    <a:pt x="9" y="263"/>
                    <a:pt x="90" y="335"/>
                  </a:cubicBezTo>
                  <a:cubicBezTo>
                    <a:pt x="126" y="367"/>
                    <a:pt x="172" y="383"/>
                    <a:pt x="218" y="383"/>
                  </a:cubicBezTo>
                  <a:cubicBezTo>
                    <a:pt x="273" y="383"/>
                    <a:pt x="327" y="361"/>
                    <a:pt x="366" y="317"/>
                  </a:cubicBezTo>
                  <a:cubicBezTo>
                    <a:pt x="438" y="237"/>
                    <a:pt x="429" y="121"/>
                    <a:pt x="348" y="49"/>
                  </a:cubicBezTo>
                  <a:cubicBezTo>
                    <a:pt x="312" y="17"/>
                    <a:pt x="266" y="1"/>
                    <a:pt x="2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8" name="Google Shape;9038;p67"/>
            <p:cNvSpPr/>
            <p:nvPr/>
          </p:nvSpPr>
          <p:spPr>
            <a:xfrm>
              <a:off x="7853518" y="965878"/>
              <a:ext cx="14701" cy="13379"/>
            </a:xfrm>
            <a:custGeom>
              <a:rect b="b" l="l" r="r" t="t"/>
              <a:pathLst>
                <a:path extrusionOk="0" h="253" w="278">
                  <a:moveTo>
                    <a:pt x="144" y="0"/>
                  </a:moveTo>
                  <a:cubicBezTo>
                    <a:pt x="108" y="0"/>
                    <a:pt x="71" y="16"/>
                    <a:pt x="45" y="47"/>
                  </a:cubicBezTo>
                  <a:cubicBezTo>
                    <a:pt x="1" y="91"/>
                    <a:pt x="10" y="172"/>
                    <a:pt x="54" y="216"/>
                  </a:cubicBezTo>
                  <a:cubicBezTo>
                    <a:pt x="79" y="241"/>
                    <a:pt x="109" y="252"/>
                    <a:pt x="139" y="252"/>
                  </a:cubicBezTo>
                  <a:cubicBezTo>
                    <a:pt x="174" y="252"/>
                    <a:pt x="209" y="236"/>
                    <a:pt x="233" y="207"/>
                  </a:cubicBezTo>
                  <a:cubicBezTo>
                    <a:pt x="277" y="154"/>
                    <a:pt x="277" y="82"/>
                    <a:pt x="224" y="29"/>
                  </a:cubicBezTo>
                  <a:cubicBezTo>
                    <a:pt x="201" y="10"/>
                    <a:pt x="173" y="0"/>
                    <a:pt x="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9" name="Google Shape;9039;p67"/>
            <p:cNvSpPr/>
            <p:nvPr/>
          </p:nvSpPr>
          <p:spPr>
            <a:xfrm>
              <a:off x="7786993" y="1136951"/>
              <a:ext cx="69435" cy="62401"/>
            </a:xfrm>
            <a:custGeom>
              <a:rect b="b" l="l" r="r" t="t"/>
              <a:pathLst>
                <a:path extrusionOk="0" h="1180" w="1313">
                  <a:moveTo>
                    <a:pt x="655" y="0"/>
                  </a:moveTo>
                  <a:cubicBezTo>
                    <a:pt x="492" y="0"/>
                    <a:pt x="330" y="67"/>
                    <a:pt x="215" y="202"/>
                  </a:cubicBezTo>
                  <a:cubicBezTo>
                    <a:pt x="1" y="443"/>
                    <a:pt x="19" y="817"/>
                    <a:pt x="269" y="1031"/>
                  </a:cubicBezTo>
                  <a:cubicBezTo>
                    <a:pt x="380" y="1130"/>
                    <a:pt x="519" y="1180"/>
                    <a:pt x="659" y="1180"/>
                  </a:cubicBezTo>
                  <a:cubicBezTo>
                    <a:pt x="821" y="1180"/>
                    <a:pt x="983" y="1112"/>
                    <a:pt x="1098" y="978"/>
                  </a:cubicBezTo>
                  <a:cubicBezTo>
                    <a:pt x="1312" y="737"/>
                    <a:pt x="1294" y="362"/>
                    <a:pt x="1045" y="148"/>
                  </a:cubicBezTo>
                  <a:cubicBezTo>
                    <a:pt x="933" y="49"/>
                    <a:pt x="794" y="0"/>
                    <a:pt x="655" y="0"/>
                  </a:cubicBezTo>
                  <a:close/>
                </a:path>
              </a:pathLst>
            </a:custGeom>
            <a:solidFill>
              <a:srgbClr val="F4E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0" name="Google Shape;9040;p67"/>
            <p:cNvSpPr/>
            <p:nvPr/>
          </p:nvSpPr>
          <p:spPr>
            <a:xfrm>
              <a:off x="7789848" y="1139701"/>
              <a:ext cx="63723" cy="56902"/>
            </a:xfrm>
            <a:custGeom>
              <a:rect b="b" l="l" r="r" t="t"/>
              <a:pathLst>
                <a:path extrusionOk="0" h="1076" w="1205">
                  <a:moveTo>
                    <a:pt x="605" y="0"/>
                  </a:moveTo>
                  <a:cubicBezTo>
                    <a:pt x="454" y="0"/>
                    <a:pt x="304" y="63"/>
                    <a:pt x="197" y="185"/>
                  </a:cubicBezTo>
                  <a:cubicBezTo>
                    <a:pt x="0" y="408"/>
                    <a:pt x="27" y="747"/>
                    <a:pt x="250" y="944"/>
                  </a:cubicBezTo>
                  <a:cubicBezTo>
                    <a:pt x="347" y="1033"/>
                    <a:pt x="471" y="1076"/>
                    <a:pt x="596" y="1076"/>
                  </a:cubicBezTo>
                  <a:cubicBezTo>
                    <a:pt x="748" y="1076"/>
                    <a:pt x="901" y="1012"/>
                    <a:pt x="1008" y="890"/>
                  </a:cubicBezTo>
                  <a:cubicBezTo>
                    <a:pt x="1205" y="667"/>
                    <a:pt x="1178" y="328"/>
                    <a:pt x="955" y="132"/>
                  </a:cubicBezTo>
                  <a:cubicBezTo>
                    <a:pt x="854" y="43"/>
                    <a:pt x="730" y="0"/>
                    <a:pt x="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1" name="Google Shape;9041;p67"/>
            <p:cNvSpPr/>
            <p:nvPr/>
          </p:nvSpPr>
          <p:spPr>
            <a:xfrm>
              <a:off x="7797886" y="1146840"/>
              <a:ext cx="47700" cy="42623"/>
            </a:xfrm>
            <a:custGeom>
              <a:rect b="b" l="l" r="r" t="t"/>
              <a:pathLst>
                <a:path extrusionOk="0" h="806" w="902">
                  <a:moveTo>
                    <a:pt x="452" y="1"/>
                  </a:moveTo>
                  <a:cubicBezTo>
                    <a:pt x="340" y="1"/>
                    <a:pt x="229" y="48"/>
                    <a:pt x="152" y="140"/>
                  </a:cubicBezTo>
                  <a:cubicBezTo>
                    <a:pt x="0" y="300"/>
                    <a:pt x="18" y="559"/>
                    <a:pt x="187" y="702"/>
                  </a:cubicBezTo>
                  <a:cubicBezTo>
                    <a:pt x="261" y="771"/>
                    <a:pt x="355" y="805"/>
                    <a:pt x="449" y="805"/>
                  </a:cubicBezTo>
                  <a:cubicBezTo>
                    <a:pt x="561" y="805"/>
                    <a:pt x="672" y="758"/>
                    <a:pt x="749" y="666"/>
                  </a:cubicBezTo>
                  <a:cubicBezTo>
                    <a:pt x="901" y="505"/>
                    <a:pt x="883" y="247"/>
                    <a:pt x="714" y="104"/>
                  </a:cubicBezTo>
                  <a:cubicBezTo>
                    <a:pt x="640" y="34"/>
                    <a:pt x="546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2" name="Google Shape;9042;p67"/>
            <p:cNvSpPr/>
            <p:nvPr/>
          </p:nvSpPr>
          <p:spPr>
            <a:xfrm>
              <a:off x="7801165" y="1149590"/>
              <a:ext cx="41090" cy="37071"/>
            </a:xfrm>
            <a:custGeom>
              <a:rect b="b" l="l" r="r" t="t"/>
              <a:pathLst>
                <a:path extrusionOk="0" h="701" w="777">
                  <a:moveTo>
                    <a:pt x="382" y="0"/>
                  </a:moveTo>
                  <a:cubicBezTo>
                    <a:pt x="287" y="0"/>
                    <a:pt x="192" y="38"/>
                    <a:pt x="125" y="114"/>
                  </a:cubicBezTo>
                  <a:cubicBezTo>
                    <a:pt x="1" y="266"/>
                    <a:pt x="9" y="489"/>
                    <a:pt x="152" y="614"/>
                  </a:cubicBezTo>
                  <a:cubicBezTo>
                    <a:pt x="222" y="671"/>
                    <a:pt x="307" y="701"/>
                    <a:pt x="390" y="701"/>
                  </a:cubicBezTo>
                  <a:cubicBezTo>
                    <a:pt x="488" y="701"/>
                    <a:pt x="584" y="660"/>
                    <a:pt x="652" y="578"/>
                  </a:cubicBezTo>
                  <a:cubicBezTo>
                    <a:pt x="777" y="436"/>
                    <a:pt x="768" y="213"/>
                    <a:pt x="616" y="88"/>
                  </a:cubicBezTo>
                  <a:cubicBezTo>
                    <a:pt x="549" y="29"/>
                    <a:pt x="465" y="0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3" name="Google Shape;9043;p67"/>
            <p:cNvSpPr/>
            <p:nvPr/>
          </p:nvSpPr>
          <p:spPr>
            <a:xfrm>
              <a:off x="7806823" y="1154984"/>
              <a:ext cx="29297" cy="26124"/>
            </a:xfrm>
            <a:custGeom>
              <a:rect b="b" l="l" r="r" t="t"/>
              <a:pathLst>
                <a:path extrusionOk="0" h="494" w="554">
                  <a:moveTo>
                    <a:pt x="283" y="1"/>
                  </a:moveTo>
                  <a:cubicBezTo>
                    <a:pt x="215" y="1"/>
                    <a:pt x="147" y="30"/>
                    <a:pt x="99" y="84"/>
                  </a:cubicBezTo>
                  <a:cubicBezTo>
                    <a:pt x="1" y="191"/>
                    <a:pt x="18" y="343"/>
                    <a:pt x="117" y="432"/>
                  </a:cubicBezTo>
                  <a:cubicBezTo>
                    <a:pt x="166" y="473"/>
                    <a:pt x="226" y="493"/>
                    <a:pt x="284" y="493"/>
                  </a:cubicBezTo>
                  <a:cubicBezTo>
                    <a:pt x="351" y="493"/>
                    <a:pt x="417" y="466"/>
                    <a:pt x="464" y="414"/>
                  </a:cubicBezTo>
                  <a:cubicBezTo>
                    <a:pt x="554" y="307"/>
                    <a:pt x="545" y="155"/>
                    <a:pt x="447" y="66"/>
                  </a:cubicBezTo>
                  <a:cubicBezTo>
                    <a:pt x="398" y="21"/>
                    <a:pt x="340" y="1"/>
                    <a:pt x="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4" name="Google Shape;9044;p67"/>
            <p:cNvSpPr/>
            <p:nvPr/>
          </p:nvSpPr>
          <p:spPr>
            <a:xfrm>
              <a:off x="7810155" y="1157786"/>
              <a:ext cx="23163" cy="20730"/>
            </a:xfrm>
            <a:custGeom>
              <a:rect b="b" l="l" r="r" t="t"/>
              <a:pathLst>
                <a:path extrusionOk="0" h="392" w="438">
                  <a:moveTo>
                    <a:pt x="220" y="0"/>
                  </a:moveTo>
                  <a:cubicBezTo>
                    <a:pt x="165" y="0"/>
                    <a:pt x="110" y="23"/>
                    <a:pt x="71" y="66"/>
                  </a:cubicBezTo>
                  <a:cubicBezTo>
                    <a:pt x="0" y="147"/>
                    <a:pt x="9" y="272"/>
                    <a:pt x="89" y="343"/>
                  </a:cubicBezTo>
                  <a:cubicBezTo>
                    <a:pt x="126" y="376"/>
                    <a:pt x="172" y="391"/>
                    <a:pt x="218" y="391"/>
                  </a:cubicBezTo>
                  <a:cubicBezTo>
                    <a:pt x="272" y="391"/>
                    <a:pt x="327" y="369"/>
                    <a:pt x="366" y="325"/>
                  </a:cubicBezTo>
                  <a:cubicBezTo>
                    <a:pt x="437" y="245"/>
                    <a:pt x="428" y="120"/>
                    <a:pt x="348" y="49"/>
                  </a:cubicBezTo>
                  <a:cubicBezTo>
                    <a:pt x="311" y="16"/>
                    <a:pt x="265" y="0"/>
                    <a:pt x="2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5" name="Google Shape;9045;p67"/>
            <p:cNvSpPr/>
            <p:nvPr/>
          </p:nvSpPr>
          <p:spPr>
            <a:xfrm>
              <a:off x="7814385" y="1161435"/>
              <a:ext cx="14648" cy="13379"/>
            </a:xfrm>
            <a:custGeom>
              <a:rect b="b" l="l" r="r" t="t"/>
              <a:pathLst>
                <a:path extrusionOk="0" h="253" w="277">
                  <a:moveTo>
                    <a:pt x="135" y="1"/>
                  </a:moveTo>
                  <a:cubicBezTo>
                    <a:pt x="101" y="1"/>
                    <a:pt x="68" y="14"/>
                    <a:pt x="45" y="42"/>
                  </a:cubicBezTo>
                  <a:cubicBezTo>
                    <a:pt x="0" y="96"/>
                    <a:pt x="0" y="176"/>
                    <a:pt x="54" y="221"/>
                  </a:cubicBezTo>
                  <a:cubicBezTo>
                    <a:pt x="79" y="242"/>
                    <a:pt x="111" y="253"/>
                    <a:pt x="142" y="253"/>
                  </a:cubicBezTo>
                  <a:cubicBezTo>
                    <a:pt x="176" y="253"/>
                    <a:pt x="209" y="240"/>
                    <a:pt x="232" y="212"/>
                  </a:cubicBezTo>
                  <a:cubicBezTo>
                    <a:pt x="277" y="158"/>
                    <a:pt x="277" y="78"/>
                    <a:pt x="223" y="33"/>
                  </a:cubicBezTo>
                  <a:cubicBezTo>
                    <a:pt x="198" y="12"/>
                    <a:pt x="166" y="1"/>
                    <a:pt x="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6" name="Google Shape;9046;p67"/>
            <p:cNvSpPr/>
            <p:nvPr/>
          </p:nvSpPr>
          <p:spPr>
            <a:xfrm>
              <a:off x="7917240" y="937216"/>
              <a:ext cx="85088" cy="80170"/>
            </a:xfrm>
            <a:custGeom>
              <a:rect b="b" l="l" r="r" t="t"/>
              <a:pathLst>
                <a:path extrusionOk="0" h="1516" w="1609">
                  <a:moveTo>
                    <a:pt x="723" y="0"/>
                  </a:moveTo>
                  <a:lnTo>
                    <a:pt x="0" y="821"/>
                  </a:lnTo>
                  <a:lnTo>
                    <a:pt x="776" y="1508"/>
                  </a:lnTo>
                  <a:cubicBezTo>
                    <a:pt x="783" y="1513"/>
                    <a:pt x="791" y="1516"/>
                    <a:pt x="802" y="1516"/>
                  </a:cubicBezTo>
                  <a:cubicBezTo>
                    <a:pt x="972" y="1516"/>
                    <a:pt x="1608" y="788"/>
                    <a:pt x="1499" y="68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7" name="Google Shape;9047;p67"/>
            <p:cNvSpPr/>
            <p:nvPr/>
          </p:nvSpPr>
          <p:spPr>
            <a:xfrm>
              <a:off x="7921947" y="972594"/>
              <a:ext cx="50027" cy="43892"/>
            </a:xfrm>
            <a:custGeom>
              <a:rect b="b" l="l" r="r" t="t"/>
              <a:pathLst>
                <a:path extrusionOk="0" h="830" w="946">
                  <a:moveTo>
                    <a:pt x="45" y="0"/>
                  </a:moveTo>
                  <a:lnTo>
                    <a:pt x="0" y="54"/>
                  </a:lnTo>
                  <a:lnTo>
                    <a:pt x="829" y="793"/>
                  </a:lnTo>
                  <a:lnTo>
                    <a:pt x="829" y="793"/>
                  </a:lnTo>
                  <a:cubicBezTo>
                    <a:pt x="849" y="780"/>
                    <a:pt x="869" y="765"/>
                    <a:pt x="890" y="747"/>
                  </a:cubicBezTo>
                  <a:lnTo>
                    <a:pt x="890" y="747"/>
                  </a:lnTo>
                  <a:lnTo>
                    <a:pt x="892" y="749"/>
                  </a:lnTo>
                  <a:cubicBezTo>
                    <a:pt x="910" y="732"/>
                    <a:pt x="928" y="714"/>
                    <a:pt x="946" y="696"/>
                  </a:cubicBezTo>
                  <a:lnTo>
                    <a:pt x="946" y="696"/>
                  </a:lnTo>
                  <a:cubicBezTo>
                    <a:pt x="927" y="715"/>
                    <a:pt x="908" y="732"/>
                    <a:pt x="890" y="747"/>
                  </a:cubicBezTo>
                  <a:lnTo>
                    <a:pt x="890" y="747"/>
                  </a:lnTo>
                  <a:lnTo>
                    <a:pt x="45" y="0"/>
                  </a:lnTo>
                  <a:close/>
                  <a:moveTo>
                    <a:pt x="829" y="793"/>
                  </a:moveTo>
                  <a:cubicBezTo>
                    <a:pt x="808" y="808"/>
                    <a:pt x="787" y="820"/>
                    <a:pt x="768" y="830"/>
                  </a:cubicBezTo>
                  <a:cubicBezTo>
                    <a:pt x="785" y="821"/>
                    <a:pt x="812" y="812"/>
                    <a:pt x="830" y="794"/>
                  </a:cubicBezTo>
                  <a:lnTo>
                    <a:pt x="829" y="7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8" name="Google Shape;9048;p67"/>
            <p:cNvSpPr/>
            <p:nvPr/>
          </p:nvSpPr>
          <p:spPr>
            <a:xfrm>
              <a:off x="7932312" y="960802"/>
              <a:ext cx="48176" cy="46272"/>
            </a:xfrm>
            <a:custGeom>
              <a:rect b="b" l="l" r="r" t="t"/>
              <a:pathLst>
                <a:path extrusionOk="0" h="875" w="911">
                  <a:moveTo>
                    <a:pt x="45" y="0"/>
                  </a:moveTo>
                  <a:lnTo>
                    <a:pt x="1" y="54"/>
                  </a:lnTo>
                  <a:lnTo>
                    <a:pt x="857" y="812"/>
                  </a:lnTo>
                  <a:cubicBezTo>
                    <a:pt x="839" y="839"/>
                    <a:pt x="821" y="856"/>
                    <a:pt x="803" y="874"/>
                  </a:cubicBezTo>
                  <a:cubicBezTo>
                    <a:pt x="839" y="839"/>
                    <a:pt x="875" y="803"/>
                    <a:pt x="911" y="767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9" name="Google Shape;9049;p67"/>
            <p:cNvSpPr/>
            <p:nvPr/>
          </p:nvSpPr>
          <p:spPr>
            <a:xfrm>
              <a:off x="7927129" y="966936"/>
              <a:ext cx="47700" cy="42465"/>
            </a:xfrm>
            <a:custGeom>
              <a:rect b="b" l="l" r="r" t="t"/>
              <a:pathLst>
                <a:path extrusionOk="0" h="803" w="902">
                  <a:moveTo>
                    <a:pt x="45" y="0"/>
                  </a:moveTo>
                  <a:lnTo>
                    <a:pt x="0" y="54"/>
                  </a:lnTo>
                  <a:lnTo>
                    <a:pt x="848" y="803"/>
                  </a:lnTo>
                  <a:cubicBezTo>
                    <a:pt x="866" y="785"/>
                    <a:pt x="884" y="776"/>
                    <a:pt x="901" y="758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0" name="Google Shape;9050;p67"/>
            <p:cNvSpPr/>
            <p:nvPr/>
          </p:nvSpPr>
          <p:spPr>
            <a:xfrm>
              <a:off x="7937494" y="955143"/>
              <a:ext cx="48176" cy="42941"/>
            </a:xfrm>
            <a:custGeom>
              <a:rect b="b" l="l" r="r" t="t"/>
              <a:pathLst>
                <a:path extrusionOk="0" h="812" w="911">
                  <a:moveTo>
                    <a:pt x="45" y="0"/>
                  </a:moveTo>
                  <a:lnTo>
                    <a:pt x="1" y="54"/>
                  </a:lnTo>
                  <a:lnTo>
                    <a:pt x="866" y="812"/>
                  </a:lnTo>
                  <a:cubicBezTo>
                    <a:pt x="875" y="794"/>
                    <a:pt x="893" y="776"/>
                    <a:pt x="911" y="758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1" name="Google Shape;9051;p67"/>
            <p:cNvSpPr/>
            <p:nvPr/>
          </p:nvSpPr>
          <p:spPr>
            <a:xfrm>
              <a:off x="7992702" y="985286"/>
              <a:ext cx="53" cy="53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2" name="Google Shape;9052;p67"/>
            <p:cNvSpPr/>
            <p:nvPr/>
          </p:nvSpPr>
          <p:spPr>
            <a:xfrm>
              <a:off x="7947859" y="943298"/>
              <a:ext cx="46801" cy="42042"/>
            </a:xfrm>
            <a:custGeom>
              <a:rect b="b" l="l" r="r" t="t"/>
              <a:pathLst>
                <a:path extrusionOk="0" h="795" w="885">
                  <a:moveTo>
                    <a:pt x="46" y="1"/>
                  </a:moveTo>
                  <a:lnTo>
                    <a:pt x="1" y="55"/>
                  </a:lnTo>
                  <a:lnTo>
                    <a:pt x="848" y="795"/>
                  </a:lnTo>
                  <a:cubicBezTo>
                    <a:pt x="857" y="777"/>
                    <a:pt x="875" y="759"/>
                    <a:pt x="884" y="741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3" name="Google Shape;9053;p67"/>
            <p:cNvSpPr/>
            <p:nvPr/>
          </p:nvSpPr>
          <p:spPr>
            <a:xfrm>
              <a:off x="7942676" y="949009"/>
              <a:ext cx="47700" cy="42941"/>
            </a:xfrm>
            <a:custGeom>
              <a:rect b="b" l="l" r="r" t="t"/>
              <a:pathLst>
                <a:path extrusionOk="0" h="812" w="902">
                  <a:moveTo>
                    <a:pt x="45" y="0"/>
                  </a:moveTo>
                  <a:lnTo>
                    <a:pt x="1" y="54"/>
                  </a:lnTo>
                  <a:lnTo>
                    <a:pt x="857" y="812"/>
                  </a:lnTo>
                  <a:cubicBezTo>
                    <a:pt x="875" y="794"/>
                    <a:pt x="884" y="776"/>
                    <a:pt x="902" y="758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4" name="Google Shape;9054;p67"/>
            <p:cNvSpPr/>
            <p:nvPr/>
          </p:nvSpPr>
          <p:spPr>
            <a:xfrm>
              <a:off x="7990323" y="989093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5" name="Google Shape;9055;p67"/>
            <p:cNvSpPr/>
            <p:nvPr/>
          </p:nvSpPr>
          <p:spPr>
            <a:xfrm>
              <a:off x="7912957" y="936159"/>
              <a:ext cx="46325" cy="45320"/>
            </a:xfrm>
            <a:custGeom>
              <a:rect b="b" l="l" r="r" t="t"/>
              <a:pathLst>
                <a:path extrusionOk="0" h="857" w="876">
                  <a:moveTo>
                    <a:pt x="746" y="1"/>
                  </a:moveTo>
                  <a:cubicBezTo>
                    <a:pt x="642" y="1"/>
                    <a:pt x="464" y="123"/>
                    <a:pt x="304" y="305"/>
                  </a:cubicBezTo>
                  <a:cubicBezTo>
                    <a:pt x="99" y="529"/>
                    <a:pt x="1" y="769"/>
                    <a:pt x="81" y="841"/>
                  </a:cubicBezTo>
                  <a:cubicBezTo>
                    <a:pt x="95" y="852"/>
                    <a:pt x="113" y="857"/>
                    <a:pt x="135" y="857"/>
                  </a:cubicBezTo>
                  <a:cubicBezTo>
                    <a:pt x="238" y="857"/>
                    <a:pt x="419" y="740"/>
                    <a:pt x="581" y="555"/>
                  </a:cubicBezTo>
                  <a:cubicBezTo>
                    <a:pt x="777" y="332"/>
                    <a:pt x="875" y="91"/>
                    <a:pt x="804" y="20"/>
                  </a:cubicBezTo>
                  <a:cubicBezTo>
                    <a:pt x="789" y="7"/>
                    <a:pt x="769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6" name="Google Shape;9056;p67"/>
            <p:cNvSpPr/>
            <p:nvPr/>
          </p:nvSpPr>
          <p:spPr>
            <a:xfrm>
              <a:off x="7886093" y="1256569"/>
              <a:ext cx="67478" cy="61873"/>
            </a:xfrm>
            <a:custGeom>
              <a:rect b="b" l="l" r="r" t="t"/>
              <a:pathLst>
                <a:path extrusionOk="0" h="1170" w="1276">
                  <a:moveTo>
                    <a:pt x="90" y="1"/>
                  </a:moveTo>
                  <a:lnTo>
                    <a:pt x="0" y="1080"/>
                  </a:lnTo>
                  <a:lnTo>
                    <a:pt x="1035" y="1169"/>
                  </a:lnTo>
                  <a:cubicBezTo>
                    <a:pt x="1036" y="1169"/>
                    <a:pt x="1036" y="1169"/>
                    <a:pt x="1037" y="1169"/>
                  </a:cubicBezTo>
                  <a:cubicBezTo>
                    <a:pt x="1188" y="1169"/>
                    <a:pt x="1275" y="99"/>
                    <a:pt x="1124" y="81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7" name="Google Shape;9057;p67"/>
            <p:cNvSpPr/>
            <p:nvPr/>
          </p:nvSpPr>
          <p:spPr>
            <a:xfrm>
              <a:off x="7886569" y="1303264"/>
              <a:ext cx="60921" cy="12322"/>
            </a:xfrm>
            <a:custGeom>
              <a:rect b="b" l="l" r="r" t="t"/>
              <a:pathLst>
                <a:path extrusionOk="0" h="233" w="1152">
                  <a:moveTo>
                    <a:pt x="1151" y="19"/>
                  </a:moveTo>
                  <a:lnTo>
                    <a:pt x="1151" y="19"/>
                  </a:lnTo>
                  <a:cubicBezTo>
                    <a:pt x="1143" y="44"/>
                    <a:pt x="1134" y="69"/>
                    <a:pt x="1133" y="94"/>
                  </a:cubicBezTo>
                  <a:lnTo>
                    <a:pt x="1133" y="94"/>
                  </a:lnTo>
                  <a:cubicBezTo>
                    <a:pt x="1140" y="70"/>
                    <a:pt x="1146" y="45"/>
                    <a:pt x="1151" y="19"/>
                  </a:cubicBezTo>
                  <a:close/>
                  <a:moveTo>
                    <a:pt x="1133" y="94"/>
                  </a:moveTo>
                  <a:lnTo>
                    <a:pt x="1133" y="94"/>
                  </a:lnTo>
                  <a:cubicBezTo>
                    <a:pt x="1133" y="96"/>
                    <a:pt x="1132" y="97"/>
                    <a:pt x="1132" y="99"/>
                  </a:cubicBezTo>
                  <a:lnTo>
                    <a:pt x="1132" y="99"/>
                  </a:lnTo>
                  <a:lnTo>
                    <a:pt x="1133" y="99"/>
                  </a:lnTo>
                  <a:cubicBezTo>
                    <a:pt x="1133" y="97"/>
                    <a:pt x="1133" y="96"/>
                    <a:pt x="1133" y="94"/>
                  </a:cubicBezTo>
                  <a:close/>
                  <a:moveTo>
                    <a:pt x="9" y="1"/>
                  </a:moveTo>
                  <a:lnTo>
                    <a:pt x="0" y="72"/>
                  </a:lnTo>
                  <a:lnTo>
                    <a:pt x="1106" y="161"/>
                  </a:lnTo>
                  <a:cubicBezTo>
                    <a:pt x="1098" y="188"/>
                    <a:pt x="1089" y="215"/>
                    <a:pt x="1080" y="233"/>
                  </a:cubicBezTo>
                  <a:cubicBezTo>
                    <a:pt x="1098" y="202"/>
                    <a:pt x="1116" y="154"/>
                    <a:pt x="1132" y="99"/>
                  </a:cubicBezTo>
                  <a:lnTo>
                    <a:pt x="1132" y="9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8" name="Google Shape;9058;p67"/>
            <p:cNvSpPr/>
            <p:nvPr/>
          </p:nvSpPr>
          <p:spPr>
            <a:xfrm>
              <a:off x="7887944" y="1287717"/>
              <a:ext cx="60921" cy="12798"/>
            </a:xfrm>
            <a:custGeom>
              <a:rect b="b" l="l" r="r" t="t"/>
              <a:pathLst>
                <a:path extrusionOk="0" h="242" w="1152">
                  <a:moveTo>
                    <a:pt x="10" y="0"/>
                  </a:moveTo>
                  <a:lnTo>
                    <a:pt x="1" y="72"/>
                  </a:lnTo>
                  <a:lnTo>
                    <a:pt x="1143" y="161"/>
                  </a:lnTo>
                  <a:cubicBezTo>
                    <a:pt x="1143" y="188"/>
                    <a:pt x="1134" y="214"/>
                    <a:pt x="1134" y="241"/>
                  </a:cubicBezTo>
                  <a:cubicBezTo>
                    <a:pt x="1143" y="197"/>
                    <a:pt x="1152" y="143"/>
                    <a:pt x="1152" y="9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9" name="Google Shape;9059;p67"/>
            <p:cNvSpPr/>
            <p:nvPr/>
          </p:nvSpPr>
          <p:spPr>
            <a:xfrm>
              <a:off x="7887045" y="1295702"/>
              <a:ext cx="60868" cy="8567"/>
            </a:xfrm>
            <a:custGeom>
              <a:rect b="b" l="l" r="r" t="t"/>
              <a:pathLst>
                <a:path extrusionOk="0" h="162" w="1151">
                  <a:moveTo>
                    <a:pt x="9" y="1"/>
                  </a:moveTo>
                  <a:lnTo>
                    <a:pt x="0" y="63"/>
                  </a:lnTo>
                  <a:lnTo>
                    <a:pt x="1142" y="162"/>
                  </a:lnTo>
                  <a:cubicBezTo>
                    <a:pt x="1142" y="144"/>
                    <a:pt x="1151" y="117"/>
                    <a:pt x="1151" y="9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0" name="Google Shape;9060;p67"/>
            <p:cNvSpPr/>
            <p:nvPr/>
          </p:nvSpPr>
          <p:spPr>
            <a:xfrm>
              <a:off x="7888420" y="1279679"/>
              <a:ext cx="60921" cy="9043"/>
            </a:xfrm>
            <a:custGeom>
              <a:rect b="b" l="l" r="r" t="t"/>
              <a:pathLst>
                <a:path extrusionOk="0" h="171" w="1152">
                  <a:moveTo>
                    <a:pt x="10" y="1"/>
                  </a:moveTo>
                  <a:lnTo>
                    <a:pt x="1" y="72"/>
                  </a:lnTo>
                  <a:lnTo>
                    <a:pt x="1152" y="170"/>
                  </a:lnTo>
                  <a:cubicBezTo>
                    <a:pt x="1152" y="143"/>
                    <a:pt x="1152" y="126"/>
                    <a:pt x="1152" y="99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1" name="Google Shape;9061;p67"/>
            <p:cNvSpPr/>
            <p:nvPr/>
          </p:nvSpPr>
          <p:spPr>
            <a:xfrm>
              <a:off x="7949287" y="1272593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2" name="Google Shape;9062;p67"/>
            <p:cNvSpPr/>
            <p:nvPr/>
          </p:nvSpPr>
          <p:spPr>
            <a:xfrm>
              <a:off x="7889848" y="1264131"/>
              <a:ext cx="59493" cy="8514"/>
            </a:xfrm>
            <a:custGeom>
              <a:rect b="b" l="l" r="r" t="t"/>
              <a:pathLst>
                <a:path extrusionOk="0" h="161" w="1125">
                  <a:moveTo>
                    <a:pt x="10" y="0"/>
                  </a:moveTo>
                  <a:lnTo>
                    <a:pt x="1" y="72"/>
                  </a:lnTo>
                  <a:lnTo>
                    <a:pt x="1125" y="161"/>
                  </a:lnTo>
                  <a:cubicBezTo>
                    <a:pt x="1125" y="134"/>
                    <a:pt x="1125" y="116"/>
                    <a:pt x="1125" y="89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3" name="Google Shape;9063;p67"/>
            <p:cNvSpPr/>
            <p:nvPr/>
          </p:nvSpPr>
          <p:spPr>
            <a:xfrm>
              <a:off x="7889372" y="1272117"/>
              <a:ext cx="60445" cy="8567"/>
            </a:xfrm>
            <a:custGeom>
              <a:rect b="b" l="l" r="r" t="t"/>
              <a:pathLst>
                <a:path extrusionOk="0" h="162" w="1143">
                  <a:moveTo>
                    <a:pt x="1" y="1"/>
                  </a:moveTo>
                  <a:lnTo>
                    <a:pt x="1" y="63"/>
                  </a:lnTo>
                  <a:lnTo>
                    <a:pt x="1143" y="161"/>
                  </a:lnTo>
                  <a:cubicBezTo>
                    <a:pt x="1143" y="135"/>
                    <a:pt x="1143" y="117"/>
                    <a:pt x="1143" y="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4" name="Google Shape;9064;p67"/>
            <p:cNvSpPr/>
            <p:nvPr/>
          </p:nvSpPr>
          <p:spPr>
            <a:xfrm>
              <a:off x="7949763" y="1276876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5" name="Google Shape;9065;p67"/>
            <p:cNvSpPr/>
            <p:nvPr/>
          </p:nvSpPr>
          <p:spPr>
            <a:xfrm>
              <a:off x="7877103" y="1256569"/>
              <a:ext cx="22264" cy="57166"/>
            </a:xfrm>
            <a:custGeom>
              <a:rect b="b" l="l" r="r" t="t"/>
              <a:pathLst>
                <a:path extrusionOk="0" h="1081" w="421">
                  <a:moveTo>
                    <a:pt x="254" y="0"/>
                  </a:moveTo>
                  <a:cubicBezTo>
                    <a:pt x="149" y="0"/>
                    <a:pt x="45" y="229"/>
                    <a:pt x="28" y="527"/>
                  </a:cubicBezTo>
                  <a:cubicBezTo>
                    <a:pt x="1" y="821"/>
                    <a:pt x="63" y="1071"/>
                    <a:pt x="161" y="1080"/>
                  </a:cubicBezTo>
                  <a:cubicBezTo>
                    <a:pt x="163" y="1080"/>
                    <a:pt x="165" y="1080"/>
                    <a:pt x="167" y="1080"/>
                  </a:cubicBezTo>
                  <a:cubicBezTo>
                    <a:pt x="272" y="1080"/>
                    <a:pt x="376" y="851"/>
                    <a:pt x="393" y="554"/>
                  </a:cubicBezTo>
                  <a:cubicBezTo>
                    <a:pt x="420" y="259"/>
                    <a:pt x="358" y="9"/>
                    <a:pt x="260" y="1"/>
                  </a:cubicBezTo>
                  <a:cubicBezTo>
                    <a:pt x="258" y="0"/>
                    <a:pt x="256" y="0"/>
                    <a:pt x="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6" name="Google Shape;9066;p67"/>
            <p:cNvSpPr/>
            <p:nvPr/>
          </p:nvSpPr>
          <p:spPr>
            <a:xfrm>
              <a:off x="7667110" y="1022092"/>
              <a:ext cx="84559" cy="80011"/>
            </a:xfrm>
            <a:custGeom>
              <a:rect b="b" l="l" r="r" t="t"/>
              <a:pathLst>
                <a:path extrusionOk="0" h="1513" w="1599">
                  <a:moveTo>
                    <a:pt x="787" y="1"/>
                  </a:moveTo>
                  <a:lnTo>
                    <a:pt x="100" y="777"/>
                  </a:lnTo>
                  <a:cubicBezTo>
                    <a:pt x="1" y="884"/>
                    <a:pt x="698" y="1512"/>
                    <a:pt x="879" y="1512"/>
                  </a:cubicBezTo>
                  <a:cubicBezTo>
                    <a:pt x="893" y="1512"/>
                    <a:pt x="905" y="1508"/>
                    <a:pt x="912" y="1500"/>
                  </a:cubicBezTo>
                  <a:lnTo>
                    <a:pt x="1599" y="723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7" name="Google Shape;9067;p67"/>
            <p:cNvSpPr/>
            <p:nvPr/>
          </p:nvSpPr>
          <p:spPr>
            <a:xfrm>
              <a:off x="7672398" y="1026798"/>
              <a:ext cx="43892" cy="50080"/>
            </a:xfrm>
            <a:custGeom>
              <a:rect b="b" l="l" r="r" t="t"/>
              <a:pathLst>
                <a:path extrusionOk="0" h="947" w="830">
                  <a:moveTo>
                    <a:pt x="776" y="1"/>
                  </a:moveTo>
                  <a:lnTo>
                    <a:pt x="45" y="831"/>
                  </a:lnTo>
                  <a:cubicBezTo>
                    <a:pt x="27" y="813"/>
                    <a:pt x="9" y="786"/>
                    <a:pt x="0" y="768"/>
                  </a:cubicBezTo>
                  <a:lnTo>
                    <a:pt x="0" y="768"/>
                  </a:lnTo>
                  <a:cubicBezTo>
                    <a:pt x="19" y="806"/>
                    <a:pt x="46" y="848"/>
                    <a:pt x="83" y="891"/>
                  </a:cubicBezTo>
                  <a:lnTo>
                    <a:pt x="83" y="891"/>
                  </a:lnTo>
                  <a:lnTo>
                    <a:pt x="830" y="46"/>
                  </a:lnTo>
                  <a:lnTo>
                    <a:pt x="776" y="1"/>
                  </a:lnTo>
                  <a:close/>
                  <a:moveTo>
                    <a:pt x="83" y="891"/>
                  </a:moveTo>
                  <a:lnTo>
                    <a:pt x="80" y="893"/>
                  </a:lnTo>
                  <a:cubicBezTo>
                    <a:pt x="98" y="911"/>
                    <a:pt x="116" y="929"/>
                    <a:pt x="134" y="947"/>
                  </a:cubicBezTo>
                  <a:cubicBezTo>
                    <a:pt x="115" y="928"/>
                    <a:pt x="98" y="909"/>
                    <a:pt x="83" y="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8" name="Google Shape;9068;p67"/>
            <p:cNvSpPr/>
            <p:nvPr/>
          </p:nvSpPr>
          <p:spPr>
            <a:xfrm>
              <a:off x="7685090" y="1037216"/>
              <a:ext cx="42993" cy="48176"/>
            </a:xfrm>
            <a:custGeom>
              <a:rect b="b" l="l" r="r" t="t"/>
              <a:pathLst>
                <a:path extrusionOk="0" h="911" w="813">
                  <a:moveTo>
                    <a:pt x="759" y="0"/>
                  </a:moveTo>
                  <a:lnTo>
                    <a:pt x="1" y="857"/>
                  </a:lnTo>
                  <a:lnTo>
                    <a:pt x="1" y="857"/>
                  </a:lnTo>
                  <a:cubicBezTo>
                    <a:pt x="19" y="875"/>
                    <a:pt x="37" y="892"/>
                    <a:pt x="54" y="910"/>
                  </a:cubicBezTo>
                  <a:lnTo>
                    <a:pt x="813" y="45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9" name="Google Shape;9069;p67"/>
            <p:cNvSpPr/>
            <p:nvPr/>
          </p:nvSpPr>
          <p:spPr>
            <a:xfrm>
              <a:off x="7679431" y="1032033"/>
              <a:ext cx="42993" cy="47700"/>
            </a:xfrm>
            <a:custGeom>
              <a:rect b="b" l="l" r="r" t="t"/>
              <a:pathLst>
                <a:path extrusionOk="0" h="902" w="813">
                  <a:moveTo>
                    <a:pt x="759" y="0"/>
                  </a:moveTo>
                  <a:lnTo>
                    <a:pt x="1" y="848"/>
                  </a:lnTo>
                  <a:cubicBezTo>
                    <a:pt x="19" y="865"/>
                    <a:pt x="37" y="883"/>
                    <a:pt x="54" y="901"/>
                  </a:cubicBezTo>
                  <a:lnTo>
                    <a:pt x="813" y="45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0" name="Google Shape;9070;p67"/>
            <p:cNvSpPr/>
            <p:nvPr/>
          </p:nvSpPr>
          <p:spPr>
            <a:xfrm>
              <a:off x="7690748" y="1042398"/>
              <a:ext cx="43469" cy="48176"/>
            </a:xfrm>
            <a:custGeom>
              <a:rect b="b" l="l" r="r" t="t"/>
              <a:pathLst>
                <a:path extrusionOk="0" h="911" w="822">
                  <a:moveTo>
                    <a:pt x="768" y="0"/>
                  </a:moveTo>
                  <a:lnTo>
                    <a:pt x="1" y="866"/>
                  </a:lnTo>
                  <a:cubicBezTo>
                    <a:pt x="19" y="875"/>
                    <a:pt x="37" y="892"/>
                    <a:pt x="55" y="910"/>
                  </a:cubicBezTo>
                  <a:lnTo>
                    <a:pt x="822" y="4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1" name="Google Shape;9071;p67"/>
            <p:cNvSpPr/>
            <p:nvPr/>
          </p:nvSpPr>
          <p:spPr>
            <a:xfrm>
              <a:off x="7703493" y="1097607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2" name="Google Shape;9072;p67"/>
            <p:cNvSpPr/>
            <p:nvPr/>
          </p:nvSpPr>
          <p:spPr>
            <a:xfrm>
              <a:off x="7703493" y="1052763"/>
              <a:ext cx="42518" cy="46748"/>
            </a:xfrm>
            <a:custGeom>
              <a:rect b="b" l="l" r="r" t="t"/>
              <a:pathLst>
                <a:path extrusionOk="0" h="884" w="804">
                  <a:moveTo>
                    <a:pt x="750" y="1"/>
                  </a:moveTo>
                  <a:lnTo>
                    <a:pt x="1" y="848"/>
                  </a:lnTo>
                  <a:cubicBezTo>
                    <a:pt x="19" y="866"/>
                    <a:pt x="45" y="875"/>
                    <a:pt x="63" y="884"/>
                  </a:cubicBezTo>
                  <a:lnTo>
                    <a:pt x="804" y="45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3" name="Google Shape;9073;p67"/>
            <p:cNvSpPr/>
            <p:nvPr/>
          </p:nvSpPr>
          <p:spPr>
            <a:xfrm>
              <a:off x="7696882" y="1047581"/>
              <a:ext cx="42993" cy="47700"/>
            </a:xfrm>
            <a:custGeom>
              <a:rect b="b" l="l" r="r" t="t"/>
              <a:pathLst>
                <a:path extrusionOk="0" h="902" w="813">
                  <a:moveTo>
                    <a:pt x="759" y="1"/>
                  </a:moveTo>
                  <a:lnTo>
                    <a:pt x="1" y="857"/>
                  </a:lnTo>
                  <a:cubicBezTo>
                    <a:pt x="28" y="875"/>
                    <a:pt x="46" y="893"/>
                    <a:pt x="63" y="902"/>
                  </a:cubicBezTo>
                  <a:lnTo>
                    <a:pt x="813" y="45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4" name="Google Shape;9074;p67"/>
            <p:cNvSpPr/>
            <p:nvPr/>
          </p:nvSpPr>
          <p:spPr>
            <a:xfrm>
              <a:off x="7700214" y="1095227"/>
              <a:ext cx="53" cy="53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5" name="Google Shape;9075;p67"/>
            <p:cNvSpPr/>
            <p:nvPr/>
          </p:nvSpPr>
          <p:spPr>
            <a:xfrm>
              <a:off x="7704920" y="1020611"/>
              <a:ext cx="50556" cy="40984"/>
            </a:xfrm>
            <a:custGeom>
              <a:rect b="b" l="l" r="r" t="t"/>
              <a:pathLst>
                <a:path extrusionOk="0" h="775" w="956">
                  <a:moveTo>
                    <a:pt x="147" y="1"/>
                  </a:moveTo>
                  <a:cubicBezTo>
                    <a:pt x="115" y="1"/>
                    <a:pt x="89" y="10"/>
                    <a:pt x="72" y="29"/>
                  </a:cubicBezTo>
                  <a:cubicBezTo>
                    <a:pt x="1" y="109"/>
                    <a:pt x="126" y="332"/>
                    <a:pt x="357" y="528"/>
                  </a:cubicBezTo>
                  <a:cubicBezTo>
                    <a:pt x="531" y="681"/>
                    <a:pt x="716" y="775"/>
                    <a:pt x="818" y="775"/>
                  </a:cubicBezTo>
                  <a:cubicBezTo>
                    <a:pt x="848" y="775"/>
                    <a:pt x="870" y="767"/>
                    <a:pt x="884" y="751"/>
                  </a:cubicBezTo>
                  <a:cubicBezTo>
                    <a:pt x="955" y="671"/>
                    <a:pt x="830" y="448"/>
                    <a:pt x="607" y="252"/>
                  </a:cubicBezTo>
                  <a:cubicBezTo>
                    <a:pt x="430" y="95"/>
                    <a:pt x="253" y="1"/>
                    <a:pt x="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6" name="Google Shape;9076;p67"/>
            <p:cNvSpPr/>
            <p:nvPr/>
          </p:nvSpPr>
          <p:spPr>
            <a:xfrm>
              <a:off x="7957377" y="1035788"/>
              <a:ext cx="66526" cy="60921"/>
            </a:xfrm>
            <a:custGeom>
              <a:rect b="b" l="l" r="r" t="t"/>
              <a:pathLst>
                <a:path extrusionOk="0" h="1152" w="1258">
                  <a:moveTo>
                    <a:pt x="1186" y="0"/>
                  </a:moveTo>
                  <a:lnTo>
                    <a:pt x="151" y="63"/>
                  </a:lnTo>
                  <a:cubicBezTo>
                    <a:pt x="0" y="72"/>
                    <a:pt x="61" y="1151"/>
                    <a:pt x="220" y="1151"/>
                  </a:cubicBezTo>
                  <a:cubicBezTo>
                    <a:pt x="221" y="1151"/>
                    <a:pt x="222" y="1151"/>
                    <a:pt x="222" y="1151"/>
                  </a:cubicBezTo>
                  <a:lnTo>
                    <a:pt x="1257" y="108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7" name="Google Shape;9077;p67"/>
            <p:cNvSpPr/>
            <p:nvPr/>
          </p:nvSpPr>
          <p:spPr>
            <a:xfrm>
              <a:off x="7961079" y="1042398"/>
              <a:ext cx="59493" cy="11846"/>
            </a:xfrm>
            <a:custGeom>
              <a:rect b="b" l="l" r="r" t="t"/>
              <a:pathLst>
                <a:path extrusionOk="0" h="224" w="1125">
                  <a:moveTo>
                    <a:pt x="28" y="0"/>
                  </a:moveTo>
                  <a:cubicBezTo>
                    <a:pt x="21" y="20"/>
                    <a:pt x="16" y="41"/>
                    <a:pt x="12" y="66"/>
                  </a:cubicBezTo>
                  <a:lnTo>
                    <a:pt x="12" y="66"/>
                  </a:lnTo>
                  <a:cubicBezTo>
                    <a:pt x="20" y="41"/>
                    <a:pt x="28" y="17"/>
                    <a:pt x="28" y="0"/>
                  </a:cubicBezTo>
                  <a:close/>
                  <a:moveTo>
                    <a:pt x="1125" y="0"/>
                  </a:moveTo>
                  <a:lnTo>
                    <a:pt x="11" y="72"/>
                  </a:lnTo>
                  <a:lnTo>
                    <a:pt x="11" y="72"/>
                  </a:lnTo>
                  <a:cubicBezTo>
                    <a:pt x="11" y="70"/>
                    <a:pt x="11" y="68"/>
                    <a:pt x="12" y="66"/>
                  </a:cubicBezTo>
                  <a:lnTo>
                    <a:pt x="12" y="66"/>
                  </a:lnTo>
                  <a:cubicBezTo>
                    <a:pt x="11" y="68"/>
                    <a:pt x="10" y="70"/>
                    <a:pt x="10" y="72"/>
                  </a:cubicBezTo>
                  <a:lnTo>
                    <a:pt x="11" y="72"/>
                  </a:lnTo>
                  <a:lnTo>
                    <a:pt x="11" y="72"/>
                  </a:lnTo>
                  <a:cubicBezTo>
                    <a:pt x="7" y="93"/>
                    <a:pt x="5" y="117"/>
                    <a:pt x="3" y="143"/>
                  </a:cubicBezTo>
                  <a:lnTo>
                    <a:pt x="3" y="143"/>
                  </a:lnTo>
                  <a:lnTo>
                    <a:pt x="1125" y="72"/>
                  </a:lnTo>
                  <a:lnTo>
                    <a:pt x="1125" y="0"/>
                  </a:lnTo>
                  <a:close/>
                  <a:moveTo>
                    <a:pt x="3" y="143"/>
                  </a:moveTo>
                  <a:lnTo>
                    <a:pt x="1" y="143"/>
                  </a:lnTo>
                  <a:cubicBezTo>
                    <a:pt x="1" y="170"/>
                    <a:pt x="1" y="197"/>
                    <a:pt x="1" y="223"/>
                  </a:cubicBezTo>
                  <a:cubicBezTo>
                    <a:pt x="1" y="194"/>
                    <a:pt x="2" y="168"/>
                    <a:pt x="3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8" name="Google Shape;9078;p67"/>
            <p:cNvSpPr/>
            <p:nvPr/>
          </p:nvSpPr>
          <p:spPr>
            <a:xfrm>
              <a:off x="7960603" y="1057945"/>
              <a:ext cx="60921" cy="7615"/>
            </a:xfrm>
            <a:custGeom>
              <a:rect b="b" l="l" r="r" t="t"/>
              <a:pathLst>
                <a:path extrusionOk="0" h="144" w="1152">
                  <a:moveTo>
                    <a:pt x="1" y="1"/>
                  </a:moveTo>
                  <a:cubicBezTo>
                    <a:pt x="1" y="28"/>
                    <a:pt x="1" y="54"/>
                    <a:pt x="1" y="81"/>
                  </a:cubicBezTo>
                  <a:lnTo>
                    <a:pt x="2" y="81"/>
                  </a:lnTo>
                  <a:lnTo>
                    <a:pt x="2" y="81"/>
                  </a:lnTo>
                  <a:cubicBezTo>
                    <a:pt x="4" y="103"/>
                    <a:pt x="6" y="124"/>
                    <a:pt x="10" y="144"/>
                  </a:cubicBezTo>
                  <a:lnTo>
                    <a:pt x="1152" y="72"/>
                  </a:lnTo>
                  <a:lnTo>
                    <a:pt x="1152" y="10"/>
                  </a:lnTo>
                  <a:lnTo>
                    <a:pt x="2" y="81"/>
                  </a:lnTo>
                  <a:lnTo>
                    <a:pt x="2" y="81"/>
                  </a:lnTo>
                  <a:cubicBezTo>
                    <a:pt x="1" y="54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9" name="Google Shape;9079;p67"/>
            <p:cNvSpPr/>
            <p:nvPr/>
          </p:nvSpPr>
          <p:spPr>
            <a:xfrm>
              <a:off x="7960603" y="1050436"/>
              <a:ext cx="60445" cy="7562"/>
            </a:xfrm>
            <a:custGeom>
              <a:rect b="b" l="l" r="r" t="t"/>
              <a:pathLst>
                <a:path extrusionOk="0" h="143" w="1143">
                  <a:moveTo>
                    <a:pt x="1143" y="0"/>
                  </a:moveTo>
                  <a:lnTo>
                    <a:pt x="10" y="71"/>
                  </a:lnTo>
                  <a:cubicBezTo>
                    <a:pt x="10" y="89"/>
                    <a:pt x="1" y="116"/>
                    <a:pt x="1" y="143"/>
                  </a:cubicBezTo>
                  <a:lnTo>
                    <a:pt x="1143" y="71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0" name="Google Shape;9080;p67"/>
            <p:cNvSpPr/>
            <p:nvPr/>
          </p:nvSpPr>
          <p:spPr>
            <a:xfrm>
              <a:off x="7961079" y="1065983"/>
              <a:ext cx="60921" cy="7615"/>
            </a:xfrm>
            <a:custGeom>
              <a:rect b="b" l="l" r="r" t="t"/>
              <a:pathLst>
                <a:path extrusionOk="0" h="144" w="1152">
                  <a:moveTo>
                    <a:pt x="1152" y="0"/>
                  </a:moveTo>
                  <a:lnTo>
                    <a:pt x="1" y="72"/>
                  </a:lnTo>
                  <a:cubicBezTo>
                    <a:pt x="1" y="99"/>
                    <a:pt x="10" y="125"/>
                    <a:pt x="10" y="143"/>
                  </a:cubicBezTo>
                  <a:lnTo>
                    <a:pt x="1152" y="72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1" name="Google Shape;9081;p67"/>
            <p:cNvSpPr/>
            <p:nvPr/>
          </p:nvSpPr>
          <p:spPr>
            <a:xfrm>
              <a:off x="7963459" y="1085338"/>
              <a:ext cx="53" cy="5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2" name="Google Shape;9082;p67"/>
            <p:cNvSpPr/>
            <p:nvPr/>
          </p:nvSpPr>
          <p:spPr>
            <a:xfrm>
              <a:off x="7963459" y="1082007"/>
              <a:ext cx="59969" cy="7139"/>
            </a:xfrm>
            <a:custGeom>
              <a:rect b="b" l="l" r="r" t="t"/>
              <a:pathLst>
                <a:path extrusionOk="0" h="135" w="1134">
                  <a:moveTo>
                    <a:pt x="1124" y="1"/>
                  </a:moveTo>
                  <a:lnTo>
                    <a:pt x="0" y="63"/>
                  </a:lnTo>
                  <a:cubicBezTo>
                    <a:pt x="0" y="90"/>
                    <a:pt x="9" y="117"/>
                    <a:pt x="18" y="135"/>
                  </a:cubicBezTo>
                  <a:lnTo>
                    <a:pt x="1133" y="72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3" name="Google Shape;9083;p67"/>
            <p:cNvSpPr/>
            <p:nvPr/>
          </p:nvSpPr>
          <p:spPr>
            <a:xfrm>
              <a:off x="7962031" y="1074022"/>
              <a:ext cx="60921" cy="7562"/>
            </a:xfrm>
            <a:custGeom>
              <a:rect b="b" l="l" r="r" t="t"/>
              <a:pathLst>
                <a:path extrusionOk="0" h="143" w="1152">
                  <a:moveTo>
                    <a:pt x="1142" y="0"/>
                  </a:moveTo>
                  <a:lnTo>
                    <a:pt x="1" y="71"/>
                  </a:lnTo>
                  <a:cubicBezTo>
                    <a:pt x="1" y="98"/>
                    <a:pt x="10" y="116"/>
                    <a:pt x="10" y="143"/>
                  </a:cubicBezTo>
                  <a:lnTo>
                    <a:pt x="1151" y="71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4" name="Google Shape;9084;p67"/>
            <p:cNvSpPr/>
            <p:nvPr/>
          </p:nvSpPr>
          <p:spPr>
            <a:xfrm>
              <a:off x="7962507" y="1081531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5" name="Google Shape;9085;p67"/>
            <p:cNvSpPr/>
            <p:nvPr/>
          </p:nvSpPr>
          <p:spPr>
            <a:xfrm>
              <a:off x="8011105" y="1035788"/>
              <a:ext cx="21735" cy="57589"/>
            </a:xfrm>
            <a:custGeom>
              <a:rect b="b" l="l" r="r" t="t"/>
              <a:pathLst>
                <a:path extrusionOk="0" h="1089" w="411">
                  <a:moveTo>
                    <a:pt x="176" y="0"/>
                  </a:moveTo>
                  <a:cubicBezTo>
                    <a:pt x="174" y="0"/>
                    <a:pt x="172" y="0"/>
                    <a:pt x="170" y="0"/>
                  </a:cubicBezTo>
                  <a:cubicBezTo>
                    <a:pt x="72" y="9"/>
                    <a:pt x="0" y="259"/>
                    <a:pt x="18" y="554"/>
                  </a:cubicBezTo>
                  <a:cubicBezTo>
                    <a:pt x="36" y="857"/>
                    <a:pt x="134" y="1089"/>
                    <a:pt x="241" y="1089"/>
                  </a:cubicBezTo>
                  <a:cubicBezTo>
                    <a:pt x="348" y="1080"/>
                    <a:pt x="411" y="830"/>
                    <a:pt x="393" y="536"/>
                  </a:cubicBezTo>
                  <a:cubicBezTo>
                    <a:pt x="375" y="238"/>
                    <a:pt x="280" y="0"/>
                    <a:pt x="176" y="0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6" name="Google Shape;9086;p67"/>
            <p:cNvSpPr/>
            <p:nvPr/>
          </p:nvSpPr>
          <p:spPr>
            <a:xfrm>
              <a:off x="8021470" y="1042398"/>
              <a:ext cx="8091" cy="43945"/>
            </a:xfrm>
            <a:custGeom>
              <a:rect b="b" l="l" r="r" t="t"/>
              <a:pathLst>
                <a:path extrusionOk="0" h="831" w="153">
                  <a:moveTo>
                    <a:pt x="48" y="0"/>
                  </a:moveTo>
                  <a:cubicBezTo>
                    <a:pt x="47" y="0"/>
                    <a:pt x="46" y="0"/>
                    <a:pt x="45" y="0"/>
                  </a:cubicBezTo>
                  <a:cubicBezTo>
                    <a:pt x="10" y="0"/>
                    <a:pt x="1" y="188"/>
                    <a:pt x="10" y="420"/>
                  </a:cubicBezTo>
                  <a:cubicBezTo>
                    <a:pt x="27" y="652"/>
                    <a:pt x="63" y="830"/>
                    <a:pt x="99" y="830"/>
                  </a:cubicBezTo>
                  <a:cubicBezTo>
                    <a:pt x="134" y="830"/>
                    <a:pt x="152" y="643"/>
                    <a:pt x="134" y="411"/>
                  </a:cubicBezTo>
                  <a:cubicBezTo>
                    <a:pt x="126" y="184"/>
                    <a:pt x="83" y="0"/>
                    <a:pt x="48" y="0"/>
                  </a:cubicBezTo>
                  <a:close/>
                </a:path>
              </a:pathLst>
            </a:custGeom>
            <a:solidFill>
              <a:srgbClr val="72C6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7" name="Google Shape;9087;p67"/>
            <p:cNvSpPr/>
            <p:nvPr/>
          </p:nvSpPr>
          <p:spPr>
            <a:xfrm>
              <a:off x="7657803" y="919712"/>
              <a:ext cx="66526" cy="60921"/>
            </a:xfrm>
            <a:custGeom>
              <a:rect b="b" l="l" r="r" t="t"/>
              <a:pathLst>
                <a:path extrusionOk="0" h="1152" w="1258">
                  <a:moveTo>
                    <a:pt x="1186" y="1"/>
                  </a:moveTo>
                  <a:lnTo>
                    <a:pt x="151" y="63"/>
                  </a:lnTo>
                  <a:cubicBezTo>
                    <a:pt x="0" y="72"/>
                    <a:pt x="70" y="1152"/>
                    <a:pt x="221" y="1152"/>
                  </a:cubicBezTo>
                  <a:cubicBezTo>
                    <a:pt x="221" y="1152"/>
                    <a:pt x="222" y="1152"/>
                    <a:pt x="223" y="1152"/>
                  </a:cubicBezTo>
                  <a:lnTo>
                    <a:pt x="1257" y="1089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8" name="Google Shape;9088;p67"/>
            <p:cNvSpPr/>
            <p:nvPr/>
          </p:nvSpPr>
          <p:spPr>
            <a:xfrm>
              <a:off x="7661505" y="926323"/>
              <a:ext cx="59969" cy="11846"/>
            </a:xfrm>
            <a:custGeom>
              <a:rect b="b" l="l" r="r" t="t"/>
              <a:pathLst>
                <a:path extrusionOk="0" h="224" w="1134">
                  <a:moveTo>
                    <a:pt x="37" y="1"/>
                  </a:moveTo>
                  <a:lnTo>
                    <a:pt x="37" y="1"/>
                  </a:lnTo>
                  <a:cubicBezTo>
                    <a:pt x="29" y="17"/>
                    <a:pt x="20" y="40"/>
                    <a:pt x="19" y="64"/>
                  </a:cubicBezTo>
                  <a:lnTo>
                    <a:pt x="19" y="64"/>
                  </a:lnTo>
                  <a:cubicBezTo>
                    <a:pt x="24" y="41"/>
                    <a:pt x="30" y="19"/>
                    <a:pt x="37" y="1"/>
                  </a:cubicBezTo>
                  <a:close/>
                  <a:moveTo>
                    <a:pt x="1125" y="1"/>
                  </a:moveTo>
                  <a:lnTo>
                    <a:pt x="19" y="72"/>
                  </a:lnTo>
                  <a:cubicBezTo>
                    <a:pt x="19" y="70"/>
                    <a:pt x="19" y="67"/>
                    <a:pt x="19" y="64"/>
                  </a:cubicBezTo>
                  <a:lnTo>
                    <a:pt x="19" y="64"/>
                  </a:lnTo>
                  <a:cubicBezTo>
                    <a:pt x="14" y="89"/>
                    <a:pt x="9" y="115"/>
                    <a:pt x="6" y="143"/>
                  </a:cubicBezTo>
                  <a:lnTo>
                    <a:pt x="6" y="143"/>
                  </a:lnTo>
                  <a:lnTo>
                    <a:pt x="1134" y="72"/>
                  </a:lnTo>
                  <a:lnTo>
                    <a:pt x="1125" y="1"/>
                  </a:lnTo>
                  <a:close/>
                  <a:moveTo>
                    <a:pt x="6" y="143"/>
                  </a:moveTo>
                  <a:lnTo>
                    <a:pt x="1" y="144"/>
                  </a:lnTo>
                  <a:cubicBezTo>
                    <a:pt x="1" y="170"/>
                    <a:pt x="1" y="197"/>
                    <a:pt x="1" y="224"/>
                  </a:cubicBezTo>
                  <a:cubicBezTo>
                    <a:pt x="1" y="196"/>
                    <a:pt x="3" y="169"/>
                    <a:pt x="6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9" name="Google Shape;9089;p67"/>
            <p:cNvSpPr/>
            <p:nvPr/>
          </p:nvSpPr>
          <p:spPr>
            <a:xfrm>
              <a:off x="7661029" y="941923"/>
              <a:ext cx="61397" cy="7562"/>
            </a:xfrm>
            <a:custGeom>
              <a:rect b="b" l="l" r="r" t="t"/>
              <a:pathLst>
                <a:path extrusionOk="0" h="143" w="1161">
                  <a:moveTo>
                    <a:pt x="10" y="0"/>
                  </a:moveTo>
                  <a:cubicBezTo>
                    <a:pt x="1" y="45"/>
                    <a:pt x="10" y="98"/>
                    <a:pt x="10" y="143"/>
                  </a:cubicBezTo>
                  <a:lnTo>
                    <a:pt x="1161" y="81"/>
                  </a:lnTo>
                  <a:lnTo>
                    <a:pt x="1152" y="9"/>
                  </a:lnTo>
                  <a:lnTo>
                    <a:pt x="10" y="81"/>
                  </a:lnTo>
                  <a:cubicBezTo>
                    <a:pt x="10" y="54"/>
                    <a:pt x="10" y="27"/>
                    <a:pt x="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0" name="Google Shape;9090;p67"/>
            <p:cNvSpPr/>
            <p:nvPr/>
          </p:nvSpPr>
          <p:spPr>
            <a:xfrm>
              <a:off x="7661505" y="934361"/>
              <a:ext cx="60445" cy="7615"/>
            </a:xfrm>
            <a:custGeom>
              <a:rect b="b" l="l" r="r" t="t"/>
              <a:pathLst>
                <a:path extrusionOk="0" h="144" w="1143">
                  <a:moveTo>
                    <a:pt x="1134" y="0"/>
                  </a:moveTo>
                  <a:lnTo>
                    <a:pt x="1" y="72"/>
                  </a:lnTo>
                  <a:cubicBezTo>
                    <a:pt x="1" y="90"/>
                    <a:pt x="1" y="116"/>
                    <a:pt x="1" y="143"/>
                  </a:cubicBezTo>
                  <a:lnTo>
                    <a:pt x="1143" y="72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1" name="Google Shape;9091;p67"/>
            <p:cNvSpPr/>
            <p:nvPr/>
          </p:nvSpPr>
          <p:spPr>
            <a:xfrm>
              <a:off x="7661505" y="949908"/>
              <a:ext cx="61397" cy="7615"/>
            </a:xfrm>
            <a:custGeom>
              <a:rect b="b" l="l" r="r" t="t"/>
              <a:pathLst>
                <a:path extrusionOk="0" h="144" w="1161">
                  <a:moveTo>
                    <a:pt x="1152" y="1"/>
                  </a:moveTo>
                  <a:lnTo>
                    <a:pt x="1" y="72"/>
                  </a:lnTo>
                  <a:cubicBezTo>
                    <a:pt x="10" y="99"/>
                    <a:pt x="10" y="126"/>
                    <a:pt x="10" y="144"/>
                  </a:cubicBezTo>
                  <a:lnTo>
                    <a:pt x="1161" y="7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2" name="Google Shape;9092;p67"/>
            <p:cNvSpPr/>
            <p:nvPr/>
          </p:nvSpPr>
          <p:spPr>
            <a:xfrm>
              <a:off x="7663884" y="969739"/>
              <a:ext cx="53" cy="53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3" name="Google Shape;9093;p67"/>
            <p:cNvSpPr/>
            <p:nvPr/>
          </p:nvSpPr>
          <p:spPr>
            <a:xfrm>
              <a:off x="7663884" y="965984"/>
              <a:ext cx="59969" cy="7086"/>
            </a:xfrm>
            <a:custGeom>
              <a:rect b="b" l="l" r="r" t="t"/>
              <a:pathLst>
                <a:path extrusionOk="0" h="134" w="1134">
                  <a:moveTo>
                    <a:pt x="1125" y="0"/>
                  </a:moveTo>
                  <a:lnTo>
                    <a:pt x="0" y="72"/>
                  </a:lnTo>
                  <a:cubicBezTo>
                    <a:pt x="0" y="89"/>
                    <a:pt x="9" y="116"/>
                    <a:pt x="18" y="134"/>
                  </a:cubicBezTo>
                  <a:lnTo>
                    <a:pt x="1133" y="7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4" name="Google Shape;9094;p67"/>
            <p:cNvSpPr/>
            <p:nvPr/>
          </p:nvSpPr>
          <p:spPr>
            <a:xfrm>
              <a:off x="7662456" y="957946"/>
              <a:ext cx="60921" cy="7615"/>
            </a:xfrm>
            <a:custGeom>
              <a:rect b="b" l="l" r="r" t="t"/>
              <a:pathLst>
                <a:path extrusionOk="0" h="144" w="1152">
                  <a:moveTo>
                    <a:pt x="1143" y="1"/>
                  </a:moveTo>
                  <a:lnTo>
                    <a:pt x="1" y="72"/>
                  </a:lnTo>
                  <a:cubicBezTo>
                    <a:pt x="1" y="99"/>
                    <a:pt x="10" y="117"/>
                    <a:pt x="10" y="143"/>
                  </a:cubicBezTo>
                  <a:lnTo>
                    <a:pt x="1152" y="72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5" name="Google Shape;9095;p67"/>
            <p:cNvSpPr/>
            <p:nvPr/>
          </p:nvSpPr>
          <p:spPr>
            <a:xfrm>
              <a:off x="7662932" y="965508"/>
              <a:ext cx="53" cy="53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6" name="Google Shape;9096;p67"/>
            <p:cNvSpPr/>
            <p:nvPr/>
          </p:nvSpPr>
          <p:spPr>
            <a:xfrm>
              <a:off x="7711531" y="919712"/>
              <a:ext cx="21735" cy="57642"/>
            </a:xfrm>
            <a:custGeom>
              <a:rect b="b" l="l" r="r" t="t"/>
              <a:pathLst>
                <a:path extrusionOk="0" h="1090" w="411">
                  <a:moveTo>
                    <a:pt x="184" y="1"/>
                  </a:moveTo>
                  <a:cubicBezTo>
                    <a:pt x="182" y="1"/>
                    <a:pt x="181" y="1"/>
                    <a:pt x="179" y="1"/>
                  </a:cubicBezTo>
                  <a:cubicBezTo>
                    <a:pt x="72" y="10"/>
                    <a:pt x="1" y="260"/>
                    <a:pt x="18" y="554"/>
                  </a:cubicBezTo>
                  <a:cubicBezTo>
                    <a:pt x="45" y="852"/>
                    <a:pt x="140" y="1090"/>
                    <a:pt x="236" y="1090"/>
                  </a:cubicBezTo>
                  <a:cubicBezTo>
                    <a:pt x="238" y="1090"/>
                    <a:pt x="240" y="1089"/>
                    <a:pt x="241" y="1089"/>
                  </a:cubicBezTo>
                  <a:cubicBezTo>
                    <a:pt x="348" y="1080"/>
                    <a:pt x="411" y="831"/>
                    <a:pt x="393" y="536"/>
                  </a:cubicBezTo>
                  <a:cubicBezTo>
                    <a:pt x="376" y="238"/>
                    <a:pt x="281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7" name="Google Shape;9097;p67"/>
            <p:cNvSpPr/>
            <p:nvPr/>
          </p:nvSpPr>
          <p:spPr>
            <a:xfrm>
              <a:off x="7445906" y="1097713"/>
              <a:ext cx="441675" cy="396725"/>
            </a:xfrm>
            <a:custGeom>
              <a:rect b="b" l="l" r="r" t="t"/>
              <a:pathLst>
                <a:path extrusionOk="0" h="7502" w="8352">
                  <a:moveTo>
                    <a:pt x="3468" y="1"/>
                  </a:moveTo>
                  <a:cubicBezTo>
                    <a:pt x="3466" y="1"/>
                    <a:pt x="3467" y="3"/>
                    <a:pt x="3471" y="7"/>
                  </a:cubicBezTo>
                  <a:cubicBezTo>
                    <a:pt x="3498" y="16"/>
                    <a:pt x="3025" y="587"/>
                    <a:pt x="2526" y="605"/>
                  </a:cubicBezTo>
                  <a:cubicBezTo>
                    <a:pt x="2035" y="623"/>
                    <a:pt x="1928" y="819"/>
                    <a:pt x="1669" y="1095"/>
                  </a:cubicBezTo>
                  <a:cubicBezTo>
                    <a:pt x="1419" y="1381"/>
                    <a:pt x="1063" y="1345"/>
                    <a:pt x="581" y="1693"/>
                  </a:cubicBezTo>
                  <a:cubicBezTo>
                    <a:pt x="358" y="1845"/>
                    <a:pt x="1" y="2255"/>
                    <a:pt x="1" y="2255"/>
                  </a:cubicBezTo>
                  <a:cubicBezTo>
                    <a:pt x="260" y="2389"/>
                    <a:pt x="795" y="3254"/>
                    <a:pt x="1098" y="3584"/>
                  </a:cubicBezTo>
                  <a:cubicBezTo>
                    <a:pt x="1589" y="4120"/>
                    <a:pt x="2436" y="5574"/>
                    <a:pt x="3070" y="5895"/>
                  </a:cubicBezTo>
                  <a:cubicBezTo>
                    <a:pt x="3694" y="6225"/>
                    <a:pt x="4488" y="7501"/>
                    <a:pt x="4488" y="7501"/>
                  </a:cubicBezTo>
                  <a:cubicBezTo>
                    <a:pt x="4496" y="7501"/>
                    <a:pt x="4504" y="7501"/>
                    <a:pt x="4512" y="7501"/>
                  </a:cubicBezTo>
                  <a:cubicBezTo>
                    <a:pt x="5027" y="7501"/>
                    <a:pt x="5403" y="6947"/>
                    <a:pt x="5884" y="6947"/>
                  </a:cubicBezTo>
                  <a:cubicBezTo>
                    <a:pt x="5892" y="6947"/>
                    <a:pt x="5899" y="6947"/>
                    <a:pt x="5907" y="6948"/>
                  </a:cubicBezTo>
                  <a:cubicBezTo>
                    <a:pt x="5911" y="6948"/>
                    <a:pt x="5915" y="6948"/>
                    <a:pt x="5918" y="6948"/>
                  </a:cubicBezTo>
                  <a:cubicBezTo>
                    <a:pt x="6349" y="6948"/>
                    <a:pt x="6800" y="6125"/>
                    <a:pt x="7318" y="6125"/>
                  </a:cubicBezTo>
                  <a:cubicBezTo>
                    <a:pt x="7408" y="6125"/>
                    <a:pt x="7499" y="6150"/>
                    <a:pt x="7593" y="6207"/>
                  </a:cubicBezTo>
                  <a:cubicBezTo>
                    <a:pt x="7649" y="6242"/>
                    <a:pt x="7705" y="6257"/>
                    <a:pt x="7760" y="6257"/>
                  </a:cubicBezTo>
                  <a:cubicBezTo>
                    <a:pt x="8074" y="6257"/>
                    <a:pt x="8351" y="5779"/>
                    <a:pt x="8351" y="5779"/>
                  </a:cubicBezTo>
                  <a:cubicBezTo>
                    <a:pt x="8351" y="5779"/>
                    <a:pt x="8128" y="5351"/>
                    <a:pt x="7825" y="5003"/>
                  </a:cubicBezTo>
                  <a:cubicBezTo>
                    <a:pt x="7521" y="4655"/>
                    <a:pt x="7084" y="4494"/>
                    <a:pt x="6843" y="4120"/>
                  </a:cubicBezTo>
                  <a:cubicBezTo>
                    <a:pt x="6603" y="3745"/>
                    <a:pt x="6272" y="3308"/>
                    <a:pt x="5666" y="2781"/>
                  </a:cubicBezTo>
                  <a:cubicBezTo>
                    <a:pt x="5059" y="2255"/>
                    <a:pt x="4943" y="1765"/>
                    <a:pt x="4622" y="1363"/>
                  </a:cubicBezTo>
                  <a:cubicBezTo>
                    <a:pt x="4301" y="962"/>
                    <a:pt x="3498" y="16"/>
                    <a:pt x="3498" y="16"/>
                  </a:cubicBezTo>
                  <a:cubicBezTo>
                    <a:pt x="3498" y="16"/>
                    <a:pt x="3473" y="1"/>
                    <a:pt x="3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8" name="Google Shape;9098;p67"/>
            <p:cNvSpPr/>
            <p:nvPr/>
          </p:nvSpPr>
          <p:spPr>
            <a:xfrm>
              <a:off x="7691700" y="1470741"/>
              <a:ext cx="44897" cy="23163"/>
            </a:xfrm>
            <a:custGeom>
              <a:rect b="b" l="l" r="r" t="t"/>
              <a:pathLst>
                <a:path extrusionOk="0" h="438" w="849">
                  <a:moveTo>
                    <a:pt x="848" y="1"/>
                  </a:moveTo>
                  <a:cubicBezTo>
                    <a:pt x="554" y="54"/>
                    <a:pt x="286" y="295"/>
                    <a:pt x="1" y="438"/>
                  </a:cubicBezTo>
                  <a:cubicBezTo>
                    <a:pt x="313" y="375"/>
                    <a:pt x="572" y="143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9" name="Google Shape;9099;p67"/>
            <p:cNvSpPr/>
            <p:nvPr/>
          </p:nvSpPr>
          <p:spPr>
            <a:xfrm>
              <a:off x="7758701" y="1426849"/>
              <a:ext cx="56690" cy="38287"/>
            </a:xfrm>
            <a:custGeom>
              <a:rect b="b" l="l" r="r" t="t"/>
              <a:pathLst>
                <a:path extrusionOk="0" h="724" w="1072">
                  <a:moveTo>
                    <a:pt x="1071" y="1"/>
                  </a:moveTo>
                  <a:lnTo>
                    <a:pt x="1071" y="1"/>
                  </a:lnTo>
                  <a:cubicBezTo>
                    <a:pt x="688" y="46"/>
                    <a:pt x="331" y="518"/>
                    <a:pt x="1" y="724"/>
                  </a:cubicBezTo>
                  <a:cubicBezTo>
                    <a:pt x="340" y="724"/>
                    <a:pt x="688" y="224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0" name="Google Shape;9100;p67"/>
            <p:cNvSpPr/>
            <p:nvPr/>
          </p:nvSpPr>
          <p:spPr>
            <a:xfrm>
              <a:off x="7554895" y="1129177"/>
              <a:ext cx="29773" cy="6663"/>
            </a:xfrm>
            <a:custGeom>
              <a:rect b="b" l="l" r="r" t="t"/>
              <a:pathLst>
                <a:path extrusionOk="0" h="126" w="563">
                  <a:moveTo>
                    <a:pt x="563" y="1"/>
                  </a:moveTo>
                  <a:cubicBezTo>
                    <a:pt x="536" y="10"/>
                    <a:pt x="500" y="10"/>
                    <a:pt x="465" y="10"/>
                  </a:cubicBezTo>
                  <a:cubicBezTo>
                    <a:pt x="251" y="19"/>
                    <a:pt x="108" y="63"/>
                    <a:pt x="1" y="126"/>
                  </a:cubicBezTo>
                  <a:cubicBezTo>
                    <a:pt x="54" y="117"/>
                    <a:pt x="117" y="117"/>
                    <a:pt x="188" y="108"/>
                  </a:cubicBezTo>
                  <a:cubicBezTo>
                    <a:pt x="313" y="108"/>
                    <a:pt x="447" y="63"/>
                    <a:pt x="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1" name="Google Shape;9101;p67"/>
            <p:cNvSpPr/>
            <p:nvPr/>
          </p:nvSpPr>
          <p:spPr>
            <a:xfrm>
              <a:off x="7620468" y="1097713"/>
              <a:ext cx="267110" cy="330674"/>
            </a:xfrm>
            <a:custGeom>
              <a:rect b="b" l="l" r="r" t="t"/>
              <a:pathLst>
                <a:path extrusionOk="0" h="6253" w="5051">
                  <a:moveTo>
                    <a:pt x="167" y="1"/>
                  </a:moveTo>
                  <a:cubicBezTo>
                    <a:pt x="165" y="1"/>
                    <a:pt x="166" y="3"/>
                    <a:pt x="170" y="7"/>
                  </a:cubicBezTo>
                  <a:cubicBezTo>
                    <a:pt x="179" y="16"/>
                    <a:pt x="117" y="105"/>
                    <a:pt x="1" y="212"/>
                  </a:cubicBezTo>
                  <a:cubicBezTo>
                    <a:pt x="206" y="462"/>
                    <a:pt x="786" y="1140"/>
                    <a:pt x="1045" y="1461"/>
                  </a:cubicBezTo>
                  <a:cubicBezTo>
                    <a:pt x="1357" y="1863"/>
                    <a:pt x="1473" y="2353"/>
                    <a:pt x="2088" y="2880"/>
                  </a:cubicBezTo>
                  <a:cubicBezTo>
                    <a:pt x="2695" y="3406"/>
                    <a:pt x="3025" y="3843"/>
                    <a:pt x="3266" y="4218"/>
                  </a:cubicBezTo>
                  <a:cubicBezTo>
                    <a:pt x="3507" y="4592"/>
                    <a:pt x="3944" y="4753"/>
                    <a:pt x="4247" y="5101"/>
                  </a:cubicBezTo>
                  <a:cubicBezTo>
                    <a:pt x="4550" y="5449"/>
                    <a:pt x="4774" y="5877"/>
                    <a:pt x="4774" y="5877"/>
                  </a:cubicBezTo>
                  <a:cubicBezTo>
                    <a:pt x="4774" y="5877"/>
                    <a:pt x="4631" y="6118"/>
                    <a:pt x="4435" y="6252"/>
                  </a:cubicBezTo>
                  <a:cubicBezTo>
                    <a:pt x="4443" y="6252"/>
                    <a:pt x="4451" y="6253"/>
                    <a:pt x="4460" y="6253"/>
                  </a:cubicBezTo>
                  <a:cubicBezTo>
                    <a:pt x="4771" y="6253"/>
                    <a:pt x="5050" y="5779"/>
                    <a:pt x="5050" y="5779"/>
                  </a:cubicBezTo>
                  <a:cubicBezTo>
                    <a:pt x="5050" y="5779"/>
                    <a:pt x="4827" y="5351"/>
                    <a:pt x="4524" y="5003"/>
                  </a:cubicBezTo>
                  <a:cubicBezTo>
                    <a:pt x="4220" y="4655"/>
                    <a:pt x="3783" y="4494"/>
                    <a:pt x="3542" y="4120"/>
                  </a:cubicBezTo>
                  <a:cubicBezTo>
                    <a:pt x="3302" y="3745"/>
                    <a:pt x="2971" y="3308"/>
                    <a:pt x="2365" y="2781"/>
                  </a:cubicBezTo>
                  <a:cubicBezTo>
                    <a:pt x="1758" y="2255"/>
                    <a:pt x="1642" y="1765"/>
                    <a:pt x="1321" y="1363"/>
                  </a:cubicBezTo>
                  <a:cubicBezTo>
                    <a:pt x="1000" y="962"/>
                    <a:pt x="197" y="16"/>
                    <a:pt x="197" y="16"/>
                  </a:cubicBezTo>
                  <a:cubicBezTo>
                    <a:pt x="197" y="16"/>
                    <a:pt x="17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2" name="Google Shape;9102;p67"/>
            <p:cNvSpPr/>
            <p:nvPr/>
          </p:nvSpPr>
          <p:spPr>
            <a:xfrm>
              <a:off x="7709151" y="1375765"/>
              <a:ext cx="110947" cy="57748"/>
            </a:xfrm>
            <a:custGeom>
              <a:rect b="b" l="l" r="r" t="t"/>
              <a:pathLst>
                <a:path extrusionOk="0" h="1092" w="2098">
                  <a:moveTo>
                    <a:pt x="2050" y="0"/>
                  </a:moveTo>
                  <a:cubicBezTo>
                    <a:pt x="2044" y="0"/>
                    <a:pt x="2039" y="1"/>
                    <a:pt x="2035" y="4"/>
                  </a:cubicBezTo>
                  <a:cubicBezTo>
                    <a:pt x="1678" y="128"/>
                    <a:pt x="465" y="708"/>
                    <a:pt x="28" y="1012"/>
                  </a:cubicBezTo>
                  <a:cubicBezTo>
                    <a:pt x="1" y="1029"/>
                    <a:pt x="1" y="1056"/>
                    <a:pt x="19" y="1074"/>
                  </a:cubicBezTo>
                  <a:cubicBezTo>
                    <a:pt x="28" y="1083"/>
                    <a:pt x="37" y="1092"/>
                    <a:pt x="54" y="1092"/>
                  </a:cubicBezTo>
                  <a:cubicBezTo>
                    <a:pt x="63" y="1092"/>
                    <a:pt x="72" y="1092"/>
                    <a:pt x="72" y="1083"/>
                  </a:cubicBezTo>
                  <a:cubicBezTo>
                    <a:pt x="509" y="780"/>
                    <a:pt x="1714" y="209"/>
                    <a:pt x="2062" y="84"/>
                  </a:cubicBezTo>
                  <a:cubicBezTo>
                    <a:pt x="2088" y="75"/>
                    <a:pt x="2097" y="48"/>
                    <a:pt x="2088" y="30"/>
                  </a:cubicBezTo>
                  <a:cubicBezTo>
                    <a:pt x="2082" y="10"/>
                    <a:pt x="2065" y="0"/>
                    <a:pt x="20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3" name="Google Shape;9103;p67"/>
            <p:cNvSpPr/>
            <p:nvPr/>
          </p:nvSpPr>
          <p:spPr>
            <a:xfrm>
              <a:off x="7629934" y="1347473"/>
              <a:ext cx="80699" cy="59651"/>
            </a:xfrm>
            <a:custGeom>
              <a:rect b="b" l="l" r="r" t="t"/>
              <a:pathLst>
                <a:path extrusionOk="0" h="1128" w="1526">
                  <a:moveTo>
                    <a:pt x="1482" y="1"/>
                  </a:moveTo>
                  <a:cubicBezTo>
                    <a:pt x="1479" y="1"/>
                    <a:pt x="1475" y="2"/>
                    <a:pt x="1472" y="3"/>
                  </a:cubicBezTo>
                  <a:cubicBezTo>
                    <a:pt x="901" y="137"/>
                    <a:pt x="223" y="717"/>
                    <a:pt x="9" y="1056"/>
                  </a:cubicBezTo>
                  <a:cubicBezTo>
                    <a:pt x="0" y="1074"/>
                    <a:pt x="0" y="1101"/>
                    <a:pt x="18" y="1118"/>
                  </a:cubicBezTo>
                  <a:cubicBezTo>
                    <a:pt x="27" y="1118"/>
                    <a:pt x="36" y="1127"/>
                    <a:pt x="45" y="1127"/>
                  </a:cubicBezTo>
                  <a:cubicBezTo>
                    <a:pt x="63" y="1127"/>
                    <a:pt x="72" y="1118"/>
                    <a:pt x="80" y="1101"/>
                  </a:cubicBezTo>
                  <a:cubicBezTo>
                    <a:pt x="286" y="788"/>
                    <a:pt x="955" y="217"/>
                    <a:pt x="1490" y="92"/>
                  </a:cubicBezTo>
                  <a:cubicBezTo>
                    <a:pt x="1517" y="84"/>
                    <a:pt x="1526" y="57"/>
                    <a:pt x="1526" y="39"/>
                  </a:cubicBezTo>
                  <a:cubicBezTo>
                    <a:pt x="1518" y="17"/>
                    <a:pt x="1499" y="1"/>
                    <a:pt x="1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4" name="Google Shape;9104;p67"/>
            <p:cNvSpPr/>
            <p:nvPr/>
          </p:nvSpPr>
          <p:spPr>
            <a:xfrm>
              <a:off x="7540776" y="1166935"/>
              <a:ext cx="110895" cy="58065"/>
            </a:xfrm>
            <a:custGeom>
              <a:rect b="b" l="l" r="r" t="t"/>
              <a:pathLst>
                <a:path extrusionOk="0" h="1098" w="2097">
                  <a:moveTo>
                    <a:pt x="2034" y="1"/>
                  </a:moveTo>
                  <a:cubicBezTo>
                    <a:pt x="1570" y="108"/>
                    <a:pt x="268" y="634"/>
                    <a:pt x="9" y="1026"/>
                  </a:cubicBezTo>
                  <a:cubicBezTo>
                    <a:pt x="0" y="1044"/>
                    <a:pt x="0" y="1071"/>
                    <a:pt x="27" y="1089"/>
                  </a:cubicBezTo>
                  <a:cubicBezTo>
                    <a:pt x="27" y="1089"/>
                    <a:pt x="36" y="1098"/>
                    <a:pt x="45" y="1098"/>
                  </a:cubicBezTo>
                  <a:cubicBezTo>
                    <a:pt x="63" y="1098"/>
                    <a:pt x="71" y="1089"/>
                    <a:pt x="80" y="1080"/>
                  </a:cubicBezTo>
                  <a:cubicBezTo>
                    <a:pt x="312" y="723"/>
                    <a:pt x="1597" y="197"/>
                    <a:pt x="2052" y="90"/>
                  </a:cubicBezTo>
                  <a:cubicBezTo>
                    <a:pt x="2079" y="81"/>
                    <a:pt x="2097" y="63"/>
                    <a:pt x="2088" y="36"/>
                  </a:cubicBezTo>
                  <a:cubicBezTo>
                    <a:pt x="2079" y="9"/>
                    <a:pt x="2061" y="1"/>
                    <a:pt x="2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5" name="Google Shape;9105;p67"/>
            <p:cNvSpPr/>
            <p:nvPr/>
          </p:nvSpPr>
          <p:spPr>
            <a:xfrm>
              <a:off x="7553467" y="1264607"/>
              <a:ext cx="74141" cy="41566"/>
            </a:xfrm>
            <a:custGeom>
              <a:rect b="b" l="l" r="r" t="t"/>
              <a:pathLst>
                <a:path extrusionOk="0" h="786" w="1402">
                  <a:moveTo>
                    <a:pt x="1339" y="0"/>
                  </a:moveTo>
                  <a:cubicBezTo>
                    <a:pt x="973" y="107"/>
                    <a:pt x="420" y="366"/>
                    <a:pt x="19" y="714"/>
                  </a:cubicBezTo>
                  <a:cubicBezTo>
                    <a:pt x="1" y="732"/>
                    <a:pt x="1" y="758"/>
                    <a:pt x="19" y="776"/>
                  </a:cubicBezTo>
                  <a:cubicBezTo>
                    <a:pt x="28" y="785"/>
                    <a:pt x="37" y="785"/>
                    <a:pt x="54" y="785"/>
                  </a:cubicBezTo>
                  <a:cubicBezTo>
                    <a:pt x="63" y="785"/>
                    <a:pt x="72" y="785"/>
                    <a:pt x="81" y="776"/>
                  </a:cubicBezTo>
                  <a:cubicBezTo>
                    <a:pt x="465" y="446"/>
                    <a:pt x="1009" y="188"/>
                    <a:pt x="1366" y="89"/>
                  </a:cubicBezTo>
                  <a:cubicBezTo>
                    <a:pt x="1393" y="80"/>
                    <a:pt x="1402" y="54"/>
                    <a:pt x="1402" y="36"/>
                  </a:cubicBezTo>
                  <a:cubicBezTo>
                    <a:pt x="1393" y="9"/>
                    <a:pt x="1366" y="0"/>
                    <a:pt x="13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6" name="Google Shape;9106;p67"/>
            <p:cNvSpPr/>
            <p:nvPr/>
          </p:nvSpPr>
          <p:spPr>
            <a:xfrm>
              <a:off x="7647385" y="1339488"/>
              <a:ext cx="42518" cy="28451"/>
            </a:xfrm>
            <a:custGeom>
              <a:rect b="b" l="l" r="r" t="t"/>
              <a:pathLst>
                <a:path extrusionOk="0" h="538" w="804">
                  <a:moveTo>
                    <a:pt x="751" y="0"/>
                  </a:moveTo>
                  <a:cubicBezTo>
                    <a:pt x="748" y="0"/>
                    <a:pt x="744" y="1"/>
                    <a:pt x="741" y="3"/>
                  </a:cubicBezTo>
                  <a:cubicBezTo>
                    <a:pt x="500" y="83"/>
                    <a:pt x="161" y="306"/>
                    <a:pt x="18" y="467"/>
                  </a:cubicBezTo>
                  <a:cubicBezTo>
                    <a:pt x="0" y="484"/>
                    <a:pt x="0" y="511"/>
                    <a:pt x="18" y="529"/>
                  </a:cubicBezTo>
                  <a:cubicBezTo>
                    <a:pt x="27" y="529"/>
                    <a:pt x="45" y="538"/>
                    <a:pt x="54" y="538"/>
                  </a:cubicBezTo>
                  <a:cubicBezTo>
                    <a:pt x="63" y="538"/>
                    <a:pt x="72" y="529"/>
                    <a:pt x="81" y="520"/>
                  </a:cubicBezTo>
                  <a:cubicBezTo>
                    <a:pt x="214" y="368"/>
                    <a:pt x="544" y="163"/>
                    <a:pt x="767" y="83"/>
                  </a:cubicBezTo>
                  <a:cubicBezTo>
                    <a:pt x="785" y="74"/>
                    <a:pt x="803" y="56"/>
                    <a:pt x="794" y="29"/>
                  </a:cubicBezTo>
                  <a:cubicBezTo>
                    <a:pt x="787" y="15"/>
                    <a:pt x="768" y="0"/>
                    <a:pt x="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7" name="Google Shape;9107;p67"/>
            <p:cNvSpPr/>
            <p:nvPr/>
          </p:nvSpPr>
          <p:spPr>
            <a:xfrm>
              <a:off x="7755422" y="1362227"/>
              <a:ext cx="56161" cy="27446"/>
            </a:xfrm>
            <a:custGeom>
              <a:rect b="b" l="l" r="r" t="t"/>
              <a:pathLst>
                <a:path extrusionOk="0" h="519" w="1062">
                  <a:moveTo>
                    <a:pt x="1008" y="1"/>
                  </a:moveTo>
                  <a:cubicBezTo>
                    <a:pt x="750" y="45"/>
                    <a:pt x="419" y="188"/>
                    <a:pt x="27" y="438"/>
                  </a:cubicBezTo>
                  <a:cubicBezTo>
                    <a:pt x="9" y="447"/>
                    <a:pt x="0" y="474"/>
                    <a:pt x="9" y="500"/>
                  </a:cubicBezTo>
                  <a:cubicBezTo>
                    <a:pt x="18" y="509"/>
                    <a:pt x="36" y="518"/>
                    <a:pt x="54" y="518"/>
                  </a:cubicBezTo>
                  <a:cubicBezTo>
                    <a:pt x="63" y="518"/>
                    <a:pt x="63" y="518"/>
                    <a:pt x="72" y="509"/>
                  </a:cubicBezTo>
                  <a:cubicBezTo>
                    <a:pt x="455" y="268"/>
                    <a:pt x="776" y="126"/>
                    <a:pt x="1017" y="90"/>
                  </a:cubicBezTo>
                  <a:cubicBezTo>
                    <a:pt x="1044" y="90"/>
                    <a:pt x="1062" y="63"/>
                    <a:pt x="1062" y="37"/>
                  </a:cubicBezTo>
                  <a:cubicBezTo>
                    <a:pt x="1053" y="19"/>
                    <a:pt x="1035" y="1"/>
                    <a:pt x="1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8" name="Google Shape;9108;p67"/>
            <p:cNvSpPr/>
            <p:nvPr/>
          </p:nvSpPr>
          <p:spPr>
            <a:xfrm>
              <a:off x="7612959" y="1180420"/>
              <a:ext cx="46748" cy="23374"/>
            </a:xfrm>
            <a:custGeom>
              <a:rect b="b" l="l" r="r" t="t"/>
              <a:pathLst>
                <a:path extrusionOk="0" h="442" w="884">
                  <a:moveTo>
                    <a:pt x="832" y="1"/>
                  </a:moveTo>
                  <a:cubicBezTo>
                    <a:pt x="825" y="1"/>
                    <a:pt x="819" y="2"/>
                    <a:pt x="812" y="4"/>
                  </a:cubicBezTo>
                  <a:cubicBezTo>
                    <a:pt x="580" y="85"/>
                    <a:pt x="187" y="263"/>
                    <a:pt x="27" y="361"/>
                  </a:cubicBezTo>
                  <a:cubicBezTo>
                    <a:pt x="9" y="370"/>
                    <a:pt x="0" y="397"/>
                    <a:pt x="18" y="424"/>
                  </a:cubicBezTo>
                  <a:cubicBezTo>
                    <a:pt x="27" y="432"/>
                    <a:pt x="36" y="441"/>
                    <a:pt x="54" y="441"/>
                  </a:cubicBezTo>
                  <a:cubicBezTo>
                    <a:pt x="62" y="441"/>
                    <a:pt x="71" y="441"/>
                    <a:pt x="80" y="432"/>
                  </a:cubicBezTo>
                  <a:cubicBezTo>
                    <a:pt x="232" y="343"/>
                    <a:pt x="616" y="165"/>
                    <a:pt x="848" y="85"/>
                  </a:cubicBezTo>
                  <a:cubicBezTo>
                    <a:pt x="865" y="76"/>
                    <a:pt x="883" y="49"/>
                    <a:pt x="874" y="31"/>
                  </a:cubicBezTo>
                  <a:cubicBezTo>
                    <a:pt x="868" y="11"/>
                    <a:pt x="851" y="1"/>
                    <a:pt x="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9" name="Google Shape;9109;p67"/>
            <p:cNvSpPr/>
            <p:nvPr/>
          </p:nvSpPr>
          <p:spPr>
            <a:xfrm>
              <a:off x="7972396" y="933303"/>
              <a:ext cx="451088" cy="242308"/>
            </a:xfrm>
            <a:custGeom>
              <a:rect b="b" l="l" r="r" t="t"/>
              <a:pathLst>
                <a:path extrusionOk="0" h="4582" w="8530">
                  <a:moveTo>
                    <a:pt x="5029" y="0"/>
                  </a:moveTo>
                  <a:cubicBezTo>
                    <a:pt x="4494" y="0"/>
                    <a:pt x="3892" y="227"/>
                    <a:pt x="2873" y="386"/>
                  </a:cubicBezTo>
                  <a:cubicBezTo>
                    <a:pt x="331" y="779"/>
                    <a:pt x="1" y="2429"/>
                    <a:pt x="1937" y="3446"/>
                  </a:cubicBezTo>
                  <a:cubicBezTo>
                    <a:pt x="3192" y="4106"/>
                    <a:pt x="4132" y="4581"/>
                    <a:pt x="5112" y="4581"/>
                  </a:cubicBezTo>
                  <a:cubicBezTo>
                    <a:pt x="5644" y="4581"/>
                    <a:pt x="6187" y="4441"/>
                    <a:pt x="6799" y="4115"/>
                  </a:cubicBezTo>
                  <a:cubicBezTo>
                    <a:pt x="8529" y="3196"/>
                    <a:pt x="7914" y="2037"/>
                    <a:pt x="6585" y="788"/>
                  </a:cubicBezTo>
                  <a:cubicBezTo>
                    <a:pt x="5947" y="188"/>
                    <a:pt x="5516" y="0"/>
                    <a:pt x="5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0" name="Google Shape;9110;p67"/>
            <p:cNvSpPr/>
            <p:nvPr/>
          </p:nvSpPr>
          <p:spPr>
            <a:xfrm>
              <a:off x="8009202" y="933303"/>
              <a:ext cx="393023" cy="173772"/>
            </a:xfrm>
            <a:custGeom>
              <a:rect b="b" l="l" r="r" t="t"/>
              <a:pathLst>
                <a:path extrusionOk="0" h="3286" w="7432">
                  <a:moveTo>
                    <a:pt x="4333" y="0"/>
                  </a:moveTo>
                  <a:cubicBezTo>
                    <a:pt x="3798" y="0"/>
                    <a:pt x="3196" y="227"/>
                    <a:pt x="2177" y="386"/>
                  </a:cubicBezTo>
                  <a:cubicBezTo>
                    <a:pt x="795" y="600"/>
                    <a:pt x="72" y="1180"/>
                    <a:pt x="1" y="1831"/>
                  </a:cubicBezTo>
                  <a:cubicBezTo>
                    <a:pt x="161" y="1234"/>
                    <a:pt x="1071" y="823"/>
                    <a:pt x="2186" y="654"/>
                  </a:cubicBezTo>
                  <a:cubicBezTo>
                    <a:pt x="3205" y="495"/>
                    <a:pt x="3809" y="268"/>
                    <a:pt x="4346" y="268"/>
                  </a:cubicBezTo>
                  <a:cubicBezTo>
                    <a:pt x="4833" y="268"/>
                    <a:pt x="5264" y="456"/>
                    <a:pt x="5898" y="1055"/>
                  </a:cubicBezTo>
                  <a:cubicBezTo>
                    <a:pt x="6709" y="1814"/>
                    <a:pt x="7120" y="2625"/>
                    <a:pt x="7048" y="3286"/>
                  </a:cubicBezTo>
                  <a:cubicBezTo>
                    <a:pt x="7432" y="2536"/>
                    <a:pt x="6843" y="1689"/>
                    <a:pt x="5889" y="788"/>
                  </a:cubicBezTo>
                  <a:cubicBezTo>
                    <a:pt x="5251" y="188"/>
                    <a:pt x="4820" y="0"/>
                    <a:pt x="4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1" name="Google Shape;9111;p67"/>
            <p:cNvSpPr/>
            <p:nvPr/>
          </p:nvSpPr>
          <p:spPr>
            <a:xfrm>
              <a:off x="8000476" y="1017385"/>
              <a:ext cx="386201" cy="158224"/>
            </a:xfrm>
            <a:custGeom>
              <a:rect b="b" l="l" r="r" t="t"/>
              <a:pathLst>
                <a:path extrusionOk="0" h="2992" w="7303">
                  <a:moveTo>
                    <a:pt x="219" y="1"/>
                  </a:moveTo>
                  <a:cubicBezTo>
                    <a:pt x="217" y="3"/>
                    <a:pt x="216" y="7"/>
                    <a:pt x="215" y="12"/>
                  </a:cubicBezTo>
                  <a:lnTo>
                    <a:pt x="215" y="12"/>
                  </a:lnTo>
                  <a:cubicBezTo>
                    <a:pt x="217" y="8"/>
                    <a:pt x="218" y="4"/>
                    <a:pt x="219" y="1"/>
                  </a:cubicBezTo>
                  <a:close/>
                  <a:moveTo>
                    <a:pt x="215" y="12"/>
                  </a:moveTo>
                  <a:cubicBezTo>
                    <a:pt x="1" y="616"/>
                    <a:pt x="386" y="1324"/>
                    <a:pt x="1406" y="1856"/>
                  </a:cubicBezTo>
                  <a:cubicBezTo>
                    <a:pt x="2661" y="2516"/>
                    <a:pt x="3601" y="2991"/>
                    <a:pt x="4581" y="2991"/>
                  </a:cubicBezTo>
                  <a:cubicBezTo>
                    <a:pt x="5113" y="2991"/>
                    <a:pt x="5656" y="2851"/>
                    <a:pt x="6268" y="2525"/>
                  </a:cubicBezTo>
                  <a:cubicBezTo>
                    <a:pt x="6883" y="2195"/>
                    <a:pt x="7204" y="1838"/>
                    <a:pt x="7303" y="1455"/>
                  </a:cubicBezTo>
                  <a:lnTo>
                    <a:pt x="7303" y="1455"/>
                  </a:lnTo>
                  <a:cubicBezTo>
                    <a:pt x="7213" y="1696"/>
                    <a:pt x="6856" y="2115"/>
                    <a:pt x="6303" y="2409"/>
                  </a:cubicBezTo>
                  <a:cubicBezTo>
                    <a:pt x="5695" y="2731"/>
                    <a:pt x="5154" y="2869"/>
                    <a:pt x="4625" y="2869"/>
                  </a:cubicBezTo>
                  <a:cubicBezTo>
                    <a:pt x="3642" y="2869"/>
                    <a:pt x="2700" y="2392"/>
                    <a:pt x="1441" y="1731"/>
                  </a:cubicBezTo>
                  <a:cubicBezTo>
                    <a:pt x="518" y="1248"/>
                    <a:pt x="187" y="155"/>
                    <a:pt x="215" y="12"/>
                  </a:cubicBezTo>
                  <a:close/>
                </a:path>
              </a:pathLst>
            </a:custGeom>
            <a:solidFill>
              <a:srgbClr val="CB34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2" name="Google Shape;9112;p67"/>
            <p:cNvSpPr/>
            <p:nvPr/>
          </p:nvSpPr>
          <p:spPr>
            <a:xfrm>
              <a:off x="8145530" y="1043139"/>
              <a:ext cx="231255" cy="114226"/>
            </a:xfrm>
            <a:custGeom>
              <a:rect b="b" l="l" r="r" t="t"/>
              <a:pathLst>
                <a:path extrusionOk="0" h="2160" w="4373">
                  <a:moveTo>
                    <a:pt x="3521" y="1"/>
                  </a:moveTo>
                  <a:cubicBezTo>
                    <a:pt x="3362" y="1"/>
                    <a:pt x="3200" y="163"/>
                    <a:pt x="2981" y="459"/>
                  </a:cubicBezTo>
                  <a:cubicBezTo>
                    <a:pt x="2490" y="1119"/>
                    <a:pt x="1767" y="1271"/>
                    <a:pt x="768" y="1360"/>
                  </a:cubicBezTo>
                  <a:cubicBezTo>
                    <a:pt x="1" y="1432"/>
                    <a:pt x="215" y="1771"/>
                    <a:pt x="706" y="1967"/>
                  </a:cubicBezTo>
                  <a:cubicBezTo>
                    <a:pt x="1013" y="2092"/>
                    <a:pt x="1339" y="2159"/>
                    <a:pt x="1692" y="2159"/>
                  </a:cubicBezTo>
                  <a:cubicBezTo>
                    <a:pt x="2169" y="2159"/>
                    <a:pt x="2697" y="2037"/>
                    <a:pt x="3302" y="1771"/>
                  </a:cubicBezTo>
                  <a:cubicBezTo>
                    <a:pt x="4354" y="1307"/>
                    <a:pt x="4372" y="923"/>
                    <a:pt x="3899" y="281"/>
                  </a:cubicBezTo>
                  <a:cubicBezTo>
                    <a:pt x="3759" y="90"/>
                    <a:pt x="3640" y="1"/>
                    <a:pt x="3521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3" name="Google Shape;9113;p67"/>
            <p:cNvSpPr/>
            <p:nvPr/>
          </p:nvSpPr>
          <p:spPr>
            <a:xfrm>
              <a:off x="8029032" y="969897"/>
              <a:ext cx="295349" cy="138235"/>
            </a:xfrm>
            <a:custGeom>
              <a:rect b="b" l="l" r="r" t="t"/>
              <a:pathLst>
                <a:path extrusionOk="0" h="2614" w="5585">
                  <a:moveTo>
                    <a:pt x="3792" y="1"/>
                  </a:moveTo>
                  <a:cubicBezTo>
                    <a:pt x="3303" y="1"/>
                    <a:pt x="2753" y="159"/>
                    <a:pt x="2213" y="354"/>
                  </a:cubicBezTo>
                  <a:cubicBezTo>
                    <a:pt x="1374" y="649"/>
                    <a:pt x="152" y="390"/>
                    <a:pt x="81" y="1050"/>
                  </a:cubicBezTo>
                  <a:cubicBezTo>
                    <a:pt x="0" y="1719"/>
                    <a:pt x="1196" y="2255"/>
                    <a:pt x="1651" y="2495"/>
                  </a:cubicBezTo>
                  <a:cubicBezTo>
                    <a:pt x="1811" y="2580"/>
                    <a:pt x="1971" y="2613"/>
                    <a:pt x="2135" y="2613"/>
                  </a:cubicBezTo>
                  <a:cubicBezTo>
                    <a:pt x="2607" y="2613"/>
                    <a:pt x="3109" y="2338"/>
                    <a:pt x="3738" y="2246"/>
                  </a:cubicBezTo>
                  <a:cubicBezTo>
                    <a:pt x="5032" y="2058"/>
                    <a:pt x="4675" y="1550"/>
                    <a:pt x="5299" y="1202"/>
                  </a:cubicBezTo>
                  <a:cubicBezTo>
                    <a:pt x="5585" y="1050"/>
                    <a:pt x="5166" y="497"/>
                    <a:pt x="4532" y="167"/>
                  </a:cubicBezTo>
                  <a:cubicBezTo>
                    <a:pt x="4313" y="49"/>
                    <a:pt x="4062" y="1"/>
                    <a:pt x="379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4" name="Google Shape;9114;p67"/>
            <p:cNvSpPr/>
            <p:nvPr/>
          </p:nvSpPr>
          <p:spPr>
            <a:xfrm>
              <a:off x="7957377" y="1040494"/>
              <a:ext cx="407142" cy="259917"/>
            </a:xfrm>
            <a:custGeom>
              <a:rect b="b" l="l" r="r" t="t"/>
              <a:pathLst>
                <a:path extrusionOk="0" h="4915" w="7699">
                  <a:moveTo>
                    <a:pt x="2360" y="8"/>
                  </a:moveTo>
                  <a:cubicBezTo>
                    <a:pt x="488" y="8"/>
                    <a:pt x="1" y="1310"/>
                    <a:pt x="1346" y="2695"/>
                  </a:cubicBezTo>
                  <a:cubicBezTo>
                    <a:pt x="2661" y="4040"/>
                    <a:pt x="3544" y="4914"/>
                    <a:pt x="5001" y="4914"/>
                  </a:cubicBezTo>
                  <a:cubicBezTo>
                    <a:pt x="5236" y="4914"/>
                    <a:pt x="5485" y="4892"/>
                    <a:pt x="5753" y="4845"/>
                  </a:cubicBezTo>
                  <a:cubicBezTo>
                    <a:pt x="7698" y="4506"/>
                    <a:pt x="7466" y="3221"/>
                    <a:pt x="6592" y="1606"/>
                  </a:cubicBezTo>
                  <a:cubicBezTo>
                    <a:pt x="5709" y="1"/>
                    <a:pt x="5129" y="393"/>
                    <a:pt x="3184" y="81"/>
                  </a:cubicBezTo>
                  <a:cubicBezTo>
                    <a:pt x="2885" y="32"/>
                    <a:pt x="2610" y="8"/>
                    <a:pt x="236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5" name="Google Shape;9115;p67"/>
            <p:cNvSpPr/>
            <p:nvPr/>
          </p:nvSpPr>
          <p:spPr>
            <a:xfrm>
              <a:off x="7992702" y="1040494"/>
              <a:ext cx="361875" cy="229827"/>
            </a:xfrm>
            <a:custGeom>
              <a:rect b="b" l="l" r="r" t="t"/>
              <a:pathLst>
                <a:path extrusionOk="0" h="4346" w="6843">
                  <a:moveTo>
                    <a:pt x="1695" y="10"/>
                  </a:moveTo>
                  <a:cubicBezTo>
                    <a:pt x="792" y="10"/>
                    <a:pt x="210" y="308"/>
                    <a:pt x="0" y="777"/>
                  </a:cubicBezTo>
                  <a:cubicBezTo>
                    <a:pt x="238" y="415"/>
                    <a:pt x="794" y="254"/>
                    <a:pt x="1488" y="254"/>
                  </a:cubicBezTo>
                  <a:cubicBezTo>
                    <a:pt x="1786" y="254"/>
                    <a:pt x="2110" y="283"/>
                    <a:pt x="2445" y="340"/>
                  </a:cubicBezTo>
                  <a:cubicBezTo>
                    <a:pt x="4390" y="652"/>
                    <a:pt x="4978" y="259"/>
                    <a:pt x="5853" y="1865"/>
                  </a:cubicBezTo>
                  <a:cubicBezTo>
                    <a:pt x="6379" y="2838"/>
                    <a:pt x="6522" y="3748"/>
                    <a:pt x="6245" y="4345"/>
                  </a:cubicBezTo>
                  <a:cubicBezTo>
                    <a:pt x="6843" y="3748"/>
                    <a:pt x="6549" y="2766"/>
                    <a:pt x="5924" y="1606"/>
                  </a:cubicBezTo>
                  <a:cubicBezTo>
                    <a:pt x="5041" y="1"/>
                    <a:pt x="4461" y="393"/>
                    <a:pt x="2516" y="81"/>
                  </a:cubicBezTo>
                  <a:cubicBezTo>
                    <a:pt x="2219" y="33"/>
                    <a:pt x="1945" y="10"/>
                    <a:pt x="1695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6" name="Google Shape;9116;p67"/>
            <p:cNvSpPr/>
            <p:nvPr/>
          </p:nvSpPr>
          <p:spPr>
            <a:xfrm>
              <a:off x="7978160" y="1070214"/>
              <a:ext cx="353308" cy="230198"/>
            </a:xfrm>
            <a:custGeom>
              <a:rect b="b" l="l" r="r" t="t"/>
              <a:pathLst>
                <a:path extrusionOk="0" h="4353" w="6681">
                  <a:moveTo>
                    <a:pt x="409" y="1"/>
                  </a:moveTo>
                  <a:lnTo>
                    <a:pt x="409" y="1"/>
                  </a:lnTo>
                  <a:cubicBezTo>
                    <a:pt x="407" y="3"/>
                    <a:pt x="404" y="6"/>
                    <a:pt x="401" y="11"/>
                  </a:cubicBezTo>
                  <a:lnTo>
                    <a:pt x="401" y="11"/>
                  </a:lnTo>
                  <a:cubicBezTo>
                    <a:pt x="404" y="7"/>
                    <a:pt x="407" y="4"/>
                    <a:pt x="409" y="1"/>
                  </a:cubicBezTo>
                  <a:close/>
                  <a:moveTo>
                    <a:pt x="401" y="11"/>
                  </a:moveTo>
                  <a:cubicBezTo>
                    <a:pt x="1" y="520"/>
                    <a:pt x="156" y="1317"/>
                    <a:pt x="953" y="2133"/>
                  </a:cubicBezTo>
                  <a:cubicBezTo>
                    <a:pt x="2268" y="3478"/>
                    <a:pt x="3151" y="4352"/>
                    <a:pt x="4608" y="4352"/>
                  </a:cubicBezTo>
                  <a:cubicBezTo>
                    <a:pt x="4843" y="4352"/>
                    <a:pt x="5092" y="4330"/>
                    <a:pt x="5360" y="4283"/>
                  </a:cubicBezTo>
                  <a:cubicBezTo>
                    <a:pt x="6056" y="4158"/>
                    <a:pt x="6476" y="3917"/>
                    <a:pt x="6681" y="3578"/>
                  </a:cubicBezTo>
                  <a:lnTo>
                    <a:pt x="6681" y="3578"/>
                  </a:lnTo>
                  <a:cubicBezTo>
                    <a:pt x="6520" y="3783"/>
                    <a:pt x="6056" y="4069"/>
                    <a:pt x="5432" y="4176"/>
                  </a:cubicBezTo>
                  <a:cubicBezTo>
                    <a:pt x="5162" y="4223"/>
                    <a:pt x="4911" y="4246"/>
                    <a:pt x="4676" y="4246"/>
                  </a:cubicBezTo>
                  <a:cubicBezTo>
                    <a:pt x="3221" y="4246"/>
                    <a:pt x="2338" y="3377"/>
                    <a:pt x="1025" y="2026"/>
                  </a:cubicBezTo>
                  <a:cubicBezTo>
                    <a:pt x="300" y="1284"/>
                    <a:pt x="326" y="142"/>
                    <a:pt x="401" y="11"/>
                  </a:cubicBezTo>
                  <a:close/>
                </a:path>
              </a:pathLst>
            </a:custGeom>
            <a:solidFill>
              <a:srgbClr val="CB34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7" name="Google Shape;9117;p67"/>
            <p:cNvSpPr/>
            <p:nvPr/>
          </p:nvSpPr>
          <p:spPr>
            <a:xfrm>
              <a:off x="8097355" y="1193534"/>
              <a:ext cx="225650" cy="87309"/>
            </a:xfrm>
            <a:custGeom>
              <a:rect b="b" l="l" r="r" t="t"/>
              <a:pathLst>
                <a:path extrusionOk="0" h="1651" w="4267">
                  <a:moveTo>
                    <a:pt x="3664" y="1"/>
                  </a:moveTo>
                  <a:cubicBezTo>
                    <a:pt x="3522" y="1"/>
                    <a:pt x="3339" y="100"/>
                    <a:pt x="3089" y="274"/>
                  </a:cubicBezTo>
                  <a:cubicBezTo>
                    <a:pt x="2730" y="532"/>
                    <a:pt x="2351" y="628"/>
                    <a:pt x="1928" y="628"/>
                  </a:cubicBezTo>
                  <a:cubicBezTo>
                    <a:pt x="1560" y="628"/>
                    <a:pt x="1158" y="556"/>
                    <a:pt x="707" y="452"/>
                  </a:cubicBezTo>
                  <a:cubicBezTo>
                    <a:pt x="577" y="421"/>
                    <a:pt x="473" y="408"/>
                    <a:pt x="392" y="408"/>
                  </a:cubicBezTo>
                  <a:cubicBezTo>
                    <a:pt x="0" y="408"/>
                    <a:pt x="125" y="725"/>
                    <a:pt x="457" y="1005"/>
                  </a:cubicBezTo>
                  <a:cubicBezTo>
                    <a:pt x="953" y="1420"/>
                    <a:pt x="1578" y="1650"/>
                    <a:pt x="2434" y="1650"/>
                  </a:cubicBezTo>
                  <a:cubicBezTo>
                    <a:pt x="2610" y="1650"/>
                    <a:pt x="2795" y="1640"/>
                    <a:pt x="2990" y="1621"/>
                  </a:cubicBezTo>
                  <a:cubicBezTo>
                    <a:pt x="4132" y="1505"/>
                    <a:pt x="4266" y="1157"/>
                    <a:pt x="4016" y="399"/>
                  </a:cubicBezTo>
                  <a:cubicBezTo>
                    <a:pt x="3927" y="122"/>
                    <a:pt x="3821" y="1"/>
                    <a:pt x="3664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8" name="Google Shape;9118;p67"/>
            <p:cNvSpPr/>
            <p:nvPr/>
          </p:nvSpPr>
          <p:spPr>
            <a:xfrm>
              <a:off x="8002115" y="1070690"/>
              <a:ext cx="291647" cy="139240"/>
            </a:xfrm>
            <a:custGeom>
              <a:rect b="b" l="l" r="r" t="t"/>
              <a:pathLst>
                <a:path extrusionOk="0" h="2633" w="5515">
                  <a:moveTo>
                    <a:pt x="788" y="0"/>
                  </a:moveTo>
                  <a:cubicBezTo>
                    <a:pt x="554" y="0"/>
                    <a:pt x="372" y="67"/>
                    <a:pt x="277" y="268"/>
                  </a:cubicBezTo>
                  <a:cubicBezTo>
                    <a:pt x="1" y="875"/>
                    <a:pt x="964" y="1758"/>
                    <a:pt x="1321" y="2124"/>
                  </a:cubicBezTo>
                  <a:cubicBezTo>
                    <a:pt x="1821" y="2632"/>
                    <a:pt x="2543" y="2391"/>
                    <a:pt x="3391" y="2534"/>
                  </a:cubicBezTo>
                  <a:cubicBezTo>
                    <a:pt x="3589" y="2569"/>
                    <a:pt x="3753" y="2584"/>
                    <a:pt x="3890" y="2584"/>
                  </a:cubicBezTo>
                  <a:cubicBezTo>
                    <a:pt x="4641" y="2584"/>
                    <a:pt x="4605" y="2139"/>
                    <a:pt x="5193" y="2026"/>
                  </a:cubicBezTo>
                  <a:cubicBezTo>
                    <a:pt x="5514" y="1972"/>
                    <a:pt x="5291" y="1321"/>
                    <a:pt x="4791" y="804"/>
                  </a:cubicBezTo>
                  <a:cubicBezTo>
                    <a:pt x="4349" y="345"/>
                    <a:pt x="3588" y="257"/>
                    <a:pt x="2796" y="257"/>
                  </a:cubicBezTo>
                  <a:cubicBezTo>
                    <a:pt x="2709" y="257"/>
                    <a:pt x="2622" y="258"/>
                    <a:pt x="2534" y="259"/>
                  </a:cubicBezTo>
                  <a:cubicBezTo>
                    <a:pt x="2522" y="260"/>
                    <a:pt x="2509" y="260"/>
                    <a:pt x="2496" y="260"/>
                  </a:cubicBezTo>
                  <a:cubicBezTo>
                    <a:pt x="1909" y="260"/>
                    <a:pt x="1248" y="0"/>
                    <a:pt x="78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9" name="Google Shape;9119;p67"/>
            <p:cNvSpPr/>
            <p:nvPr/>
          </p:nvSpPr>
          <p:spPr>
            <a:xfrm>
              <a:off x="7897621" y="1141552"/>
              <a:ext cx="373932" cy="280330"/>
            </a:xfrm>
            <a:custGeom>
              <a:rect b="b" l="l" r="r" t="t"/>
              <a:pathLst>
                <a:path extrusionOk="0" h="5301" w="7071">
                  <a:moveTo>
                    <a:pt x="1941" y="1"/>
                  </a:moveTo>
                  <a:cubicBezTo>
                    <a:pt x="451" y="1"/>
                    <a:pt x="1" y="1142"/>
                    <a:pt x="1031" y="2559"/>
                  </a:cubicBezTo>
                  <a:cubicBezTo>
                    <a:pt x="2288" y="4267"/>
                    <a:pt x="3090" y="5301"/>
                    <a:pt x="4943" y="5301"/>
                  </a:cubicBezTo>
                  <a:cubicBezTo>
                    <a:pt x="4997" y="5301"/>
                    <a:pt x="5052" y="5300"/>
                    <a:pt x="5108" y="5298"/>
                  </a:cubicBezTo>
                  <a:cubicBezTo>
                    <a:pt x="7071" y="5235"/>
                    <a:pt x="7026" y="3924"/>
                    <a:pt x="6384" y="2211"/>
                  </a:cubicBezTo>
                  <a:cubicBezTo>
                    <a:pt x="5733" y="498"/>
                    <a:pt x="5099" y="802"/>
                    <a:pt x="3226" y="222"/>
                  </a:cubicBezTo>
                  <a:cubicBezTo>
                    <a:pt x="2739" y="70"/>
                    <a:pt x="2308" y="1"/>
                    <a:pt x="1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0" name="Google Shape;9120;p67"/>
            <p:cNvSpPr/>
            <p:nvPr/>
          </p:nvSpPr>
          <p:spPr>
            <a:xfrm>
              <a:off x="7930884" y="1141710"/>
              <a:ext cx="336914" cy="262086"/>
            </a:xfrm>
            <a:custGeom>
              <a:rect b="b" l="l" r="r" t="t"/>
              <a:pathLst>
                <a:path extrusionOk="0" h="4956" w="6371">
                  <a:moveTo>
                    <a:pt x="1310" y="0"/>
                  </a:moveTo>
                  <a:cubicBezTo>
                    <a:pt x="670" y="0"/>
                    <a:pt x="222" y="210"/>
                    <a:pt x="1" y="567"/>
                  </a:cubicBezTo>
                  <a:cubicBezTo>
                    <a:pt x="214" y="321"/>
                    <a:pt x="586" y="213"/>
                    <a:pt x="1045" y="213"/>
                  </a:cubicBezTo>
                  <a:cubicBezTo>
                    <a:pt x="1471" y="213"/>
                    <a:pt x="1971" y="306"/>
                    <a:pt x="2490" y="469"/>
                  </a:cubicBezTo>
                  <a:cubicBezTo>
                    <a:pt x="4363" y="1048"/>
                    <a:pt x="4997" y="736"/>
                    <a:pt x="5648" y="2458"/>
                  </a:cubicBezTo>
                  <a:cubicBezTo>
                    <a:pt x="6040" y="3484"/>
                    <a:pt x="6049" y="4403"/>
                    <a:pt x="5692" y="4956"/>
                  </a:cubicBezTo>
                  <a:cubicBezTo>
                    <a:pt x="6370" y="4456"/>
                    <a:pt x="6219" y="3439"/>
                    <a:pt x="5755" y="2208"/>
                  </a:cubicBezTo>
                  <a:cubicBezTo>
                    <a:pt x="5104" y="495"/>
                    <a:pt x="4470" y="799"/>
                    <a:pt x="2597" y="219"/>
                  </a:cubicBezTo>
                  <a:cubicBezTo>
                    <a:pt x="2109" y="69"/>
                    <a:pt x="167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1" name="Google Shape;9121;p67"/>
            <p:cNvSpPr/>
            <p:nvPr/>
          </p:nvSpPr>
          <p:spPr>
            <a:xfrm>
              <a:off x="7914438" y="1161276"/>
              <a:ext cx="327396" cy="260605"/>
            </a:xfrm>
            <a:custGeom>
              <a:rect b="b" l="l" r="r" t="t"/>
              <a:pathLst>
                <a:path extrusionOk="0" h="4928" w="6191">
                  <a:moveTo>
                    <a:pt x="472" y="0"/>
                  </a:moveTo>
                  <a:cubicBezTo>
                    <a:pt x="470" y="2"/>
                    <a:pt x="467" y="5"/>
                    <a:pt x="463" y="9"/>
                  </a:cubicBezTo>
                  <a:lnTo>
                    <a:pt x="463" y="9"/>
                  </a:lnTo>
                  <a:cubicBezTo>
                    <a:pt x="466" y="6"/>
                    <a:pt x="469" y="3"/>
                    <a:pt x="472" y="0"/>
                  </a:cubicBezTo>
                  <a:close/>
                  <a:moveTo>
                    <a:pt x="463" y="9"/>
                  </a:moveTo>
                  <a:cubicBezTo>
                    <a:pt x="0" y="457"/>
                    <a:pt x="40" y="1264"/>
                    <a:pt x="713" y="2186"/>
                  </a:cubicBezTo>
                  <a:cubicBezTo>
                    <a:pt x="1970" y="3894"/>
                    <a:pt x="2772" y="4928"/>
                    <a:pt x="4625" y="4928"/>
                  </a:cubicBezTo>
                  <a:cubicBezTo>
                    <a:pt x="4679" y="4928"/>
                    <a:pt x="4734" y="4927"/>
                    <a:pt x="4790" y="4925"/>
                  </a:cubicBezTo>
                  <a:cubicBezTo>
                    <a:pt x="5495" y="4898"/>
                    <a:pt x="5941" y="4720"/>
                    <a:pt x="6191" y="4416"/>
                  </a:cubicBezTo>
                  <a:lnTo>
                    <a:pt x="6191" y="4416"/>
                  </a:lnTo>
                  <a:cubicBezTo>
                    <a:pt x="6003" y="4586"/>
                    <a:pt x="5504" y="4809"/>
                    <a:pt x="4870" y="4836"/>
                  </a:cubicBezTo>
                  <a:cubicBezTo>
                    <a:pt x="4815" y="4837"/>
                    <a:pt x="4760" y="4838"/>
                    <a:pt x="4706" y="4838"/>
                  </a:cubicBezTo>
                  <a:cubicBezTo>
                    <a:pt x="2861" y="4838"/>
                    <a:pt x="2059" y="3804"/>
                    <a:pt x="802" y="2088"/>
                  </a:cubicBezTo>
                  <a:cubicBezTo>
                    <a:pt x="189" y="1250"/>
                    <a:pt x="370" y="128"/>
                    <a:pt x="463" y="9"/>
                  </a:cubicBezTo>
                  <a:close/>
                </a:path>
              </a:pathLst>
            </a:custGeom>
            <a:solidFill>
              <a:srgbClr val="CB34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2" name="Google Shape;9122;p67"/>
            <p:cNvSpPr/>
            <p:nvPr/>
          </p:nvSpPr>
          <p:spPr>
            <a:xfrm>
              <a:off x="8016816" y="1320609"/>
              <a:ext cx="217030" cy="83396"/>
            </a:xfrm>
            <a:custGeom>
              <a:rect b="b" l="l" r="r" t="t"/>
              <a:pathLst>
                <a:path extrusionOk="0" h="1577" w="4104">
                  <a:moveTo>
                    <a:pt x="303" y="0"/>
                  </a:moveTo>
                  <a:cubicBezTo>
                    <a:pt x="1" y="0"/>
                    <a:pt x="89" y="308"/>
                    <a:pt x="356" y="609"/>
                  </a:cubicBezTo>
                  <a:cubicBezTo>
                    <a:pt x="874" y="1189"/>
                    <a:pt x="1623" y="1528"/>
                    <a:pt x="2774" y="1573"/>
                  </a:cubicBezTo>
                  <a:cubicBezTo>
                    <a:pt x="2842" y="1576"/>
                    <a:pt x="2907" y="1577"/>
                    <a:pt x="2968" y="1577"/>
                  </a:cubicBezTo>
                  <a:cubicBezTo>
                    <a:pt x="3946" y="1577"/>
                    <a:pt x="4104" y="1241"/>
                    <a:pt x="3969" y="502"/>
                  </a:cubicBezTo>
                  <a:cubicBezTo>
                    <a:pt x="3913" y="186"/>
                    <a:pt x="3813" y="53"/>
                    <a:pt x="3630" y="53"/>
                  </a:cubicBezTo>
                  <a:cubicBezTo>
                    <a:pt x="3494" y="53"/>
                    <a:pt x="3312" y="127"/>
                    <a:pt x="3068" y="253"/>
                  </a:cubicBezTo>
                  <a:cubicBezTo>
                    <a:pt x="2779" y="399"/>
                    <a:pt x="2494" y="461"/>
                    <a:pt x="2199" y="461"/>
                  </a:cubicBezTo>
                  <a:cubicBezTo>
                    <a:pt x="1738" y="461"/>
                    <a:pt x="1252" y="310"/>
                    <a:pt x="686" y="92"/>
                  </a:cubicBezTo>
                  <a:cubicBezTo>
                    <a:pt x="519" y="28"/>
                    <a:pt x="393" y="0"/>
                    <a:pt x="303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3" name="Google Shape;9123;p67"/>
            <p:cNvSpPr/>
            <p:nvPr/>
          </p:nvSpPr>
          <p:spPr>
            <a:xfrm>
              <a:off x="7935167" y="1166988"/>
              <a:ext cx="280753" cy="159758"/>
            </a:xfrm>
            <a:custGeom>
              <a:rect b="b" l="l" r="r" t="t"/>
              <a:pathLst>
                <a:path extrusionOk="0" h="3021" w="5309">
                  <a:moveTo>
                    <a:pt x="770" y="1"/>
                  </a:moveTo>
                  <a:cubicBezTo>
                    <a:pt x="601" y="1"/>
                    <a:pt x="462" y="57"/>
                    <a:pt x="366" y="205"/>
                  </a:cubicBezTo>
                  <a:cubicBezTo>
                    <a:pt x="0" y="767"/>
                    <a:pt x="839" y="1775"/>
                    <a:pt x="1142" y="2185"/>
                  </a:cubicBezTo>
                  <a:cubicBezTo>
                    <a:pt x="1561" y="2765"/>
                    <a:pt x="2311" y="2622"/>
                    <a:pt x="3131" y="2890"/>
                  </a:cubicBezTo>
                  <a:cubicBezTo>
                    <a:pt x="3431" y="2984"/>
                    <a:pt x="3653" y="3020"/>
                    <a:pt x="3828" y="3020"/>
                  </a:cubicBezTo>
                  <a:cubicBezTo>
                    <a:pt x="4379" y="3020"/>
                    <a:pt x="4451" y="2658"/>
                    <a:pt x="4987" y="2631"/>
                  </a:cubicBezTo>
                  <a:cubicBezTo>
                    <a:pt x="5308" y="2622"/>
                    <a:pt x="5183" y="1944"/>
                    <a:pt x="4764" y="1364"/>
                  </a:cubicBezTo>
                  <a:cubicBezTo>
                    <a:pt x="4345" y="793"/>
                    <a:pt x="3479" y="615"/>
                    <a:pt x="2596" y="517"/>
                  </a:cubicBezTo>
                  <a:cubicBezTo>
                    <a:pt x="1945" y="438"/>
                    <a:pt x="1242" y="1"/>
                    <a:pt x="770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4" name="Google Shape;9124;p67"/>
          <p:cNvGrpSpPr/>
          <p:nvPr/>
        </p:nvGrpSpPr>
        <p:grpSpPr>
          <a:xfrm>
            <a:off x="1309713" y="3453075"/>
            <a:ext cx="304675" cy="372500"/>
            <a:chOff x="4498500" y="2815775"/>
            <a:chExt cx="304675" cy="372500"/>
          </a:xfrm>
        </p:grpSpPr>
        <p:sp>
          <p:nvSpPr>
            <p:cNvPr id="9125" name="Google Shape;9125;p67"/>
            <p:cNvSpPr/>
            <p:nvPr/>
          </p:nvSpPr>
          <p:spPr>
            <a:xfrm>
              <a:off x="4524800" y="2878675"/>
              <a:ext cx="252050" cy="112000"/>
            </a:xfrm>
            <a:custGeom>
              <a:rect b="b" l="l" r="r" t="t"/>
              <a:pathLst>
                <a:path extrusionOk="0" h="4480" w="10082">
                  <a:moveTo>
                    <a:pt x="1" y="1"/>
                  </a:moveTo>
                  <a:lnTo>
                    <a:pt x="1" y="750"/>
                  </a:lnTo>
                  <a:cubicBezTo>
                    <a:pt x="1" y="1928"/>
                    <a:pt x="964" y="2891"/>
                    <a:pt x="2142" y="2891"/>
                  </a:cubicBezTo>
                  <a:lnTo>
                    <a:pt x="2142" y="4479"/>
                  </a:lnTo>
                  <a:lnTo>
                    <a:pt x="2891" y="4479"/>
                  </a:lnTo>
                  <a:cubicBezTo>
                    <a:pt x="4087" y="4479"/>
                    <a:pt x="5032" y="3516"/>
                    <a:pt x="5032" y="2338"/>
                  </a:cubicBezTo>
                  <a:cubicBezTo>
                    <a:pt x="5032" y="3516"/>
                    <a:pt x="5996" y="4479"/>
                    <a:pt x="7191" y="4479"/>
                  </a:cubicBezTo>
                  <a:lnTo>
                    <a:pt x="7923" y="4479"/>
                  </a:lnTo>
                  <a:lnTo>
                    <a:pt x="7923" y="2891"/>
                  </a:lnTo>
                  <a:cubicBezTo>
                    <a:pt x="9118" y="2891"/>
                    <a:pt x="10082" y="1928"/>
                    <a:pt x="10082" y="750"/>
                  </a:cubicBezTo>
                  <a:lnTo>
                    <a:pt x="10082" y="1"/>
                  </a:lnTo>
                  <a:lnTo>
                    <a:pt x="6121" y="1"/>
                  </a:lnTo>
                  <a:cubicBezTo>
                    <a:pt x="5514" y="1"/>
                    <a:pt x="5032" y="482"/>
                    <a:pt x="5032" y="1071"/>
                  </a:cubicBezTo>
                  <a:cubicBezTo>
                    <a:pt x="5032" y="482"/>
                    <a:pt x="4551" y="1"/>
                    <a:pt x="3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6" name="Google Shape;9126;p67"/>
            <p:cNvSpPr/>
            <p:nvPr/>
          </p:nvSpPr>
          <p:spPr>
            <a:xfrm>
              <a:off x="4498500" y="2951375"/>
              <a:ext cx="304675" cy="236900"/>
            </a:xfrm>
            <a:custGeom>
              <a:rect b="b" l="l" r="r" t="t"/>
              <a:pathLst>
                <a:path extrusionOk="0" h="9476" w="12187">
                  <a:moveTo>
                    <a:pt x="1106" y="1"/>
                  </a:moveTo>
                  <a:cubicBezTo>
                    <a:pt x="411" y="911"/>
                    <a:pt x="0" y="2088"/>
                    <a:pt x="0" y="3391"/>
                  </a:cubicBezTo>
                  <a:cubicBezTo>
                    <a:pt x="0" y="6745"/>
                    <a:pt x="2730" y="9475"/>
                    <a:pt x="6084" y="9475"/>
                  </a:cubicBezTo>
                  <a:cubicBezTo>
                    <a:pt x="9457" y="9475"/>
                    <a:pt x="12187" y="6745"/>
                    <a:pt x="12187" y="3391"/>
                  </a:cubicBezTo>
                  <a:cubicBezTo>
                    <a:pt x="12187" y="2088"/>
                    <a:pt x="11776" y="911"/>
                    <a:pt x="11080" y="1"/>
                  </a:cubicBezTo>
                  <a:cubicBezTo>
                    <a:pt x="10724" y="340"/>
                    <a:pt x="10313" y="590"/>
                    <a:pt x="9849" y="732"/>
                  </a:cubicBezTo>
                  <a:lnTo>
                    <a:pt x="9849" y="2445"/>
                  </a:lnTo>
                  <a:lnTo>
                    <a:pt x="8243" y="2445"/>
                  </a:lnTo>
                  <a:cubicBezTo>
                    <a:pt x="7405" y="2445"/>
                    <a:pt x="6638" y="2106"/>
                    <a:pt x="6084" y="1553"/>
                  </a:cubicBezTo>
                  <a:cubicBezTo>
                    <a:pt x="5549" y="2106"/>
                    <a:pt x="4782" y="2445"/>
                    <a:pt x="3943" y="2445"/>
                  </a:cubicBezTo>
                  <a:lnTo>
                    <a:pt x="2320" y="2445"/>
                  </a:lnTo>
                  <a:lnTo>
                    <a:pt x="2320" y="732"/>
                  </a:lnTo>
                  <a:cubicBezTo>
                    <a:pt x="1874" y="590"/>
                    <a:pt x="1445" y="358"/>
                    <a:pt x="1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7" name="Google Shape;9127;p67"/>
            <p:cNvSpPr/>
            <p:nvPr/>
          </p:nvSpPr>
          <p:spPr>
            <a:xfrm>
              <a:off x="4639900" y="2815775"/>
              <a:ext cx="52200" cy="49100"/>
            </a:xfrm>
            <a:custGeom>
              <a:rect b="b" l="l" r="r" t="t"/>
              <a:pathLst>
                <a:path extrusionOk="0" h="1964" w="2088">
                  <a:moveTo>
                    <a:pt x="1338" y="1"/>
                  </a:moveTo>
                  <a:cubicBezTo>
                    <a:pt x="607" y="1"/>
                    <a:pt x="0" y="607"/>
                    <a:pt x="0" y="1339"/>
                  </a:cubicBezTo>
                  <a:lnTo>
                    <a:pt x="0" y="1749"/>
                  </a:lnTo>
                  <a:cubicBezTo>
                    <a:pt x="161" y="1803"/>
                    <a:pt x="304" y="1874"/>
                    <a:pt x="428" y="1963"/>
                  </a:cubicBezTo>
                  <a:cubicBezTo>
                    <a:pt x="571" y="1874"/>
                    <a:pt x="714" y="1803"/>
                    <a:pt x="875" y="1749"/>
                  </a:cubicBezTo>
                  <a:lnTo>
                    <a:pt x="875" y="1339"/>
                  </a:lnTo>
                  <a:cubicBezTo>
                    <a:pt x="875" y="1089"/>
                    <a:pt x="1071" y="875"/>
                    <a:pt x="1338" y="875"/>
                  </a:cubicBezTo>
                  <a:lnTo>
                    <a:pt x="2088" y="87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8" name="Google Shape;9128;p67"/>
          <p:cNvGrpSpPr/>
          <p:nvPr/>
        </p:nvGrpSpPr>
        <p:grpSpPr>
          <a:xfrm>
            <a:off x="1269125" y="2076375"/>
            <a:ext cx="385850" cy="372500"/>
            <a:chOff x="4461925" y="2251050"/>
            <a:chExt cx="385850" cy="372500"/>
          </a:xfrm>
        </p:grpSpPr>
        <p:sp>
          <p:nvSpPr>
            <p:cNvPr id="9129" name="Google Shape;9129;p67"/>
            <p:cNvSpPr/>
            <p:nvPr/>
          </p:nvSpPr>
          <p:spPr>
            <a:xfrm>
              <a:off x="4461925" y="2487475"/>
              <a:ext cx="138300" cy="136075"/>
            </a:xfrm>
            <a:custGeom>
              <a:rect b="b" l="l" r="r" t="t"/>
              <a:pathLst>
                <a:path extrusionOk="0" h="5443" w="5532">
                  <a:moveTo>
                    <a:pt x="3979" y="1"/>
                  </a:moveTo>
                  <a:lnTo>
                    <a:pt x="1981" y="1999"/>
                  </a:lnTo>
                  <a:cubicBezTo>
                    <a:pt x="1766" y="1785"/>
                    <a:pt x="1485" y="1678"/>
                    <a:pt x="1204" y="1678"/>
                  </a:cubicBezTo>
                  <a:cubicBezTo>
                    <a:pt x="923" y="1678"/>
                    <a:pt x="642" y="1785"/>
                    <a:pt x="428" y="1999"/>
                  </a:cubicBezTo>
                  <a:cubicBezTo>
                    <a:pt x="0" y="2427"/>
                    <a:pt x="0" y="3123"/>
                    <a:pt x="428" y="3569"/>
                  </a:cubicBezTo>
                  <a:cubicBezTo>
                    <a:pt x="642" y="3783"/>
                    <a:pt x="923" y="3890"/>
                    <a:pt x="1204" y="3890"/>
                  </a:cubicBezTo>
                  <a:cubicBezTo>
                    <a:pt x="1485" y="3890"/>
                    <a:pt x="1766" y="3783"/>
                    <a:pt x="1980" y="3569"/>
                  </a:cubicBezTo>
                  <a:lnTo>
                    <a:pt x="1980" y="3569"/>
                  </a:lnTo>
                  <a:cubicBezTo>
                    <a:pt x="1552" y="3997"/>
                    <a:pt x="1552" y="4693"/>
                    <a:pt x="1981" y="5121"/>
                  </a:cubicBezTo>
                  <a:cubicBezTo>
                    <a:pt x="2195" y="5335"/>
                    <a:pt x="2476" y="5443"/>
                    <a:pt x="2757" y="5443"/>
                  </a:cubicBezTo>
                  <a:cubicBezTo>
                    <a:pt x="3038" y="5443"/>
                    <a:pt x="3319" y="5335"/>
                    <a:pt x="3533" y="5121"/>
                  </a:cubicBezTo>
                  <a:cubicBezTo>
                    <a:pt x="3961" y="4693"/>
                    <a:pt x="3961" y="3997"/>
                    <a:pt x="3533" y="3569"/>
                  </a:cubicBezTo>
                  <a:lnTo>
                    <a:pt x="5531" y="1571"/>
                  </a:lnTo>
                  <a:cubicBezTo>
                    <a:pt x="5210" y="1392"/>
                    <a:pt x="4907" y="1160"/>
                    <a:pt x="4639" y="893"/>
                  </a:cubicBezTo>
                  <a:cubicBezTo>
                    <a:pt x="4371" y="625"/>
                    <a:pt x="4157" y="340"/>
                    <a:pt x="3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0" name="Google Shape;9130;p67"/>
            <p:cNvSpPr/>
            <p:nvPr/>
          </p:nvSpPr>
          <p:spPr>
            <a:xfrm>
              <a:off x="4564500" y="2251050"/>
              <a:ext cx="283275" cy="265325"/>
            </a:xfrm>
            <a:custGeom>
              <a:rect b="b" l="l" r="r" t="t"/>
              <a:pathLst>
                <a:path extrusionOk="0" h="10613" w="11331">
                  <a:moveTo>
                    <a:pt x="7067" y="2445"/>
                  </a:moveTo>
                  <a:lnTo>
                    <a:pt x="7067" y="3302"/>
                  </a:lnTo>
                  <a:lnTo>
                    <a:pt x="6192" y="3302"/>
                  </a:lnTo>
                  <a:lnTo>
                    <a:pt x="6192" y="2445"/>
                  </a:lnTo>
                  <a:close/>
                  <a:moveTo>
                    <a:pt x="5764" y="5853"/>
                  </a:moveTo>
                  <a:lnTo>
                    <a:pt x="5764" y="6728"/>
                  </a:lnTo>
                  <a:lnTo>
                    <a:pt x="4890" y="6728"/>
                  </a:lnTo>
                  <a:lnTo>
                    <a:pt x="4890" y="5853"/>
                  </a:lnTo>
                  <a:close/>
                  <a:moveTo>
                    <a:pt x="6484" y="1"/>
                  </a:moveTo>
                  <a:cubicBezTo>
                    <a:pt x="5354" y="1"/>
                    <a:pt x="4221" y="429"/>
                    <a:pt x="3355" y="1286"/>
                  </a:cubicBezTo>
                  <a:cubicBezTo>
                    <a:pt x="2427" y="2213"/>
                    <a:pt x="1999" y="3445"/>
                    <a:pt x="2071" y="4640"/>
                  </a:cubicBezTo>
                  <a:lnTo>
                    <a:pt x="1161" y="5550"/>
                  </a:lnTo>
                  <a:cubicBezTo>
                    <a:pt x="1" y="6710"/>
                    <a:pt x="1" y="8583"/>
                    <a:pt x="1161" y="9743"/>
                  </a:cubicBezTo>
                  <a:cubicBezTo>
                    <a:pt x="1741" y="10323"/>
                    <a:pt x="2499" y="10613"/>
                    <a:pt x="3257" y="10613"/>
                  </a:cubicBezTo>
                  <a:cubicBezTo>
                    <a:pt x="4015" y="10613"/>
                    <a:pt x="4774" y="10323"/>
                    <a:pt x="5354" y="9743"/>
                  </a:cubicBezTo>
                  <a:lnTo>
                    <a:pt x="6246" y="8833"/>
                  </a:lnTo>
                  <a:cubicBezTo>
                    <a:pt x="6313" y="8836"/>
                    <a:pt x="6381" y="8838"/>
                    <a:pt x="6448" y="8838"/>
                  </a:cubicBezTo>
                  <a:cubicBezTo>
                    <a:pt x="7595" y="8838"/>
                    <a:pt x="8741" y="8408"/>
                    <a:pt x="9600" y="7548"/>
                  </a:cubicBezTo>
                  <a:cubicBezTo>
                    <a:pt x="11331" y="5818"/>
                    <a:pt x="11331" y="3016"/>
                    <a:pt x="9600" y="1286"/>
                  </a:cubicBezTo>
                  <a:cubicBezTo>
                    <a:pt x="8744" y="429"/>
                    <a:pt x="7615" y="1"/>
                    <a:pt x="6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1" name="Google Shape;91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2" name="Google Shape;9132;p67">
            <a:hlinkClick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rect b="b" l="l" r="r" t="t"/>
            <a:pathLst>
              <a:path extrusionOk="0" h="5610" w="6245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3" name="Google Shape;9133;p67">
            <a:hlinkClick action="ppaction://hlinkshowjump?jump=previousslide"/>
          </p:cNvPr>
          <p:cNvSpPr/>
          <p:nvPr/>
        </p:nvSpPr>
        <p:spPr>
          <a:xfrm flipH="1" rot="-3293066">
            <a:off x="41415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4" name="Google Shape;9134;p67">
            <a:hlinkClick action="ppaction://hlinkshowjump?jump=nextslide"/>
          </p:cNvPr>
          <p:cNvSpPr/>
          <p:nvPr/>
        </p:nvSpPr>
        <p:spPr>
          <a:xfrm flipH="1" rot="-3293066">
            <a:off x="48333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8" name="Shape 9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9" name="Google Shape;9139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of similar users</a:t>
            </a:r>
            <a:endParaRPr/>
          </a:p>
        </p:txBody>
      </p:sp>
      <p:sp>
        <p:nvSpPr>
          <p:cNvPr id="9140" name="Google Shape;9140;p68"/>
          <p:cNvSpPr txBox="1"/>
          <p:nvPr>
            <p:ph idx="2" type="title"/>
          </p:nvPr>
        </p:nvSpPr>
        <p:spPr>
          <a:xfrm>
            <a:off x="1552163" y="1339775"/>
            <a:ext cx="2607300" cy="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within cluster</a:t>
            </a:r>
            <a:endParaRPr/>
          </a:p>
        </p:txBody>
      </p:sp>
      <p:sp>
        <p:nvSpPr>
          <p:cNvPr id="9141" name="Google Shape;9141;p68"/>
          <p:cNvSpPr txBox="1"/>
          <p:nvPr>
            <p:ph idx="3" type="title"/>
          </p:nvPr>
        </p:nvSpPr>
        <p:spPr>
          <a:xfrm>
            <a:off x="4849492" y="1339775"/>
            <a:ext cx="2607300" cy="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out of cluster</a:t>
            </a:r>
            <a:endParaRPr/>
          </a:p>
        </p:txBody>
      </p:sp>
      <p:sp>
        <p:nvSpPr>
          <p:cNvPr id="9142" name="Google Shape;9142;p68"/>
          <p:cNvSpPr/>
          <p:nvPr/>
        </p:nvSpPr>
        <p:spPr>
          <a:xfrm>
            <a:off x="1334900" y="4014400"/>
            <a:ext cx="1156200" cy="442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User 1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9143" name="Google Shape;9143;p68"/>
          <p:cNvSpPr/>
          <p:nvPr/>
        </p:nvSpPr>
        <p:spPr>
          <a:xfrm>
            <a:off x="3003276" y="4014400"/>
            <a:ext cx="11562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User 2</a:t>
            </a:r>
            <a:endParaRPr sz="900">
              <a:solidFill>
                <a:schemeClr val="lt2"/>
              </a:solidFill>
            </a:endParaRPr>
          </a:p>
        </p:txBody>
      </p:sp>
      <p:cxnSp>
        <p:nvCxnSpPr>
          <p:cNvPr id="9144" name="Google Shape;9144;p68"/>
          <p:cNvCxnSpPr>
            <a:stCxn id="9145" idx="4"/>
          </p:cNvCxnSpPr>
          <p:nvPr/>
        </p:nvCxnSpPr>
        <p:spPr>
          <a:xfrm flipH="1">
            <a:off x="1911425" y="3173688"/>
            <a:ext cx="944400" cy="84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6" name="Google Shape;9146;p68"/>
          <p:cNvCxnSpPr>
            <a:stCxn id="9145" idx="4"/>
            <a:endCxn id="9143" idx="0"/>
          </p:cNvCxnSpPr>
          <p:nvPr/>
        </p:nvCxnSpPr>
        <p:spPr>
          <a:xfrm>
            <a:off x="2855825" y="3173688"/>
            <a:ext cx="725700" cy="84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7" name="Google Shape;9147;p68"/>
          <p:cNvSpPr/>
          <p:nvPr/>
        </p:nvSpPr>
        <p:spPr>
          <a:xfrm>
            <a:off x="4771375" y="3571800"/>
            <a:ext cx="1156200" cy="442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User 1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9148" name="Google Shape;9148;p68"/>
          <p:cNvSpPr/>
          <p:nvPr/>
        </p:nvSpPr>
        <p:spPr>
          <a:xfrm>
            <a:off x="6366926" y="3571800"/>
            <a:ext cx="11562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User 2</a:t>
            </a:r>
            <a:endParaRPr sz="900">
              <a:solidFill>
                <a:schemeClr val="lt2"/>
              </a:solidFill>
            </a:endParaRPr>
          </a:p>
        </p:txBody>
      </p:sp>
      <p:cxnSp>
        <p:nvCxnSpPr>
          <p:cNvPr id="9149" name="Google Shape;9149;p68"/>
          <p:cNvCxnSpPr>
            <a:stCxn id="9150" idx="4"/>
            <a:endCxn id="9147" idx="0"/>
          </p:cNvCxnSpPr>
          <p:nvPr/>
        </p:nvCxnSpPr>
        <p:spPr>
          <a:xfrm>
            <a:off x="5349487" y="3173688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1" name="Google Shape;9151;p68"/>
          <p:cNvCxnSpPr/>
          <p:nvPr/>
        </p:nvCxnSpPr>
        <p:spPr>
          <a:xfrm>
            <a:off x="6945037" y="3173688"/>
            <a:ext cx="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5" name="Google Shape;9145;p68"/>
          <p:cNvSpPr/>
          <p:nvPr/>
        </p:nvSpPr>
        <p:spPr>
          <a:xfrm>
            <a:off x="2379725" y="2221788"/>
            <a:ext cx="952200" cy="951900"/>
          </a:xfrm>
          <a:prstGeom prst="ellipse">
            <a:avLst/>
          </a:prstGeom>
          <a:solidFill>
            <a:schemeClr val="dk1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Cluster 1</a:t>
            </a:r>
            <a:endParaRPr sz="1000">
              <a:solidFill>
                <a:schemeClr val="accent6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9150" name="Google Shape;9150;p68"/>
          <p:cNvSpPr/>
          <p:nvPr/>
        </p:nvSpPr>
        <p:spPr>
          <a:xfrm>
            <a:off x="4873387" y="2221788"/>
            <a:ext cx="952200" cy="951900"/>
          </a:xfrm>
          <a:prstGeom prst="ellipse">
            <a:avLst/>
          </a:prstGeom>
          <a:solidFill>
            <a:schemeClr val="dk1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Cluster 1</a:t>
            </a:r>
            <a:endParaRPr sz="1000">
              <a:solidFill>
                <a:schemeClr val="accent6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9152" name="Google Shape;9152;p68"/>
          <p:cNvSpPr/>
          <p:nvPr/>
        </p:nvSpPr>
        <p:spPr>
          <a:xfrm>
            <a:off x="6468925" y="2221788"/>
            <a:ext cx="952200" cy="951900"/>
          </a:xfrm>
          <a:prstGeom prst="ellipse">
            <a:avLst/>
          </a:prstGeom>
          <a:solidFill>
            <a:schemeClr val="accent4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Cluster</a:t>
            </a:r>
            <a:r>
              <a:rPr lang="en" sz="1000">
                <a:solidFill>
                  <a:schemeClr val="accent6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2</a:t>
            </a:r>
            <a:endParaRPr sz="1000">
              <a:solidFill>
                <a:schemeClr val="accent6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6" name="Shape 9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7" name="Google Shape;9157;p69"/>
          <p:cNvSpPr txBox="1"/>
          <p:nvPr>
            <p:ph type="title"/>
          </p:nvPr>
        </p:nvSpPr>
        <p:spPr>
          <a:xfrm>
            <a:off x="713100" y="1207475"/>
            <a:ext cx="3762300" cy="12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Grocery online storefronts</a:t>
            </a:r>
            <a:endParaRPr sz="3000"/>
          </a:p>
        </p:txBody>
      </p:sp>
      <p:sp>
        <p:nvSpPr>
          <p:cNvPr id="9158" name="Google Shape;9158;p69"/>
          <p:cNvSpPr txBox="1"/>
          <p:nvPr>
            <p:ph idx="1" type="subTitle"/>
          </p:nvPr>
        </p:nvSpPr>
        <p:spPr>
          <a:xfrm>
            <a:off x="713100" y="2447300"/>
            <a:ext cx="37623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offer recommendations of items not typically bought by the user</a:t>
            </a:r>
            <a:endParaRPr/>
          </a:p>
        </p:txBody>
      </p:sp>
      <p:sp>
        <p:nvSpPr>
          <p:cNvPr id="9159" name="Google Shape;9159;p69"/>
          <p:cNvSpPr txBox="1"/>
          <p:nvPr>
            <p:ph idx="2" type="title"/>
          </p:nvPr>
        </p:nvSpPr>
        <p:spPr>
          <a:xfrm>
            <a:off x="713100" y="3037175"/>
            <a:ext cx="3762300" cy="12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Trials and Samples</a:t>
            </a:r>
            <a:endParaRPr sz="3000"/>
          </a:p>
        </p:txBody>
      </p:sp>
      <p:sp>
        <p:nvSpPr>
          <p:cNvPr id="9160" name="Google Shape;9160;p69"/>
          <p:cNvSpPr txBox="1"/>
          <p:nvPr>
            <p:ph idx="3" type="subTitle"/>
          </p:nvPr>
        </p:nvSpPr>
        <p:spPr>
          <a:xfrm>
            <a:off x="713100" y="4277125"/>
            <a:ext cx="37623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can use this logic to offer samples to </a:t>
            </a:r>
            <a:r>
              <a:rPr lang="en"/>
              <a:t>customers</a:t>
            </a:r>
            <a:r>
              <a:rPr lang="en"/>
              <a:t> that they actually may want to buy later</a:t>
            </a:r>
            <a:endParaRPr/>
          </a:p>
        </p:txBody>
      </p:sp>
      <p:sp>
        <p:nvSpPr>
          <p:cNvPr id="9161" name="Google Shape;9161;p69"/>
          <p:cNvSpPr txBox="1"/>
          <p:nvPr>
            <p:ph idx="4" type="title"/>
          </p:nvPr>
        </p:nvSpPr>
        <p:spPr>
          <a:xfrm>
            <a:off x="4668600" y="1931888"/>
            <a:ext cx="3762300" cy="12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E-commerce across industries</a:t>
            </a:r>
            <a:endParaRPr sz="3000"/>
          </a:p>
        </p:txBody>
      </p:sp>
      <p:sp>
        <p:nvSpPr>
          <p:cNvPr id="9162" name="Google Shape;9162;p69"/>
          <p:cNvSpPr txBox="1"/>
          <p:nvPr>
            <p:ph idx="5" type="subTitle"/>
          </p:nvPr>
        </p:nvSpPr>
        <p:spPr>
          <a:xfrm>
            <a:off x="4668600" y="3332363"/>
            <a:ext cx="37623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e-commerce area is growing, this could be a way for many industries to have a </a:t>
            </a:r>
            <a:r>
              <a:rPr lang="en"/>
              <a:t>competitive</a:t>
            </a:r>
            <a:r>
              <a:rPr lang="en"/>
              <a:t> advantage</a:t>
            </a:r>
            <a:endParaRPr/>
          </a:p>
        </p:txBody>
      </p:sp>
      <p:sp>
        <p:nvSpPr>
          <p:cNvPr id="9163" name="Google Shape;9163;p69"/>
          <p:cNvSpPr txBox="1"/>
          <p:nvPr>
            <p:ph type="title"/>
          </p:nvPr>
        </p:nvSpPr>
        <p:spPr>
          <a:xfrm>
            <a:off x="1039500" y="253050"/>
            <a:ext cx="4663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Future Uses</a:t>
            </a:r>
            <a:endParaRPr sz="3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7" name="Shape 9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8" name="Google Shape;9168;p70"/>
          <p:cNvSpPr txBox="1"/>
          <p:nvPr>
            <p:ph type="title"/>
          </p:nvPr>
        </p:nvSpPr>
        <p:spPr>
          <a:xfrm>
            <a:off x="1119000" y="1307100"/>
            <a:ext cx="6906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3" name="Shape 8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" name="Google Shape;8744;p58"/>
          <p:cNvSpPr/>
          <p:nvPr/>
        </p:nvSpPr>
        <p:spPr>
          <a:xfrm>
            <a:off x="4507245" y="2674501"/>
            <a:ext cx="712800" cy="66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5" name="Google Shape;8745;p58"/>
          <p:cNvSpPr/>
          <p:nvPr/>
        </p:nvSpPr>
        <p:spPr>
          <a:xfrm>
            <a:off x="4507245" y="1361013"/>
            <a:ext cx="712800" cy="66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6" name="Google Shape;8746;p58"/>
          <p:cNvSpPr/>
          <p:nvPr/>
        </p:nvSpPr>
        <p:spPr>
          <a:xfrm>
            <a:off x="948749" y="2674501"/>
            <a:ext cx="712800" cy="66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7" name="Google Shape;8747;p58"/>
          <p:cNvSpPr/>
          <p:nvPr/>
        </p:nvSpPr>
        <p:spPr>
          <a:xfrm>
            <a:off x="948749" y="1361013"/>
            <a:ext cx="712800" cy="66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8" name="Google Shape;8748;p58">
            <a:hlinkClick/>
          </p:cNvPr>
          <p:cNvSpPr txBox="1"/>
          <p:nvPr>
            <p:ph type="title"/>
          </p:nvPr>
        </p:nvSpPr>
        <p:spPr>
          <a:xfrm>
            <a:off x="1903983" y="1474150"/>
            <a:ext cx="19161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749" name="Google Shape;8749;p58">
            <a:hlinkClick/>
          </p:cNvPr>
          <p:cNvSpPr txBox="1"/>
          <p:nvPr>
            <p:ph idx="6" type="title"/>
          </p:nvPr>
        </p:nvSpPr>
        <p:spPr>
          <a:xfrm>
            <a:off x="1903983" y="2787289"/>
            <a:ext cx="19161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750" name="Google Shape;8750;p58">
            <a:hlinkClick/>
          </p:cNvPr>
          <p:cNvSpPr txBox="1"/>
          <p:nvPr>
            <p:ph idx="9" type="title"/>
          </p:nvPr>
        </p:nvSpPr>
        <p:spPr>
          <a:xfrm>
            <a:off x="5421603" y="2796175"/>
            <a:ext cx="30024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8751" name="Google Shape;8751;p58">
            <a:hlinkClick/>
          </p:cNvPr>
          <p:cNvSpPr txBox="1"/>
          <p:nvPr>
            <p:ph idx="3" type="title"/>
          </p:nvPr>
        </p:nvSpPr>
        <p:spPr>
          <a:xfrm>
            <a:off x="5421602" y="1483025"/>
            <a:ext cx="24303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8752" name="Google Shape;8752;p58">
            <a:hlinkClick/>
          </p:cNvPr>
          <p:cNvSpPr txBox="1"/>
          <p:nvPr>
            <p:ph idx="4" type="title"/>
          </p:nvPr>
        </p:nvSpPr>
        <p:spPr>
          <a:xfrm>
            <a:off x="4507245" y="1546018"/>
            <a:ext cx="7128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53" name="Google Shape;8753;p58">
            <a:hlinkClick/>
          </p:cNvPr>
          <p:cNvSpPr txBox="1"/>
          <p:nvPr>
            <p:ph idx="13" type="title"/>
          </p:nvPr>
        </p:nvSpPr>
        <p:spPr>
          <a:xfrm>
            <a:off x="4507245" y="2859506"/>
            <a:ext cx="7128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54" name="Google Shape;8754;p5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755" name="Google Shape;8755;p58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6" name="Google Shape;8756;p58">
            <a:hlinkClick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rect b="b" l="l" r="r" t="t"/>
            <a:pathLst>
              <a:path extrusionOk="0" h="5610" w="6245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7" name="Google Shape;8757;p58">
            <a:hlinkClick action="ppaction://hlinkshowjump?jump=previousslide"/>
          </p:cNvPr>
          <p:cNvSpPr/>
          <p:nvPr/>
        </p:nvSpPr>
        <p:spPr>
          <a:xfrm flipH="1" rot="-3293066">
            <a:off x="41415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8" name="Google Shape;8758;p58">
            <a:hlinkClick action="ppaction://hlinkshowjump?jump=nextslide"/>
          </p:cNvPr>
          <p:cNvSpPr/>
          <p:nvPr/>
        </p:nvSpPr>
        <p:spPr>
          <a:xfrm flipH="1" rot="-3293066">
            <a:off x="48333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9" name="Google Shape;8759;p58">
            <a:hlinkClick/>
          </p:cNvPr>
          <p:cNvSpPr txBox="1"/>
          <p:nvPr>
            <p:ph idx="13" type="title"/>
          </p:nvPr>
        </p:nvSpPr>
        <p:spPr>
          <a:xfrm>
            <a:off x="720150" y="1166612"/>
            <a:ext cx="11592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60" name="Google Shape;8760;p58">
            <a:hlinkClick/>
          </p:cNvPr>
          <p:cNvSpPr txBox="1"/>
          <p:nvPr>
            <p:ph idx="13" type="title"/>
          </p:nvPr>
        </p:nvSpPr>
        <p:spPr>
          <a:xfrm>
            <a:off x="720150" y="2462012"/>
            <a:ext cx="11592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61" name="Google Shape;8761;p58"/>
          <p:cNvSpPr/>
          <p:nvPr/>
        </p:nvSpPr>
        <p:spPr>
          <a:xfrm>
            <a:off x="941699" y="3969901"/>
            <a:ext cx="712800" cy="66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2" name="Google Shape;8762;p58">
            <a:hlinkClick/>
          </p:cNvPr>
          <p:cNvSpPr txBox="1"/>
          <p:nvPr>
            <p:ph idx="6" type="title"/>
          </p:nvPr>
        </p:nvSpPr>
        <p:spPr>
          <a:xfrm>
            <a:off x="1896933" y="4082689"/>
            <a:ext cx="19161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8763" name="Google Shape;8763;p58">
            <a:hlinkClick/>
          </p:cNvPr>
          <p:cNvSpPr txBox="1"/>
          <p:nvPr>
            <p:ph idx="13" type="title"/>
          </p:nvPr>
        </p:nvSpPr>
        <p:spPr>
          <a:xfrm>
            <a:off x="713100" y="3757412"/>
            <a:ext cx="11592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64" name="Google Shape;8764;p58"/>
          <p:cNvSpPr/>
          <p:nvPr/>
        </p:nvSpPr>
        <p:spPr>
          <a:xfrm>
            <a:off x="4466374" y="3969901"/>
            <a:ext cx="712800" cy="66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5" name="Google Shape;8765;p58">
            <a:hlinkClick/>
          </p:cNvPr>
          <p:cNvSpPr txBox="1"/>
          <p:nvPr>
            <p:ph idx="6" type="title"/>
          </p:nvPr>
        </p:nvSpPr>
        <p:spPr>
          <a:xfrm>
            <a:off x="5421608" y="4091564"/>
            <a:ext cx="19161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766" name="Google Shape;8766;p58">
            <a:hlinkClick/>
          </p:cNvPr>
          <p:cNvSpPr txBox="1"/>
          <p:nvPr>
            <p:ph idx="13" type="title"/>
          </p:nvPr>
        </p:nvSpPr>
        <p:spPr>
          <a:xfrm>
            <a:off x="4237775" y="3757412"/>
            <a:ext cx="11592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0" name="Shape 8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1" name="Google Shape;877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8772" name="Google Shape;8772;p59"/>
          <p:cNvSpPr/>
          <p:nvPr/>
        </p:nvSpPr>
        <p:spPr>
          <a:xfrm>
            <a:off x="986253" y="2480150"/>
            <a:ext cx="22503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DATE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73" name="Google Shape;8773;p59"/>
          <p:cNvSpPr/>
          <p:nvPr/>
        </p:nvSpPr>
        <p:spPr>
          <a:xfrm>
            <a:off x="713100" y="3744850"/>
            <a:ext cx="2796600" cy="442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ITEM DESCRIPTION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74" name="Google Shape;8774;p59"/>
          <p:cNvSpPr/>
          <p:nvPr/>
        </p:nvSpPr>
        <p:spPr>
          <a:xfrm>
            <a:off x="984750" y="3112500"/>
            <a:ext cx="22533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MEMBER ID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75" name="Google Shape;8775;p59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6" name="Google Shape;8776;p59">
            <a:hlinkClick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rect b="b" l="l" r="r" t="t"/>
            <a:pathLst>
              <a:path extrusionOk="0" h="5610" w="6245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7" name="Google Shape;8777;p59">
            <a:hlinkClick action="ppaction://hlinkshowjump?jump=previousslide"/>
          </p:cNvPr>
          <p:cNvSpPr/>
          <p:nvPr/>
        </p:nvSpPr>
        <p:spPr>
          <a:xfrm flipH="1" rot="-3293066">
            <a:off x="41415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8" name="Google Shape;8778;p59">
            <a:hlinkClick action="ppaction://hlinkshowjump?jump=nextslide"/>
          </p:cNvPr>
          <p:cNvSpPr/>
          <p:nvPr/>
        </p:nvSpPr>
        <p:spPr>
          <a:xfrm flipH="1" rot="-3293066">
            <a:off x="48333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9" name="Google Shape;8779;p59"/>
          <p:cNvSpPr/>
          <p:nvPr/>
        </p:nvSpPr>
        <p:spPr>
          <a:xfrm>
            <a:off x="3446378" y="1218563"/>
            <a:ext cx="22503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KAGGLE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780" name="Google Shape;87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750" y="2434700"/>
            <a:ext cx="3580826" cy="17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4" name="Shape 8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" name="Google Shape;8785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8786" name="Google Shape;8786;p60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7" name="Google Shape;8787;p60">
            <a:hlinkClick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rect b="b" l="l" r="r" t="t"/>
            <a:pathLst>
              <a:path extrusionOk="0" h="5610" w="6245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8" name="Google Shape;8788;p60">
            <a:hlinkClick action="ppaction://hlinkshowjump?jump=previousslide"/>
          </p:cNvPr>
          <p:cNvSpPr/>
          <p:nvPr/>
        </p:nvSpPr>
        <p:spPr>
          <a:xfrm flipH="1" rot="-3293066">
            <a:off x="41415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9" name="Google Shape;8789;p60">
            <a:hlinkClick action="ppaction://hlinkshowjump?jump=nextslide"/>
          </p:cNvPr>
          <p:cNvSpPr/>
          <p:nvPr/>
        </p:nvSpPr>
        <p:spPr>
          <a:xfrm flipH="1" rot="-3293066">
            <a:off x="48333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0" name="Google Shape;8790;p60"/>
          <p:cNvSpPr/>
          <p:nvPr/>
        </p:nvSpPr>
        <p:spPr>
          <a:xfrm>
            <a:off x="1168750" y="3879000"/>
            <a:ext cx="1937700" cy="48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PRODUCT 1</a:t>
            </a:r>
            <a:endParaRPr>
              <a:solidFill>
                <a:schemeClr val="accent6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8791" name="Google Shape;8791;p60"/>
          <p:cNvSpPr/>
          <p:nvPr/>
        </p:nvSpPr>
        <p:spPr>
          <a:xfrm>
            <a:off x="3603138" y="3879000"/>
            <a:ext cx="1937700" cy="48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PRODUCT 2</a:t>
            </a:r>
            <a:endParaRPr>
              <a:solidFill>
                <a:schemeClr val="accent6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8792" name="Google Shape;8792;p60"/>
          <p:cNvSpPr/>
          <p:nvPr/>
        </p:nvSpPr>
        <p:spPr>
          <a:xfrm>
            <a:off x="6037525" y="3879000"/>
            <a:ext cx="1937700" cy="48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PRODUCT 3</a:t>
            </a:r>
            <a:endParaRPr>
              <a:solidFill>
                <a:schemeClr val="accent6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8793" name="Google Shape;8793;p60"/>
          <p:cNvSpPr/>
          <p:nvPr/>
        </p:nvSpPr>
        <p:spPr>
          <a:xfrm>
            <a:off x="5540850" y="1467688"/>
            <a:ext cx="952200" cy="951900"/>
          </a:xfrm>
          <a:prstGeom prst="ellipse">
            <a:avLst/>
          </a:prstGeom>
          <a:solidFill>
            <a:schemeClr val="accent4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USER 2</a:t>
            </a:r>
            <a:endParaRPr sz="1000">
              <a:solidFill>
                <a:schemeClr val="accent6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8794" name="Google Shape;8794;p60"/>
          <p:cNvSpPr/>
          <p:nvPr/>
        </p:nvSpPr>
        <p:spPr>
          <a:xfrm>
            <a:off x="2999250" y="1467688"/>
            <a:ext cx="952200" cy="951900"/>
          </a:xfrm>
          <a:prstGeom prst="ellipse">
            <a:avLst/>
          </a:prstGeom>
          <a:solidFill>
            <a:schemeClr val="dk1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USER 1</a:t>
            </a:r>
            <a:endParaRPr sz="1000">
              <a:solidFill>
                <a:schemeClr val="accent6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cxnSp>
        <p:nvCxnSpPr>
          <p:cNvPr id="8795" name="Google Shape;8795;p60"/>
          <p:cNvCxnSpPr>
            <a:stCxn id="8794" idx="4"/>
            <a:endCxn id="8790" idx="0"/>
          </p:cNvCxnSpPr>
          <p:nvPr/>
        </p:nvCxnSpPr>
        <p:spPr>
          <a:xfrm flipH="1">
            <a:off x="2137650" y="2419588"/>
            <a:ext cx="1337700" cy="145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796" name="Google Shape;8796;p60"/>
          <p:cNvCxnSpPr>
            <a:stCxn id="8794" idx="4"/>
            <a:endCxn id="8791" idx="0"/>
          </p:cNvCxnSpPr>
          <p:nvPr/>
        </p:nvCxnSpPr>
        <p:spPr>
          <a:xfrm>
            <a:off x="3475350" y="2419588"/>
            <a:ext cx="1096500" cy="145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797" name="Google Shape;8797;p60"/>
          <p:cNvCxnSpPr>
            <a:stCxn id="8794" idx="4"/>
            <a:endCxn id="8792" idx="0"/>
          </p:cNvCxnSpPr>
          <p:nvPr/>
        </p:nvCxnSpPr>
        <p:spPr>
          <a:xfrm>
            <a:off x="3475350" y="2419588"/>
            <a:ext cx="3531000" cy="145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798" name="Google Shape;8798;p60"/>
          <p:cNvCxnSpPr>
            <a:stCxn id="8793" idx="4"/>
            <a:endCxn id="8790" idx="0"/>
          </p:cNvCxnSpPr>
          <p:nvPr/>
        </p:nvCxnSpPr>
        <p:spPr>
          <a:xfrm flipH="1">
            <a:off x="2137650" y="2419588"/>
            <a:ext cx="3879300" cy="1459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799" name="Google Shape;8799;p60"/>
          <p:cNvCxnSpPr>
            <a:stCxn id="8793" idx="4"/>
            <a:endCxn id="8791" idx="0"/>
          </p:cNvCxnSpPr>
          <p:nvPr/>
        </p:nvCxnSpPr>
        <p:spPr>
          <a:xfrm flipH="1">
            <a:off x="4571850" y="2419588"/>
            <a:ext cx="1445100" cy="1459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800" name="Google Shape;8800;p60"/>
          <p:cNvSpPr/>
          <p:nvPr/>
        </p:nvSpPr>
        <p:spPr>
          <a:xfrm>
            <a:off x="838700" y="3551675"/>
            <a:ext cx="4998000" cy="1189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801" name="Google Shape;8801;p60"/>
          <p:cNvSpPr/>
          <p:nvPr/>
        </p:nvSpPr>
        <p:spPr>
          <a:xfrm>
            <a:off x="5939425" y="3560225"/>
            <a:ext cx="2156700" cy="1189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5" name="Shape 8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" name="Google Shape;8806;p61"/>
          <p:cNvSpPr/>
          <p:nvPr/>
        </p:nvSpPr>
        <p:spPr>
          <a:xfrm>
            <a:off x="525750" y="1170125"/>
            <a:ext cx="8092500" cy="3429000"/>
          </a:xfrm>
          <a:prstGeom prst="roundRect">
            <a:avLst>
              <a:gd fmla="val 7234" name="adj"/>
            </a:avLst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7" name="Google Shape;8807;p6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808" name="Google Shape;8808;p61"/>
          <p:cNvSpPr txBox="1"/>
          <p:nvPr/>
        </p:nvSpPr>
        <p:spPr>
          <a:xfrm>
            <a:off x="5192550" y="2141463"/>
            <a:ext cx="34884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rPr>
              <a:t>LinkedIn</a:t>
            </a:r>
            <a:endParaRPr sz="2000">
              <a:solidFill>
                <a:schemeClr val="dk2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rPr>
              <a:t>r/FemaleFashionAdvice</a:t>
            </a:r>
            <a:endParaRPr sz="2000">
              <a:solidFill>
                <a:schemeClr val="dk2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rPr>
              <a:t>r/Handbags</a:t>
            </a:r>
            <a:endParaRPr sz="2000">
              <a:solidFill>
                <a:schemeClr val="dk2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rPr>
              <a:t>r/Legal Advice</a:t>
            </a:r>
            <a:endParaRPr sz="2000">
              <a:solidFill>
                <a:schemeClr val="dk2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8809" name="Google Shape;8809;p61"/>
          <p:cNvGrpSpPr/>
          <p:nvPr/>
        </p:nvGrpSpPr>
        <p:grpSpPr>
          <a:xfrm>
            <a:off x="2269929" y="2251286"/>
            <a:ext cx="1935798" cy="1089285"/>
            <a:chOff x="3253949" y="2751975"/>
            <a:chExt cx="954300" cy="627975"/>
          </a:xfrm>
        </p:grpSpPr>
        <p:cxnSp>
          <p:nvCxnSpPr>
            <p:cNvPr id="8810" name="Google Shape;8810;p61"/>
            <p:cNvCxnSpPr/>
            <p:nvPr/>
          </p:nvCxnSpPr>
          <p:spPr>
            <a:xfrm>
              <a:off x="3253949" y="2751975"/>
              <a:ext cx="954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1" name="Google Shape;8811;p61"/>
            <p:cNvCxnSpPr/>
            <p:nvPr/>
          </p:nvCxnSpPr>
          <p:spPr>
            <a:xfrm>
              <a:off x="3253949" y="3168275"/>
              <a:ext cx="954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2" name="Google Shape;8812;p61"/>
            <p:cNvCxnSpPr/>
            <p:nvPr/>
          </p:nvCxnSpPr>
          <p:spPr>
            <a:xfrm>
              <a:off x="3253949" y="3379950"/>
              <a:ext cx="954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3" name="Google Shape;8813;p61"/>
            <p:cNvCxnSpPr/>
            <p:nvPr/>
          </p:nvCxnSpPr>
          <p:spPr>
            <a:xfrm>
              <a:off x="3253949" y="2956600"/>
              <a:ext cx="954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14" name="Google Shape;8814;p61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5" name="Google Shape;8815;p61">
            <a:hlinkClick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rect b="b" l="l" r="r" t="t"/>
            <a:pathLst>
              <a:path extrusionOk="0" h="5610" w="6245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6" name="Google Shape;8816;p61">
            <a:hlinkClick action="ppaction://hlinkshowjump?jump=previousslide"/>
          </p:cNvPr>
          <p:cNvSpPr/>
          <p:nvPr/>
        </p:nvSpPr>
        <p:spPr>
          <a:xfrm flipH="1" rot="-3293066">
            <a:off x="41415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7" name="Google Shape;8817;p61">
            <a:hlinkClick action="ppaction://hlinkshowjump?jump=nextslide"/>
          </p:cNvPr>
          <p:cNvSpPr/>
          <p:nvPr/>
        </p:nvSpPr>
        <p:spPr>
          <a:xfrm flipH="1" rot="-3293066">
            <a:off x="48333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18" name="Google Shape;8818;p61"/>
          <p:cNvPicPr preferRelativeResize="0"/>
          <p:nvPr/>
        </p:nvPicPr>
        <p:blipFill rotWithShape="1">
          <a:blip r:embed="rId3">
            <a:alphaModFix/>
          </a:blip>
          <a:srcRect b="6909" l="0" r="1009" t="17166"/>
          <a:stretch/>
        </p:blipFill>
        <p:spPr>
          <a:xfrm>
            <a:off x="666569" y="1819625"/>
            <a:ext cx="4525973" cy="1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2" name="Shape 8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3" name="Google Shape;8823;p62"/>
          <p:cNvSpPr txBox="1"/>
          <p:nvPr>
            <p:ph idx="9" type="title"/>
          </p:nvPr>
        </p:nvSpPr>
        <p:spPr>
          <a:xfrm>
            <a:off x="2118238" y="2258563"/>
            <a:ext cx="198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DAIRY &amp; EGGS</a:t>
            </a:r>
            <a:endParaRPr sz="2000"/>
          </a:p>
        </p:txBody>
      </p:sp>
      <p:sp>
        <p:nvSpPr>
          <p:cNvPr id="8824" name="Google Shape;8824;p62"/>
          <p:cNvSpPr txBox="1"/>
          <p:nvPr>
            <p:ph type="title"/>
          </p:nvPr>
        </p:nvSpPr>
        <p:spPr>
          <a:xfrm>
            <a:off x="720000" y="4411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endParaRPr/>
          </a:p>
        </p:txBody>
      </p:sp>
      <p:sp>
        <p:nvSpPr>
          <p:cNvPr id="8825" name="Google Shape;8825;p62"/>
          <p:cNvSpPr txBox="1"/>
          <p:nvPr>
            <p:ph idx="2" type="title"/>
          </p:nvPr>
        </p:nvSpPr>
        <p:spPr>
          <a:xfrm>
            <a:off x="2118255" y="1242400"/>
            <a:ext cx="28056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FRESH PRODUCE</a:t>
            </a:r>
            <a:endParaRPr sz="2000"/>
          </a:p>
        </p:txBody>
      </p:sp>
      <p:sp>
        <p:nvSpPr>
          <p:cNvPr id="8826" name="Google Shape;8826;p62"/>
          <p:cNvSpPr txBox="1"/>
          <p:nvPr>
            <p:ph idx="5" type="title"/>
          </p:nvPr>
        </p:nvSpPr>
        <p:spPr>
          <a:xfrm>
            <a:off x="2099017" y="3274750"/>
            <a:ext cx="26898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BAKERY &amp; CEREALS</a:t>
            </a:r>
            <a:endParaRPr sz="2000"/>
          </a:p>
        </p:txBody>
      </p:sp>
      <p:sp>
        <p:nvSpPr>
          <p:cNvPr id="8827" name="Google Shape;8827;p62"/>
          <p:cNvSpPr/>
          <p:nvPr/>
        </p:nvSpPr>
        <p:spPr>
          <a:xfrm>
            <a:off x="1268850" y="1095050"/>
            <a:ext cx="695100" cy="69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8" name="Google Shape;8828;p62"/>
          <p:cNvSpPr/>
          <p:nvPr/>
        </p:nvSpPr>
        <p:spPr>
          <a:xfrm>
            <a:off x="1268875" y="2085763"/>
            <a:ext cx="695100" cy="69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9" name="Google Shape;8829;p62"/>
          <p:cNvSpPr/>
          <p:nvPr/>
        </p:nvSpPr>
        <p:spPr>
          <a:xfrm>
            <a:off x="1268875" y="3062875"/>
            <a:ext cx="695100" cy="69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0" name="Google Shape;8830;p62"/>
          <p:cNvGrpSpPr/>
          <p:nvPr/>
        </p:nvGrpSpPr>
        <p:grpSpPr>
          <a:xfrm>
            <a:off x="1450144" y="2267005"/>
            <a:ext cx="332546" cy="332546"/>
            <a:chOff x="509325" y="2814450"/>
            <a:chExt cx="372475" cy="372475"/>
          </a:xfrm>
        </p:grpSpPr>
        <p:sp>
          <p:nvSpPr>
            <p:cNvPr id="8831" name="Google Shape;8831;p62"/>
            <p:cNvSpPr/>
            <p:nvPr/>
          </p:nvSpPr>
          <p:spPr>
            <a:xfrm>
              <a:off x="667225" y="2814450"/>
              <a:ext cx="107525" cy="71825"/>
            </a:xfrm>
            <a:custGeom>
              <a:rect b="b" l="l" r="r" t="t"/>
              <a:pathLst>
                <a:path extrusionOk="0" h="2873" w="4301">
                  <a:moveTo>
                    <a:pt x="4301" y="0"/>
                  </a:moveTo>
                  <a:cubicBezTo>
                    <a:pt x="1696" y="0"/>
                    <a:pt x="500" y="1338"/>
                    <a:pt x="1" y="2231"/>
                  </a:cubicBezTo>
                  <a:cubicBezTo>
                    <a:pt x="429" y="2355"/>
                    <a:pt x="821" y="2570"/>
                    <a:pt x="1143" y="2873"/>
                  </a:cubicBezTo>
                  <a:cubicBezTo>
                    <a:pt x="1517" y="2516"/>
                    <a:pt x="2017" y="2266"/>
                    <a:pt x="2552" y="2177"/>
                  </a:cubicBezTo>
                  <a:cubicBezTo>
                    <a:pt x="2945" y="643"/>
                    <a:pt x="4301" y="446"/>
                    <a:pt x="4301" y="446"/>
                  </a:cubicBezTo>
                  <a:lnTo>
                    <a:pt x="4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2" name="Google Shape;8832;p62"/>
            <p:cNvSpPr/>
            <p:nvPr/>
          </p:nvSpPr>
          <p:spPr>
            <a:xfrm>
              <a:off x="509325" y="2889825"/>
              <a:ext cx="372475" cy="297100"/>
            </a:xfrm>
            <a:custGeom>
              <a:rect b="b" l="l" r="r" t="t"/>
              <a:pathLst>
                <a:path extrusionOk="0" h="11884" w="14899">
                  <a:moveTo>
                    <a:pt x="4176" y="3551"/>
                  </a:moveTo>
                  <a:lnTo>
                    <a:pt x="4176" y="8333"/>
                  </a:lnTo>
                  <a:lnTo>
                    <a:pt x="3301" y="8333"/>
                  </a:lnTo>
                  <a:lnTo>
                    <a:pt x="3301" y="3551"/>
                  </a:lnTo>
                  <a:close/>
                  <a:moveTo>
                    <a:pt x="11616" y="3551"/>
                  </a:moveTo>
                  <a:lnTo>
                    <a:pt x="11616" y="8333"/>
                  </a:lnTo>
                  <a:lnTo>
                    <a:pt x="10742" y="8333"/>
                  </a:lnTo>
                  <a:lnTo>
                    <a:pt x="10742" y="3551"/>
                  </a:lnTo>
                  <a:close/>
                  <a:moveTo>
                    <a:pt x="7887" y="2873"/>
                  </a:moveTo>
                  <a:lnTo>
                    <a:pt x="7887" y="9011"/>
                  </a:lnTo>
                  <a:lnTo>
                    <a:pt x="7012" y="9011"/>
                  </a:lnTo>
                  <a:lnTo>
                    <a:pt x="7012" y="2873"/>
                  </a:lnTo>
                  <a:close/>
                  <a:moveTo>
                    <a:pt x="5585" y="1"/>
                  </a:moveTo>
                  <a:cubicBezTo>
                    <a:pt x="4568" y="1"/>
                    <a:pt x="3729" y="839"/>
                    <a:pt x="3729" y="1856"/>
                  </a:cubicBezTo>
                  <a:lnTo>
                    <a:pt x="3729" y="2481"/>
                  </a:lnTo>
                  <a:cubicBezTo>
                    <a:pt x="3729" y="1446"/>
                    <a:pt x="2891" y="607"/>
                    <a:pt x="1874" y="607"/>
                  </a:cubicBezTo>
                  <a:cubicBezTo>
                    <a:pt x="839" y="607"/>
                    <a:pt x="0" y="1446"/>
                    <a:pt x="0" y="2481"/>
                  </a:cubicBezTo>
                  <a:lnTo>
                    <a:pt x="0" y="9404"/>
                  </a:lnTo>
                  <a:cubicBezTo>
                    <a:pt x="0" y="10439"/>
                    <a:pt x="839" y="11259"/>
                    <a:pt x="1874" y="11259"/>
                  </a:cubicBezTo>
                  <a:cubicBezTo>
                    <a:pt x="2891" y="11259"/>
                    <a:pt x="3729" y="10439"/>
                    <a:pt x="3729" y="9404"/>
                  </a:cubicBezTo>
                  <a:lnTo>
                    <a:pt x="3729" y="10028"/>
                  </a:lnTo>
                  <a:cubicBezTo>
                    <a:pt x="3729" y="11045"/>
                    <a:pt x="4568" y="11884"/>
                    <a:pt x="5585" y="11884"/>
                  </a:cubicBezTo>
                  <a:cubicBezTo>
                    <a:pt x="6620" y="11884"/>
                    <a:pt x="7459" y="11045"/>
                    <a:pt x="7459" y="10028"/>
                  </a:cubicBezTo>
                  <a:cubicBezTo>
                    <a:pt x="7459" y="11045"/>
                    <a:pt x="8297" y="11884"/>
                    <a:pt x="9314" y="11884"/>
                  </a:cubicBezTo>
                  <a:cubicBezTo>
                    <a:pt x="10349" y="11884"/>
                    <a:pt x="11188" y="11045"/>
                    <a:pt x="11188" y="10028"/>
                  </a:cubicBezTo>
                  <a:lnTo>
                    <a:pt x="11188" y="9404"/>
                  </a:lnTo>
                  <a:cubicBezTo>
                    <a:pt x="11188" y="10439"/>
                    <a:pt x="12008" y="11259"/>
                    <a:pt x="13043" y="11259"/>
                  </a:cubicBezTo>
                  <a:cubicBezTo>
                    <a:pt x="14078" y="11259"/>
                    <a:pt x="14899" y="10439"/>
                    <a:pt x="14899" y="9404"/>
                  </a:cubicBezTo>
                  <a:lnTo>
                    <a:pt x="14899" y="2481"/>
                  </a:lnTo>
                  <a:cubicBezTo>
                    <a:pt x="14899" y="1446"/>
                    <a:pt x="14078" y="607"/>
                    <a:pt x="13043" y="607"/>
                  </a:cubicBezTo>
                  <a:cubicBezTo>
                    <a:pt x="12008" y="607"/>
                    <a:pt x="11188" y="1446"/>
                    <a:pt x="11188" y="2481"/>
                  </a:cubicBezTo>
                  <a:lnTo>
                    <a:pt x="11188" y="1856"/>
                  </a:lnTo>
                  <a:cubicBezTo>
                    <a:pt x="11188" y="839"/>
                    <a:pt x="10349" y="1"/>
                    <a:pt x="9314" y="1"/>
                  </a:cubicBezTo>
                  <a:cubicBezTo>
                    <a:pt x="8297" y="1"/>
                    <a:pt x="7459" y="839"/>
                    <a:pt x="7459" y="1856"/>
                  </a:cubicBezTo>
                  <a:cubicBezTo>
                    <a:pt x="7459" y="839"/>
                    <a:pt x="6620" y="1"/>
                    <a:pt x="5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3" name="Google Shape;8833;p62"/>
          <p:cNvGrpSpPr/>
          <p:nvPr/>
        </p:nvGrpSpPr>
        <p:grpSpPr>
          <a:xfrm>
            <a:off x="1409094" y="3246708"/>
            <a:ext cx="414644" cy="327439"/>
            <a:chOff x="487900" y="2277375"/>
            <a:chExt cx="415725" cy="328325"/>
          </a:xfrm>
        </p:grpSpPr>
        <p:sp>
          <p:nvSpPr>
            <p:cNvPr id="8834" name="Google Shape;8834;p62"/>
            <p:cNvSpPr/>
            <p:nvPr/>
          </p:nvSpPr>
          <p:spPr>
            <a:xfrm>
              <a:off x="535200" y="2277375"/>
              <a:ext cx="321175" cy="211475"/>
            </a:xfrm>
            <a:custGeom>
              <a:rect b="b" l="l" r="r" t="t"/>
              <a:pathLst>
                <a:path extrusionOk="0" h="8459" w="12847">
                  <a:moveTo>
                    <a:pt x="6424" y="2088"/>
                  </a:moveTo>
                  <a:lnTo>
                    <a:pt x="6424" y="2963"/>
                  </a:lnTo>
                  <a:cubicBezTo>
                    <a:pt x="6209" y="2963"/>
                    <a:pt x="6013" y="3016"/>
                    <a:pt x="5835" y="3105"/>
                  </a:cubicBezTo>
                  <a:lnTo>
                    <a:pt x="5710" y="3195"/>
                  </a:lnTo>
                  <a:lnTo>
                    <a:pt x="5549" y="3177"/>
                  </a:lnTo>
                  <a:cubicBezTo>
                    <a:pt x="5487" y="3165"/>
                    <a:pt x="5423" y="3159"/>
                    <a:pt x="5359" y="3159"/>
                  </a:cubicBezTo>
                  <a:cubicBezTo>
                    <a:pt x="5221" y="3159"/>
                    <a:pt x="5082" y="3187"/>
                    <a:pt x="4960" y="3248"/>
                  </a:cubicBezTo>
                  <a:cubicBezTo>
                    <a:pt x="4764" y="3319"/>
                    <a:pt x="4604" y="3444"/>
                    <a:pt x="4479" y="3623"/>
                  </a:cubicBezTo>
                  <a:lnTo>
                    <a:pt x="4389" y="3730"/>
                  </a:lnTo>
                  <a:lnTo>
                    <a:pt x="4247" y="3783"/>
                  </a:lnTo>
                  <a:cubicBezTo>
                    <a:pt x="4050" y="3819"/>
                    <a:pt x="3872" y="3926"/>
                    <a:pt x="3711" y="4069"/>
                  </a:cubicBezTo>
                  <a:cubicBezTo>
                    <a:pt x="3569" y="4212"/>
                    <a:pt x="3462" y="4408"/>
                    <a:pt x="3426" y="4604"/>
                  </a:cubicBezTo>
                  <a:lnTo>
                    <a:pt x="2570" y="4372"/>
                  </a:lnTo>
                  <a:cubicBezTo>
                    <a:pt x="2659" y="4033"/>
                    <a:pt x="2855" y="3712"/>
                    <a:pt x="3105" y="3462"/>
                  </a:cubicBezTo>
                  <a:cubicBezTo>
                    <a:pt x="3319" y="3230"/>
                    <a:pt x="3587" y="3070"/>
                    <a:pt x="3872" y="2980"/>
                  </a:cubicBezTo>
                  <a:cubicBezTo>
                    <a:pt x="4086" y="2748"/>
                    <a:pt x="4336" y="2552"/>
                    <a:pt x="4621" y="2445"/>
                  </a:cubicBezTo>
                  <a:cubicBezTo>
                    <a:pt x="4871" y="2336"/>
                    <a:pt x="5148" y="2281"/>
                    <a:pt x="5417" y="2281"/>
                  </a:cubicBezTo>
                  <a:cubicBezTo>
                    <a:pt x="5455" y="2281"/>
                    <a:pt x="5494" y="2282"/>
                    <a:pt x="5531" y="2285"/>
                  </a:cubicBezTo>
                  <a:cubicBezTo>
                    <a:pt x="5799" y="2160"/>
                    <a:pt x="6102" y="2088"/>
                    <a:pt x="6424" y="2088"/>
                  </a:cubicBezTo>
                  <a:close/>
                  <a:moveTo>
                    <a:pt x="6424" y="1"/>
                  </a:moveTo>
                  <a:cubicBezTo>
                    <a:pt x="5960" y="1"/>
                    <a:pt x="5514" y="126"/>
                    <a:pt x="5139" y="358"/>
                  </a:cubicBezTo>
                  <a:cubicBezTo>
                    <a:pt x="5017" y="337"/>
                    <a:pt x="4893" y="327"/>
                    <a:pt x="4768" y="327"/>
                  </a:cubicBezTo>
                  <a:cubicBezTo>
                    <a:pt x="4457" y="327"/>
                    <a:pt x="4142" y="391"/>
                    <a:pt x="3836" y="518"/>
                  </a:cubicBezTo>
                  <a:cubicBezTo>
                    <a:pt x="3390" y="697"/>
                    <a:pt x="3051" y="982"/>
                    <a:pt x="2784" y="1321"/>
                  </a:cubicBezTo>
                  <a:cubicBezTo>
                    <a:pt x="2355" y="1446"/>
                    <a:pt x="1963" y="1660"/>
                    <a:pt x="1624" y="1981"/>
                  </a:cubicBezTo>
                  <a:cubicBezTo>
                    <a:pt x="1303" y="2320"/>
                    <a:pt x="1089" y="2713"/>
                    <a:pt x="982" y="3141"/>
                  </a:cubicBezTo>
                  <a:cubicBezTo>
                    <a:pt x="625" y="3391"/>
                    <a:pt x="339" y="3748"/>
                    <a:pt x="161" y="4176"/>
                  </a:cubicBezTo>
                  <a:cubicBezTo>
                    <a:pt x="72" y="4390"/>
                    <a:pt x="18" y="4604"/>
                    <a:pt x="0" y="4818"/>
                  </a:cubicBezTo>
                  <a:cubicBezTo>
                    <a:pt x="607" y="4836"/>
                    <a:pt x="1428" y="4925"/>
                    <a:pt x="2302" y="5175"/>
                  </a:cubicBezTo>
                  <a:cubicBezTo>
                    <a:pt x="3533" y="5532"/>
                    <a:pt x="4586" y="6139"/>
                    <a:pt x="5389" y="6977"/>
                  </a:cubicBezTo>
                  <a:cubicBezTo>
                    <a:pt x="5799" y="7423"/>
                    <a:pt x="6138" y="7905"/>
                    <a:pt x="6424" y="8458"/>
                  </a:cubicBezTo>
                  <a:cubicBezTo>
                    <a:pt x="6691" y="7905"/>
                    <a:pt x="7048" y="7423"/>
                    <a:pt x="7458" y="6977"/>
                  </a:cubicBezTo>
                  <a:cubicBezTo>
                    <a:pt x="8261" y="6139"/>
                    <a:pt x="9296" y="5532"/>
                    <a:pt x="10545" y="5175"/>
                  </a:cubicBezTo>
                  <a:cubicBezTo>
                    <a:pt x="11419" y="4925"/>
                    <a:pt x="12240" y="4836"/>
                    <a:pt x="12847" y="4818"/>
                  </a:cubicBezTo>
                  <a:cubicBezTo>
                    <a:pt x="12811" y="4604"/>
                    <a:pt x="12758" y="4390"/>
                    <a:pt x="12668" y="4176"/>
                  </a:cubicBezTo>
                  <a:cubicBezTo>
                    <a:pt x="12490" y="3748"/>
                    <a:pt x="12222" y="3391"/>
                    <a:pt x="11866" y="3141"/>
                  </a:cubicBezTo>
                  <a:cubicBezTo>
                    <a:pt x="11759" y="2713"/>
                    <a:pt x="11544" y="2320"/>
                    <a:pt x="11205" y="1981"/>
                  </a:cubicBezTo>
                  <a:cubicBezTo>
                    <a:pt x="10884" y="1660"/>
                    <a:pt x="10474" y="1446"/>
                    <a:pt x="10063" y="1321"/>
                  </a:cubicBezTo>
                  <a:cubicBezTo>
                    <a:pt x="9796" y="982"/>
                    <a:pt x="9439" y="697"/>
                    <a:pt x="9011" y="518"/>
                  </a:cubicBezTo>
                  <a:cubicBezTo>
                    <a:pt x="8705" y="391"/>
                    <a:pt x="8390" y="327"/>
                    <a:pt x="8072" y="327"/>
                  </a:cubicBezTo>
                  <a:cubicBezTo>
                    <a:pt x="7945" y="327"/>
                    <a:pt x="7818" y="337"/>
                    <a:pt x="7690" y="358"/>
                  </a:cubicBezTo>
                  <a:cubicBezTo>
                    <a:pt x="7316" y="126"/>
                    <a:pt x="6887" y="1"/>
                    <a:pt x="6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5" name="Google Shape;8835;p62"/>
            <p:cNvSpPr/>
            <p:nvPr/>
          </p:nvSpPr>
          <p:spPr>
            <a:xfrm>
              <a:off x="695775" y="2419775"/>
              <a:ext cx="207850" cy="185925"/>
            </a:xfrm>
            <a:custGeom>
              <a:rect b="b" l="l" r="r" t="t"/>
              <a:pathLst>
                <a:path extrusionOk="0" h="7437" w="8314">
                  <a:moveTo>
                    <a:pt x="6729" y="0"/>
                  </a:moveTo>
                  <a:cubicBezTo>
                    <a:pt x="4888" y="0"/>
                    <a:pt x="15" y="587"/>
                    <a:pt x="1" y="6795"/>
                  </a:cubicBezTo>
                  <a:lnTo>
                    <a:pt x="4301" y="2494"/>
                  </a:lnTo>
                  <a:lnTo>
                    <a:pt x="4907" y="3119"/>
                  </a:lnTo>
                  <a:lnTo>
                    <a:pt x="589" y="7437"/>
                  </a:lnTo>
                  <a:cubicBezTo>
                    <a:pt x="599" y="7437"/>
                    <a:pt x="608" y="7437"/>
                    <a:pt x="617" y="7437"/>
                  </a:cubicBezTo>
                  <a:cubicBezTo>
                    <a:pt x="8313" y="7437"/>
                    <a:pt x="7423" y="32"/>
                    <a:pt x="7423" y="32"/>
                  </a:cubicBezTo>
                  <a:cubicBezTo>
                    <a:pt x="7423" y="32"/>
                    <a:pt x="7158" y="0"/>
                    <a:pt x="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6" name="Google Shape;8836;p62"/>
            <p:cNvSpPr/>
            <p:nvPr/>
          </p:nvSpPr>
          <p:spPr>
            <a:xfrm>
              <a:off x="487900" y="2419775"/>
              <a:ext cx="207900" cy="185925"/>
            </a:xfrm>
            <a:custGeom>
              <a:rect b="b" l="l" r="r" t="t"/>
              <a:pathLst>
                <a:path extrusionOk="0" h="7437" w="8316">
                  <a:moveTo>
                    <a:pt x="1584" y="1"/>
                  </a:moveTo>
                  <a:cubicBezTo>
                    <a:pt x="1156" y="1"/>
                    <a:pt x="893" y="32"/>
                    <a:pt x="893" y="32"/>
                  </a:cubicBezTo>
                  <a:cubicBezTo>
                    <a:pt x="893" y="32"/>
                    <a:pt x="1" y="7437"/>
                    <a:pt x="7691" y="7437"/>
                  </a:cubicBezTo>
                  <a:lnTo>
                    <a:pt x="3373" y="3119"/>
                  </a:lnTo>
                  <a:lnTo>
                    <a:pt x="3980" y="2494"/>
                  </a:lnTo>
                  <a:lnTo>
                    <a:pt x="8316" y="6830"/>
                  </a:lnTo>
                  <a:cubicBezTo>
                    <a:pt x="8316" y="588"/>
                    <a:pt x="3425" y="1"/>
                    <a:pt x="1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7" name="Google Shape;8837;p62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8" name="Google Shape;8838;p62">
            <a:hlinkClick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rect b="b" l="l" r="r" t="t"/>
            <a:pathLst>
              <a:path extrusionOk="0" h="5610" w="6245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9" name="Google Shape;8839;p62">
            <a:hlinkClick action="ppaction://hlinkshowjump?jump=previousslide"/>
          </p:cNvPr>
          <p:cNvSpPr/>
          <p:nvPr/>
        </p:nvSpPr>
        <p:spPr>
          <a:xfrm flipH="1" rot="-3293066">
            <a:off x="41415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0" name="Google Shape;8840;p62">
            <a:hlinkClick action="ppaction://hlinkshowjump?jump=nextslide"/>
          </p:cNvPr>
          <p:cNvSpPr/>
          <p:nvPr/>
        </p:nvSpPr>
        <p:spPr>
          <a:xfrm flipH="1" rot="-3293066">
            <a:off x="48333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1" name="Google Shape;8841;p62"/>
          <p:cNvSpPr/>
          <p:nvPr/>
        </p:nvSpPr>
        <p:spPr>
          <a:xfrm>
            <a:off x="1268875" y="4039975"/>
            <a:ext cx="695100" cy="69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2" name="Google Shape;8842;p62"/>
          <p:cNvGrpSpPr/>
          <p:nvPr/>
        </p:nvGrpSpPr>
        <p:grpSpPr>
          <a:xfrm>
            <a:off x="1465115" y="4200895"/>
            <a:ext cx="302569" cy="373008"/>
            <a:chOff x="1109275" y="3377375"/>
            <a:chExt cx="302025" cy="372375"/>
          </a:xfrm>
        </p:grpSpPr>
        <p:sp>
          <p:nvSpPr>
            <p:cNvPr id="8843" name="Google Shape;8843;p62"/>
            <p:cNvSpPr/>
            <p:nvPr/>
          </p:nvSpPr>
          <p:spPr>
            <a:xfrm>
              <a:off x="1134250" y="3440275"/>
              <a:ext cx="251625" cy="104400"/>
            </a:xfrm>
            <a:custGeom>
              <a:rect b="b" l="l" r="r" t="t"/>
              <a:pathLst>
                <a:path extrusionOk="0" h="4176" w="10065">
                  <a:moveTo>
                    <a:pt x="1" y="0"/>
                  </a:moveTo>
                  <a:lnTo>
                    <a:pt x="1" y="446"/>
                  </a:lnTo>
                  <a:cubicBezTo>
                    <a:pt x="1" y="1624"/>
                    <a:pt x="964" y="2588"/>
                    <a:pt x="2142" y="2588"/>
                  </a:cubicBezTo>
                  <a:lnTo>
                    <a:pt x="2142" y="4176"/>
                  </a:lnTo>
                  <a:lnTo>
                    <a:pt x="2891" y="4176"/>
                  </a:lnTo>
                  <a:cubicBezTo>
                    <a:pt x="4069" y="4176"/>
                    <a:pt x="5033" y="3515"/>
                    <a:pt x="5033" y="2338"/>
                  </a:cubicBezTo>
                  <a:cubicBezTo>
                    <a:pt x="5033" y="3515"/>
                    <a:pt x="5996" y="4176"/>
                    <a:pt x="7174" y="4176"/>
                  </a:cubicBezTo>
                  <a:lnTo>
                    <a:pt x="7923" y="4176"/>
                  </a:lnTo>
                  <a:lnTo>
                    <a:pt x="7923" y="2588"/>
                  </a:lnTo>
                  <a:cubicBezTo>
                    <a:pt x="9118" y="2588"/>
                    <a:pt x="10064" y="1624"/>
                    <a:pt x="10064" y="446"/>
                  </a:cubicBezTo>
                  <a:lnTo>
                    <a:pt x="10064" y="0"/>
                  </a:lnTo>
                  <a:lnTo>
                    <a:pt x="6103" y="0"/>
                  </a:lnTo>
                  <a:cubicBezTo>
                    <a:pt x="5514" y="0"/>
                    <a:pt x="5033" y="482"/>
                    <a:pt x="5033" y="1071"/>
                  </a:cubicBezTo>
                  <a:cubicBezTo>
                    <a:pt x="5033" y="482"/>
                    <a:pt x="4551" y="0"/>
                    <a:pt x="3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4" name="Google Shape;8844;p62"/>
            <p:cNvSpPr/>
            <p:nvPr/>
          </p:nvSpPr>
          <p:spPr>
            <a:xfrm>
              <a:off x="1109275" y="3491575"/>
              <a:ext cx="302025" cy="258175"/>
            </a:xfrm>
            <a:custGeom>
              <a:rect b="b" l="l" r="r" t="t"/>
              <a:pathLst>
                <a:path extrusionOk="0" h="10327" w="12081">
                  <a:moveTo>
                    <a:pt x="4319" y="3836"/>
                  </a:moveTo>
                  <a:lnTo>
                    <a:pt x="4319" y="4711"/>
                  </a:lnTo>
                  <a:lnTo>
                    <a:pt x="3444" y="4711"/>
                  </a:lnTo>
                  <a:lnTo>
                    <a:pt x="3444" y="3836"/>
                  </a:lnTo>
                  <a:close/>
                  <a:moveTo>
                    <a:pt x="7941" y="4907"/>
                  </a:moveTo>
                  <a:lnTo>
                    <a:pt x="7941" y="5781"/>
                  </a:lnTo>
                  <a:lnTo>
                    <a:pt x="7066" y="5781"/>
                  </a:lnTo>
                  <a:lnTo>
                    <a:pt x="7066" y="4907"/>
                  </a:lnTo>
                  <a:close/>
                  <a:moveTo>
                    <a:pt x="5639" y="6531"/>
                  </a:moveTo>
                  <a:lnTo>
                    <a:pt x="5639" y="7405"/>
                  </a:lnTo>
                  <a:lnTo>
                    <a:pt x="4765" y="7405"/>
                  </a:lnTo>
                  <a:lnTo>
                    <a:pt x="4765" y="6531"/>
                  </a:lnTo>
                  <a:close/>
                  <a:moveTo>
                    <a:pt x="589" y="0"/>
                  </a:moveTo>
                  <a:cubicBezTo>
                    <a:pt x="215" y="536"/>
                    <a:pt x="1" y="1267"/>
                    <a:pt x="1" y="2195"/>
                  </a:cubicBezTo>
                  <a:cubicBezTo>
                    <a:pt x="1" y="4871"/>
                    <a:pt x="3890" y="8690"/>
                    <a:pt x="5425" y="10099"/>
                  </a:cubicBezTo>
                  <a:cubicBezTo>
                    <a:pt x="5594" y="10251"/>
                    <a:pt x="5813" y="10327"/>
                    <a:pt x="6032" y="10327"/>
                  </a:cubicBezTo>
                  <a:cubicBezTo>
                    <a:pt x="6250" y="10327"/>
                    <a:pt x="6469" y="10251"/>
                    <a:pt x="6638" y="10099"/>
                  </a:cubicBezTo>
                  <a:cubicBezTo>
                    <a:pt x="8173" y="8690"/>
                    <a:pt x="12080" y="4871"/>
                    <a:pt x="12080" y="2195"/>
                  </a:cubicBezTo>
                  <a:cubicBezTo>
                    <a:pt x="12080" y="1267"/>
                    <a:pt x="11866" y="536"/>
                    <a:pt x="11491" y="0"/>
                  </a:cubicBezTo>
                  <a:cubicBezTo>
                    <a:pt x="11366" y="179"/>
                    <a:pt x="11224" y="357"/>
                    <a:pt x="11063" y="536"/>
                  </a:cubicBezTo>
                  <a:cubicBezTo>
                    <a:pt x="10706" y="892"/>
                    <a:pt x="10278" y="1142"/>
                    <a:pt x="9796" y="1285"/>
                  </a:cubicBezTo>
                  <a:lnTo>
                    <a:pt x="9796" y="2998"/>
                  </a:lnTo>
                  <a:lnTo>
                    <a:pt x="8173" y="2998"/>
                  </a:lnTo>
                  <a:cubicBezTo>
                    <a:pt x="7388" y="2998"/>
                    <a:pt x="6656" y="2766"/>
                    <a:pt x="6121" y="2338"/>
                  </a:cubicBezTo>
                  <a:cubicBezTo>
                    <a:pt x="6085" y="2302"/>
                    <a:pt x="6067" y="2284"/>
                    <a:pt x="6032" y="2266"/>
                  </a:cubicBezTo>
                  <a:cubicBezTo>
                    <a:pt x="6014" y="2284"/>
                    <a:pt x="5978" y="2302"/>
                    <a:pt x="5960" y="2338"/>
                  </a:cubicBezTo>
                  <a:cubicBezTo>
                    <a:pt x="5425" y="2766"/>
                    <a:pt x="4675" y="2998"/>
                    <a:pt x="3890" y="2998"/>
                  </a:cubicBezTo>
                  <a:lnTo>
                    <a:pt x="2267" y="2998"/>
                  </a:lnTo>
                  <a:lnTo>
                    <a:pt x="2267" y="1285"/>
                  </a:lnTo>
                  <a:cubicBezTo>
                    <a:pt x="1803" y="1142"/>
                    <a:pt x="1375" y="892"/>
                    <a:pt x="1018" y="536"/>
                  </a:cubicBezTo>
                  <a:cubicBezTo>
                    <a:pt x="839" y="357"/>
                    <a:pt x="697" y="179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5" name="Google Shape;8845;p62"/>
            <p:cNvSpPr/>
            <p:nvPr/>
          </p:nvSpPr>
          <p:spPr>
            <a:xfrm>
              <a:off x="1249350" y="3377375"/>
              <a:ext cx="52200" cy="49100"/>
            </a:xfrm>
            <a:custGeom>
              <a:rect b="b" l="l" r="r" t="t"/>
              <a:pathLst>
                <a:path extrusionOk="0" h="1964" w="2088">
                  <a:moveTo>
                    <a:pt x="1338" y="1"/>
                  </a:moveTo>
                  <a:cubicBezTo>
                    <a:pt x="589" y="1"/>
                    <a:pt x="0" y="589"/>
                    <a:pt x="0" y="1339"/>
                  </a:cubicBezTo>
                  <a:lnTo>
                    <a:pt x="0" y="1749"/>
                  </a:lnTo>
                  <a:cubicBezTo>
                    <a:pt x="143" y="1803"/>
                    <a:pt x="304" y="1874"/>
                    <a:pt x="429" y="1963"/>
                  </a:cubicBezTo>
                  <a:cubicBezTo>
                    <a:pt x="571" y="1874"/>
                    <a:pt x="714" y="1803"/>
                    <a:pt x="875" y="1749"/>
                  </a:cubicBezTo>
                  <a:lnTo>
                    <a:pt x="875" y="1339"/>
                  </a:lnTo>
                  <a:cubicBezTo>
                    <a:pt x="875" y="1071"/>
                    <a:pt x="1071" y="875"/>
                    <a:pt x="1338" y="875"/>
                  </a:cubicBezTo>
                  <a:lnTo>
                    <a:pt x="2088" y="87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6" name="Google Shape;8846;p62"/>
          <p:cNvGrpSpPr/>
          <p:nvPr/>
        </p:nvGrpSpPr>
        <p:grpSpPr>
          <a:xfrm>
            <a:off x="1465140" y="1269845"/>
            <a:ext cx="302569" cy="373008"/>
            <a:chOff x="1109275" y="3377375"/>
            <a:chExt cx="302025" cy="372375"/>
          </a:xfrm>
        </p:grpSpPr>
        <p:sp>
          <p:nvSpPr>
            <p:cNvPr id="8847" name="Google Shape;8847;p62"/>
            <p:cNvSpPr/>
            <p:nvPr/>
          </p:nvSpPr>
          <p:spPr>
            <a:xfrm>
              <a:off x="1134250" y="3440275"/>
              <a:ext cx="251625" cy="104400"/>
            </a:xfrm>
            <a:custGeom>
              <a:rect b="b" l="l" r="r" t="t"/>
              <a:pathLst>
                <a:path extrusionOk="0" h="4176" w="10065">
                  <a:moveTo>
                    <a:pt x="1" y="0"/>
                  </a:moveTo>
                  <a:lnTo>
                    <a:pt x="1" y="446"/>
                  </a:lnTo>
                  <a:cubicBezTo>
                    <a:pt x="1" y="1624"/>
                    <a:pt x="964" y="2588"/>
                    <a:pt x="2142" y="2588"/>
                  </a:cubicBezTo>
                  <a:lnTo>
                    <a:pt x="2142" y="4176"/>
                  </a:lnTo>
                  <a:lnTo>
                    <a:pt x="2891" y="4176"/>
                  </a:lnTo>
                  <a:cubicBezTo>
                    <a:pt x="4069" y="4176"/>
                    <a:pt x="5033" y="3515"/>
                    <a:pt x="5033" y="2338"/>
                  </a:cubicBezTo>
                  <a:cubicBezTo>
                    <a:pt x="5033" y="3515"/>
                    <a:pt x="5996" y="4176"/>
                    <a:pt x="7174" y="4176"/>
                  </a:cubicBezTo>
                  <a:lnTo>
                    <a:pt x="7923" y="4176"/>
                  </a:lnTo>
                  <a:lnTo>
                    <a:pt x="7923" y="2588"/>
                  </a:lnTo>
                  <a:cubicBezTo>
                    <a:pt x="9118" y="2588"/>
                    <a:pt x="10064" y="1624"/>
                    <a:pt x="10064" y="446"/>
                  </a:cubicBezTo>
                  <a:lnTo>
                    <a:pt x="10064" y="0"/>
                  </a:lnTo>
                  <a:lnTo>
                    <a:pt x="6103" y="0"/>
                  </a:lnTo>
                  <a:cubicBezTo>
                    <a:pt x="5514" y="0"/>
                    <a:pt x="5033" y="482"/>
                    <a:pt x="5033" y="1071"/>
                  </a:cubicBezTo>
                  <a:cubicBezTo>
                    <a:pt x="5033" y="482"/>
                    <a:pt x="4551" y="0"/>
                    <a:pt x="3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8" name="Google Shape;8848;p62"/>
            <p:cNvSpPr/>
            <p:nvPr/>
          </p:nvSpPr>
          <p:spPr>
            <a:xfrm>
              <a:off x="1109275" y="3491575"/>
              <a:ext cx="302025" cy="258175"/>
            </a:xfrm>
            <a:custGeom>
              <a:rect b="b" l="l" r="r" t="t"/>
              <a:pathLst>
                <a:path extrusionOk="0" h="10327" w="12081">
                  <a:moveTo>
                    <a:pt x="4319" y="3836"/>
                  </a:moveTo>
                  <a:lnTo>
                    <a:pt x="4319" y="4711"/>
                  </a:lnTo>
                  <a:lnTo>
                    <a:pt x="3444" y="4711"/>
                  </a:lnTo>
                  <a:lnTo>
                    <a:pt x="3444" y="3836"/>
                  </a:lnTo>
                  <a:close/>
                  <a:moveTo>
                    <a:pt x="7941" y="4907"/>
                  </a:moveTo>
                  <a:lnTo>
                    <a:pt x="7941" y="5781"/>
                  </a:lnTo>
                  <a:lnTo>
                    <a:pt x="7066" y="5781"/>
                  </a:lnTo>
                  <a:lnTo>
                    <a:pt x="7066" y="4907"/>
                  </a:lnTo>
                  <a:close/>
                  <a:moveTo>
                    <a:pt x="5639" y="6531"/>
                  </a:moveTo>
                  <a:lnTo>
                    <a:pt x="5639" y="7405"/>
                  </a:lnTo>
                  <a:lnTo>
                    <a:pt x="4765" y="7405"/>
                  </a:lnTo>
                  <a:lnTo>
                    <a:pt x="4765" y="6531"/>
                  </a:lnTo>
                  <a:close/>
                  <a:moveTo>
                    <a:pt x="589" y="0"/>
                  </a:moveTo>
                  <a:cubicBezTo>
                    <a:pt x="215" y="536"/>
                    <a:pt x="1" y="1267"/>
                    <a:pt x="1" y="2195"/>
                  </a:cubicBezTo>
                  <a:cubicBezTo>
                    <a:pt x="1" y="4871"/>
                    <a:pt x="3890" y="8690"/>
                    <a:pt x="5425" y="10099"/>
                  </a:cubicBezTo>
                  <a:cubicBezTo>
                    <a:pt x="5594" y="10251"/>
                    <a:pt x="5813" y="10327"/>
                    <a:pt x="6032" y="10327"/>
                  </a:cubicBezTo>
                  <a:cubicBezTo>
                    <a:pt x="6250" y="10327"/>
                    <a:pt x="6469" y="10251"/>
                    <a:pt x="6638" y="10099"/>
                  </a:cubicBezTo>
                  <a:cubicBezTo>
                    <a:pt x="8173" y="8690"/>
                    <a:pt x="12080" y="4871"/>
                    <a:pt x="12080" y="2195"/>
                  </a:cubicBezTo>
                  <a:cubicBezTo>
                    <a:pt x="12080" y="1267"/>
                    <a:pt x="11866" y="536"/>
                    <a:pt x="11491" y="0"/>
                  </a:cubicBezTo>
                  <a:cubicBezTo>
                    <a:pt x="11366" y="179"/>
                    <a:pt x="11224" y="357"/>
                    <a:pt x="11063" y="536"/>
                  </a:cubicBezTo>
                  <a:cubicBezTo>
                    <a:pt x="10706" y="892"/>
                    <a:pt x="10278" y="1142"/>
                    <a:pt x="9796" y="1285"/>
                  </a:cubicBezTo>
                  <a:lnTo>
                    <a:pt x="9796" y="2998"/>
                  </a:lnTo>
                  <a:lnTo>
                    <a:pt x="8173" y="2998"/>
                  </a:lnTo>
                  <a:cubicBezTo>
                    <a:pt x="7388" y="2998"/>
                    <a:pt x="6656" y="2766"/>
                    <a:pt x="6121" y="2338"/>
                  </a:cubicBezTo>
                  <a:cubicBezTo>
                    <a:pt x="6085" y="2302"/>
                    <a:pt x="6067" y="2284"/>
                    <a:pt x="6032" y="2266"/>
                  </a:cubicBezTo>
                  <a:cubicBezTo>
                    <a:pt x="6014" y="2284"/>
                    <a:pt x="5978" y="2302"/>
                    <a:pt x="5960" y="2338"/>
                  </a:cubicBezTo>
                  <a:cubicBezTo>
                    <a:pt x="5425" y="2766"/>
                    <a:pt x="4675" y="2998"/>
                    <a:pt x="3890" y="2998"/>
                  </a:cubicBezTo>
                  <a:lnTo>
                    <a:pt x="2267" y="2998"/>
                  </a:lnTo>
                  <a:lnTo>
                    <a:pt x="2267" y="1285"/>
                  </a:lnTo>
                  <a:cubicBezTo>
                    <a:pt x="1803" y="1142"/>
                    <a:pt x="1375" y="892"/>
                    <a:pt x="1018" y="536"/>
                  </a:cubicBezTo>
                  <a:cubicBezTo>
                    <a:pt x="839" y="357"/>
                    <a:pt x="697" y="179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9" name="Google Shape;8849;p62"/>
            <p:cNvSpPr/>
            <p:nvPr/>
          </p:nvSpPr>
          <p:spPr>
            <a:xfrm>
              <a:off x="1249350" y="3377375"/>
              <a:ext cx="52200" cy="49100"/>
            </a:xfrm>
            <a:custGeom>
              <a:rect b="b" l="l" r="r" t="t"/>
              <a:pathLst>
                <a:path extrusionOk="0" h="1964" w="2088">
                  <a:moveTo>
                    <a:pt x="1338" y="1"/>
                  </a:moveTo>
                  <a:cubicBezTo>
                    <a:pt x="589" y="1"/>
                    <a:pt x="0" y="589"/>
                    <a:pt x="0" y="1339"/>
                  </a:cubicBezTo>
                  <a:lnTo>
                    <a:pt x="0" y="1749"/>
                  </a:lnTo>
                  <a:cubicBezTo>
                    <a:pt x="143" y="1803"/>
                    <a:pt x="304" y="1874"/>
                    <a:pt x="429" y="1963"/>
                  </a:cubicBezTo>
                  <a:cubicBezTo>
                    <a:pt x="571" y="1874"/>
                    <a:pt x="714" y="1803"/>
                    <a:pt x="875" y="1749"/>
                  </a:cubicBezTo>
                  <a:lnTo>
                    <a:pt x="875" y="1339"/>
                  </a:lnTo>
                  <a:cubicBezTo>
                    <a:pt x="875" y="1071"/>
                    <a:pt x="1071" y="875"/>
                    <a:pt x="1338" y="875"/>
                  </a:cubicBezTo>
                  <a:lnTo>
                    <a:pt x="2088" y="87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0" name="Google Shape;8850;p62"/>
          <p:cNvSpPr txBox="1"/>
          <p:nvPr>
            <p:ph idx="5" type="title"/>
          </p:nvPr>
        </p:nvSpPr>
        <p:spPr>
          <a:xfrm>
            <a:off x="2022824" y="4243325"/>
            <a:ext cx="34761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MEATS &amp; SEAFOODS</a:t>
            </a:r>
            <a:endParaRPr sz="2000"/>
          </a:p>
        </p:txBody>
      </p:sp>
      <p:sp>
        <p:nvSpPr>
          <p:cNvPr id="8851" name="Google Shape;8851;p62"/>
          <p:cNvSpPr txBox="1"/>
          <p:nvPr>
            <p:ph idx="9" type="title"/>
          </p:nvPr>
        </p:nvSpPr>
        <p:spPr>
          <a:xfrm>
            <a:off x="5645479" y="2258575"/>
            <a:ext cx="25701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FROZEN &amp; REFRIGERATED</a:t>
            </a:r>
            <a:endParaRPr sz="2000"/>
          </a:p>
        </p:txBody>
      </p:sp>
      <p:sp>
        <p:nvSpPr>
          <p:cNvPr id="8852" name="Google Shape;8852;p62"/>
          <p:cNvSpPr txBox="1"/>
          <p:nvPr>
            <p:ph idx="2" type="title"/>
          </p:nvPr>
        </p:nvSpPr>
        <p:spPr>
          <a:xfrm>
            <a:off x="5645480" y="1242400"/>
            <a:ext cx="28056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BEVERAGES</a:t>
            </a:r>
            <a:endParaRPr sz="2000"/>
          </a:p>
        </p:txBody>
      </p:sp>
      <p:sp>
        <p:nvSpPr>
          <p:cNvPr id="8853" name="Google Shape;8853;p62"/>
          <p:cNvSpPr txBox="1"/>
          <p:nvPr>
            <p:ph idx="5" type="title"/>
          </p:nvPr>
        </p:nvSpPr>
        <p:spPr>
          <a:xfrm>
            <a:off x="5626242" y="3274750"/>
            <a:ext cx="26898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HOUSEHOLD &amp; PET</a:t>
            </a:r>
            <a:endParaRPr sz="2000"/>
          </a:p>
        </p:txBody>
      </p:sp>
      <p:sp>
        <p:nvSpPr>
          <p:cNvPr id="8854" name="Google Shape;8854;p62"/>
          <p:cNvSpPr/>
          <p:nvPr/>
        </p:nvSpPr>
        <p:spPr>
          <a:xfrm>
            <a:off x="4796075" y="1095050"/>
            <a:ext cx="695100" cy="69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5" name="Google Shape;8855;p62"/>
          <p:cNvSpPr/>
          <p:nvPr/>
        </p:nvSpPr>
        <p:spPr>
          <a:xfrm>
            <a:off x="4796100" y="2085763"/>
            <a:ext cx="695100" cy="69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6" name="Google Shape;8856;p62"/>
          <p:cNvSpPr/>
          <p:nvPr/>
        </p:nvSpPr>
        <p:spPr>
          <a:xfrm>
            <a:off x="4796100" y="3062875"/>
            <a:ext cx="695100" cy="69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7" name="Google Shape;8857;p62"/>
          <p:cNvGrpSpPr/>
          <p:nvPr/>
        </p:nvGrpSpPr>
        <p:grpSpPr>
          <a:xfrm>
            <a:off x="4977369" y="2267005"/>
            <a:ext cx="332546" cy="332546"/>
            <a:chOff x="509325" y="2814450"/>
            <a:chExt cx="372475" cy="372475"/>
          </a:xfrm>
        </p:grpSpPr>
        <p:sp>
          <p:nvSpPr>
            <p:cNvPr id="8858" name="Google Shape;8858;p62"/>
            <p:cNvSpPr/>
            <p:nvPr/>
          </p:nvSpPr>
          <p:spPr>
            <a:xfrm>
              <a:off x="667225" y="2814450"/>
              <a:ext cx="107525" cy="71825"/>
            </a:xfrm>
            <a:custGeom>
              <a:rect b="b" l="l" r="r" t="t"/>
              <a:pathLst>
                <a:path extrusionOk="0" h="2873" w="4301">
                  <a:moveTo>
                    <a:pt x="4301" y="0"/>
                  </a:moveTo>
                  <a:cubicBezTo>
                    <a:pt x="1696" y="0"/>
                    <a:pt x="500" y="1338"/>
                    <a:pt x="1" y="2231"/>
                  </a:cubicBezTo>
                  <a:cubicBezTo>
                    <a:pt x="429" y="2355"/>
                    <a:pt x="821" y="2570"/>
                    <a:pt x="1143" y="2873"/>
                  </a:cubicBezTo>
                  <a:cubicBezTo>
                    <a:pt x="1517" y="2516"/>
                    <a:pt x="2017" y="2266"/>
                    <a:pt x="2552" y="2177"/>
                  </a:cubicBezTo>
                  <a:cubicBezTo>
                    <a:pt x="2945" y="643"/>
                    <a:pt x="4301" y="446"/>
                    <a:pt x="4301" y="446"/>
                  </a:cubicBezTo>
                  <a:lnTo>
                    <a:pt x="4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9" name="Google Shape;8859;p62"/>
            <p:cNvSpPr/>
            <p:nvPr/>
          </p:nvSpPr>
          <p:spPr>
            <a:xfrm>
              <a:off x="509325" y="2889825"/>
              <a:ext cx="372475" cy="297100"/>
            </a:xfrm>
            <a:custGeom>
              <a:rect b="b" l="l" r="r" t="t"/>
              <a:pathLst>
                <a:path extrusionOk="0" h="11884" w="14899">
                  <a:moveTo>
                    <a:pt x="4176" y="3551"/>
                  </a:moveTo>
                  <a:lnTo>
                    <a:pt x="4176" y="8333"/>
                  </a:lnTo>
                  <a:lnTo>
                    <a:pt x="3301" y="8333"/>
                  </a:lnTo>
                  <a:lnTo>
                    <a:pt x="3301" y="3551"/>
                  </a:lnTo>
                  <a:close/>
                  <a:moveTo>
                    <a:pt x="11616" y="3551"/>
                  </a:moveTo>
                  <a:lnTo>
                    <a:pt x="11616" y="8333"/>
                  </a:lnTo>
                  <a:lnTo>
                    <a:pt x="10742" y="8333"/>
                  </a:lnTo>
                  <a:lnTo>
                    <a:pt x="10742" y="3551"/>
                  </a:lnTo>
                  <a:close/>
                  <a:moveTo>
                    <a:pt x="7887" y="2873"/>
                  </a:moveTo>
                  <a:lnTo>
                    <a:pt x="7887" y="9011"/>
                  </a:lnTo>
                  <a:lnTo>
                    <a:pt x="7012" y="9011"/>
                  </a:lnTo>
                  <a:lnTo>
                    <a:pt x="7012" y="2873"/>
                  </a:lnTo>
                  <a:close/>
                  <a:moveTo>
                    <a:pt x="5585" y="1"/>
                  </a:moveTo>
                  <a:cubicBezTo>
                    <a:pt x="4568" y="1"/>
                    <a:pt x="3729" y="839"/>
                    <a:pt x="3729" y="1856"/>
                  </a:cubicBezTo>
                  <a:lnTo>
                    <a:pt x="3729" y="2481"/>
                  </a:lnTo>
                  <a:cubicBezTo>
                    <a:pt x="3729" y="1446"/>
                    <a:pt x="2891" y="607"/>
                    <a:pt x="1874" y="607"/>
                  </a:cubicBezTo>
                  <a:cubicBezTo>
                    <a:pt x="839" y="607"/>
                    <a:pt x="0" y="1446"/>
                    <a:pt x="0" y="2481"/>
                  </a:cubicBezTo>
                  <a:lnTo>
                    <a:pt x="0" y="9404"/>
                  </a:lnTo>
                  <a:cubicBezTo>
                    <a:pt x="0" y="10439"/>
                    <a:pt x="839" y="11259"/>
                    <a:pt x="1874" y="11259"/>
                  </a:cubicBezTo>
                  <a:cubicBezTo>
                    <a:pt x="2891" y="11259"/>
                    <a:pt x="3729" y="10439"/>
                    <a:pt x="3729" y="9404"/>
                  </a:cubicBezTo>
                  <a:lnTo>
                    <a:pt x="3729" y="10028"/>
                  </a:lnTo>
                  <a:cubicBezTo>
                    <a:pt x="3729" y="11045"/>
                    <a:pt x="4568" y="11884"/>
                    <a:pt x="5585" y="11884"/>
                  </a:cubicBezTo>
                  <a:cubicBezTo>
                    <a:pt x="6620" y="11884"/>
                    <a:pt x="7459" y="11045"/>
                    <a:pt x="7459" y="10028"/>
                  </a:cubicBezTo>
                  <a:cubicBezTo>
                    <a:pt x="7459" y="11045"/>
                    <a:pt x="8297" y="11884"/>
                    <a:pt x="9314" y="11884"/>
                  </a:cubicBezTo>
                  <a:cubicBezTo>
                    <a:pt x="10349" y="11884"/>
                    <a:pt x="11188" y="11045"/>
                    <a:pt x="11188" y="10028"/>
                  </a:cubicBezTo>
                  <a:lnTo>
                    <a:pt x="11188" y="9404"/>
                  </a:lnTo>
                  <a:cubicBezTo>
                    <a:pt x="11188" y="10439"/>
                    <a:pt x="12008" y="11259"/>
                    <a:pt x="13043" y="11259"/>
                  </a:cubicBezTo>
                  <a:cubicBezTo>
                    <a:pt x="14078" y="11259"/>
                    <a:pt x="14899" y="10439"/>
                    <a:pt x="14899" y="9404"/>
                  </a:cubicBezTo>
                  <a:lnTo>
                    <a:pt x="14899" y="2481"/>
                  </a:lnTo>
                  <a:cubicBezTo>
                    <a:pt x="14899" y="1446"/>
                    <a:pt x="14078" y="607"/>
                    <a:pt x="13043" y="607"/>
                  </a:cubicBezTo>
                  <a:cubicBezTo>
                    <a:pt x="12008" y="607"/>
                    <a:pt x="11188" y="1446"/>
                    <a:pt x="11188" y="2481"/>
                  </a:cubicBezTo>
                  <a:lnTo>
                    <a:pt x="11188" y="1856"/>
                  </a:lnTo>
                  <a:cubicBezTo>
                    <a:pt x="11188" y="839"/>
                    <a:pt x="10349" y="1"/>
                    <a:pt x="9314" y="1"/>
                  </a:cubicBezTo>
                  <a:cubicBezTo>
                    <a:pt x="8297" y="1"/>
                    <a:pt x="7459" y="839"/>
                    <a:pt x="7459" y="1856"/>
                  </a:cubicBezTo>
                  <a:cubicBezTo>
                    <a:pt x="7459" y="839"/>
                    <a:pt x="6620" y="1"/>
                    <a:pt x="5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0" name="Google Shape;8860;p62"/>
          <p:cNvGrpSpPr/>
          <p:nvPr/>
        </p:nvGrpSpPr>
        <p:grpSpPr>
          <a:xfrm>
            <a:off x="4936319" y="3246708"/>
            <a:ext cx="414644" cy="327439"/>
            <a:chOff x="487900" y="2277375"/>
            <a:chExt cx="415725" cy="328325"/>
          </a:xfrm>
        </p:grpSpPr>
        <p:sp>
          <p:nvSpPr>
            <p:cNvPr id="8861" name="Google Shape;8861;p62"/>
            <p:cNvSpPr/>
            <p:nvPr/>
          </p:nvSpPr>
          <p:spPr>
            <a:xfrm>
              <a:off x="535200" y="2277375"/>
              <a:ext cx="321175" cy="211475"/>
            </a:xfrm>
            <a:custGeom>
              <a:rect b="b" l="l" r="r" t="t"/>
              <a:pathLst>
                <a:path extrusionOk="0" h="8459" w="12847">
                  <a:moveTo>
                    <a:pt x="6424" y="2088"/>
                  </a:moveTo>
                  <a:lnTo>
                    <a:pt x="6424" y="2963"/>
                  </a:lnTo>
                  <a:cubicBezTo>
                    <a:pt x="6209" y="2963"/>
                    <a:pt x="6013" y="3016"/>
                    <a:pt x="5835" y="3105"/>
                  </a:cubicBezTo>
                  <a:lnTo>
                    <a:pt x="5710" y="3195"/>
                  </a:lnTo>
                  <a:lnTo>
                    <a:pt x="5549" y="3177"/>
                  </a:lnTo>
                  <a:cubicBezTo>
                    <a:pt x="5487" y="3165"/>
                    <a:pt x="5423" y="3159"/>
                    <a:pt x="5359" y="3159"/>
                  </a:cubicBezTo>
                  <a:cubicBezTo>
                    <a:pt x="5221" y="3159"/>
                    <a:pt x="5082" y="3187"/>
                    <a:pt x="4960" y="3248"/>
                  </a:cubicBezTo>
                  <a:cubicBezTo>
                    <a:pt x="4764" y="3319"/>
                    <a:pt x="4604" y="3444"/>
                    <a:pt x="4479" y="3623"/>
                  </a:cubicBezTo>
                  <a:lnTo>
                    <a:pt x="4389" y="3730"/>
                  </a:lnTo>
                  <a:lnTo>
                    <a:pt x="4247" y="3783"/>
                  </a:lnTo>
                  <a:cubicBezTo>
                    <a:pt x="4050" y="3819"/>
                    <a:pt x="3872" y="3926"/>
                    <a:pt x="3711" y="4069"/>
                  </a:cubicBezTo>
                  <a:cubicBezTo>
                    <a:pt x="3569" y="4212"/>
                    <a:pt x="3462" y="4408"/>
                    <a:pt x="3426" y="4604"/>
                  </a:cubicBezTo>
                  <a:lnTo>
                    <a:pt x="2570" y="4372"/>
                  </a:lnTo>
                  <a:cubicBezTo>
                    <a:pt x="2659" y="4033"/>
                    <a:pt x="2855" y="3712"/>
                    <a:pt x="3105" y="3462"/>
                  </a:cubicBezTo>
                  <a:cubicBezTo>
                    <a:pt x="3319" y="3230"/>
                    <a:pt x="3587" y="3070"/>
                    <a:pt x="3872" y="2980"/>
                  </a:cubicBezTo>
                  <a:cubicBezTo>
                    <a:pt x="4086" y="2748"/>
                    <a:pt x="4336" y="2552"/>
                    <a:pt x="4621" y="2445"/>
                  </a:cubicBezTo>
                  <a:cubicBezTo>
                    <a:pt x="4871" y="2336"/>
                    <a:pt x="5148" y="2281"/>
                    <a:pt x="5417" y="2281"/>
                  </a:cubicBezTo>
                  <a:cubicBezTo>
                    <a:pt x="5455" y="2281"/>
                    <a:pt x="5494" y="2282"/>
                    <a:pt x="5531" y="2285"/>
                  </a:cubicBezTo>
                  <a:cubicBezTo>
                    <a:pt x="5799" y="2160"/>
                    <a:pt x="6102" y="2088"/>
                    <a:pt x="6424" y="2088"/>
                  </a:cubicBezTo>
                  <a:close/>
                  <a:moveTo>
                    <a:pt x="6424" y="1"/>
                  </a:moveTo>
                  <a:cubicBezTo>
                    <a:pt x="5960" y="1"/>
                    <a:pt x="5514" y="126"/>
                    <a:pt x="5139" y="358"/>
                  </a:cubicBezTo>
                  <a:cubicBezTo>
                    <a:pt x="5017" y="337"/>
                    <a:pt x="4893" y="327"/>
                    <a:pt x="4768" y="327"/>
                  </a:cubicBezTo>
                  <a:cubicBezTo>
                    <a:pt x="4457" y="327"/>
                    <a:pt x="4142" y="391"/>
                    <a:pt x="3836" y="518"/>
                  </a:cubicBezTo>
                  <a:cubicBezTo>
                    <a:pt x="3390" y="697"/>
                    <a:pt x="3051" y="982"/>
                    <a:pt x="2784" y="1321"/>
                  </a:cubicBezTo>
                  <a:cubicBezTo>
                    <a:pt x="2355" y="1446"/>
                    <a:pt x="1963" y="1660"/>
                    <a:pt x="1624" y="1981"/>
                  </a:cubicBezTo>
                  <a:cubicBezTo>
                    <a:pt x="1303" y="2320"/>
                    <a:pt x="1089" y="2713"/>
                    <a:pt x="982" y="3141"/>
                  </a:cubicBezTo>
                  <a:cubicBezTo>
                    <a:pt x="625" y="3391"/>
                    <a:pt x="339" y="3748"/>
                    <a:pt x="161" y="4176"/>
                  </a:cubicBezTo>
                  <a:cubicBezTo>
                    <a:pt x="72" y="4390"/>
                    <a:pt x="18" y="4604"/>
                    <a:pt x="0" y="4818"/>
                  </a:cubicBezTo>
                  <a:cubicBezTo>
                    <a:pt x="607" y="4836"/>
                    <a:pt x="1428" y="4925"/>
                    <a:pt x="2302" y="5175"/>
                  </a:cubicBezTo>
                  <a:cubicBezTo>
                    <a:pt x="3533" y="5532"/>
                    <a:pt x="4586" y="6139"/>
                    <a:pt x="5389" y="6977"/>
                  </a:cubicBezTo>
                  <a:cubicBezTo>
                    <a:pt x="5799" y="7423"/>
                    <a:pt x="6138" y="7905"/>
                    <a:pt x="6424" y="8458"/>
                  </a:cubicBezTo>
                  <a:cubicBezTo>
                    <a:pt x="6691" y="7905"/>
                    <a:pt x="7048" y="7423"/>
                    <a:pt x="7458" y="6977"/>
                  </a:cubicBezTo>
                  <a:cubicBezTo>
                    <a:pt x="8261" y="6139"/>
                    <a:pt x="9296" y="5532"/>
                    <a:pt x="10545" y="5175"/>
                  </a:cubicBezTo>
                  <a:cubicBezTo>
                    <a:pt x="11419" y="4925"/>
                    <a:pt x="12240" y="4836"/>
                    <a:pt x="12847" y="4818"/>
                  </a:cubicBezTo>
                  <a:cubicBezTo>
                    <a:pt x="12811" y="4604"/>
                    <a:pt x="12758" y="4390"/>
                    <a:pt x="12668" y="4176"/>
                  </a:cubicBezTo>
                  <a:cubicBezTo>
                    <a:pt x="12490" y="3748"/>
                    <a:pt x="12222" y="3391"/>
                    <a:pt x="11866" y="3141"/>
                  </a:cubicBezTo>
                  <a:cubicBezTo>
                    <a:pt x="11759" y="2713"/>
                    <a:pt x="11544" y="2320"/>
                    <a:pt x="11205" y="1981"/>
                  </a:cubicBezTo>
                  <a:cubicBezTo>
                    <a:pt x="10884" y="1660"/>
                    <a:pt x="10474" y="1446"/>
                    <a:pt x="10063" y="1321"/>
                  </a:cubicBezTo>
                  <a:cubicBezTo>
                    <a:pt x="9796" y="982"/>
                    <a:pt x="9439" y="697"/>
                    <a:pt x="9011" y="518"/>
                  </a:cubicBezTo>
                  <a:cubicBezTo>
                    <a:pt x="8705" y="391"/>
                    <a:pt x="8390" y="327"/>
                    <a:pt x="8072" y="327"/>
                  </a:cubicBezTo>
                  <a:cubicBezTo>
                    <a:pt x="7945" y="327"/>
                    <a:pt x="7818" y="337"/>
                    <a:pt x="7690" y="358"/>
                  </a:cubicBezTo>
                  <a:cubicBezTo>
                    <a:pt x="7316" y="126"/>
                    <a:pt x="6887" y="1"/>
                    <a:pt x="6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2" name="Google Shape;8862;p62"/>
            <p:cNvSpPr/>
            <p:nvPr/>
          </p:nvSpPr>
          <p:spPr>
            <a:xfrm>
              <a:off x="695775" y="2419775"/>
              <a:ext cx="207850" cy="185925"/>
            </a:xfrm>
            <a:custGeom>
              <a:rect b="b" l="l" r="r" t="t"/>
              <a:pathLst>
                <a:path extrusionOk="0" h="7437" w="8314">
                  <a:moveTo>
                    <a:pt x="6729" y="0"/>
                  </a:moveTo>
                  <a:cubicBezTo>
                    <a:pt x="4888" y="0"/>
                    <a:pt x="15" y="587"/>
                    <a:pt x="1" y="6795"/>
                  </a:cubicBezTo>
                  <a:lnTo>
                    <a:pt x="4301" y="2494"/>
                  </a:lnTo>
                  <a:lnTo>
                    <a:pt x="4907" y="3119"/>
                  </a:lnTo>
                  <a:lnTo>
                    <a:pt x="589" y="7437"/>
                  </a:lnTo>
                  <a:cubicBezTo>
                    <a:pt x="599" y="7437"/>
                    <a:pt x="608" y="7437"/>
                    <a:pt x="617" y="7437"/>
                  </a:cubicBezTo>
                  <a:cubicBezTo>
                    <a:pt x="8313" y="7437"/>
                    <a:pt x="7423" y="32"/>
                    <a:pt x="7423" y="32"/>
                  </a:cubicBezTo>
                  <a:cubicBezTo>
                    <a:pt x="7423" y="32"/>
                    <a:pt x="7158" y="0"/>
                    <a:pt x="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3" name="Google Shape;8863;p62"/>
            <p:cNvSpPr/>
            <p:nvPr/>
          </p:nvSpPr>
          <p:spPr>
            <a:xfrm>
              <a:off x="487900" y="2419775"/>
              <a:ext cx="207900" cy="185925"/>
            </a:xfrm>
            <a:custGeom>
              <a:rect b="b" l="l" r="r" t="t"/>
              <a:pathLst>
                <a:path extrusionOk="0" h="7437" w="8316">
                  <a:moveTo>
                    <a:pt x="1584" y="1"/>
                  </a:moveTo>
                  <a:cubicBezTo>
                    <a:pt x="1156" y="1"/>
                    <a:pt x="893" y="32"/>
                    <a:pt x="893" y="32"/>
                  </a:cubicBezTo>
                  <a:cubicBezTo>
                    <a:pt x="893" y="32"/>
                    <a:pt x="1" y="7437"/>
                    <a:pt x="7691" y="7437"/>
                  </a:cubicBezTo>
                  <a:lnTo>
                    <a:pt x="3373" y="3119"/>
                  </a:lnTo>
                  <a:lnTo>
                    <a:pt x="3980" y="2494"/>
                  </a:lnTo>
                  <a:lnTo>
                    <a:pt x="8316" y="6830"/>
                  </a:lnTo>
                  <a:cubicBezTo>
                    <a:pt x="8316" y="588"/>
                    <a:pt x="3425" y="1"/>
                    <a:pt x="1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4" name="Google Shape;8864;p62"/>
          <p:cNvSpPr/>
          <p:nvPr/>
        </p:nvSpPr>
        <p:spPr>
          <a:xfrm>
            <a:off x="4796100" y="4039975"/>
            <a:ext cx="695100" cy="6951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5" name="Google Shape;8865;p62"/>
          <p:cNvGrpSpPr/>
          <p:nvPr/>
        </p:nvGrpSpPr>
        <p:grpSpPr>
          <a:xfrm>
            <a:off x="4992340" y="4200895"/>
            <a:ext cx="302569" cy="373008"/>
            <a:chOff x="1109275" y="3377375"/>
            <a:chExt cx="302025" cy="372375"/>
          </a:xfrm>
        </p:grpSpPr>
        <p:sp>
          <p:nvSpPr>
            <p:cNvPr id="8866" name="Google Shape;8866;p62"/>
            <p:cNvSpPr/>
            <p:nvPr/>
          </p:nvSpPr>
          <p:spPr>
            <a:xfrm>
              <a:off x="1134250" y="3440275"/>
              <a:ext cx="251625" cy="104400"/>
            </a:xfrm>
            <a:custGeom>
              <a:rect b="b" l="l" r="r" t="t"/>
              <a:pathLst>
                <a:path extrusionOk="0" h="4176" w="10065">
                  <a:moveTo>
                    <a:pt x="1" y="0"/>
                  </a:moveTo>
                  <a:lnTo>
                    <a:pt x="1" y="446"/>
                  </a:lnTo>
                  <a:cubicBezTo>
                    <a:pt x="1" y="1624"/>
                    <a:pt x="964" y="2588"/>
                    <a:pt x="2142" y="2588"/>
                  </a:cubicBezTo>
                  <a:lnTo>
                    <a:pt x="2142" y="4176"/>
                  </a:lnTo>
                  <a:lnTo>
                    <a:pt x="2891" y="4176"/>
                  </a:lnTo>
                  <a:cubicBezTo>
                    <a:pt x="4069" y="4176"/>
                    <a:pt x="5033" y="3515"/>
                    <a:pt x="5033" y="2338"/>
                  </a:cubicBezTo>
                  <a:cubicBezTo>
                    <a:pt x="5033" y="3515"/>
                    <a:pt x="5996" y="4176"/>
                    <a:pt x="7174" y="4176"/>
                  </a:cubicBezTo>
                  <a:lnTo>
                    <a:pt x="7923" y="4176"/>
                  </a:lnTo>
                  <a:lnTo>
                    <a:pt x="7923" y="2588"/>
                  </a:lnTo>
                  <a:cubicBezTo>
                    <a:pt x="9118" y="2588"/>
                    <a:pt x="10064" y="1624"/>
                    <a:pt x="10064" y="446"/>
                  </a:cubicBezTo>
                  <a:lnTo>
                    <a:pt x="10064" y="0"/>
                  </a:lnTo>
                  <a:lnTo>
                    <a:pt x="6103" y="0"/>
                  </a:lnTo>
                  <a:cubicBezTo>
                    <a:pt x="5514" y="0"/>
                    <a:pt x="5033" y="482"/>
                    <a:pt x="5033" y="1071"/>
                  </a:cubicBezTo>
                  <a:cubicBezTo>
                    <a:pt x="5033" y="482"/>
                    <a:pt x="4551" y="0"/>
                    <a:pt x="3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7" name="Google Shape;8867;p62"/>
            <p:cNvSpPr/>
            <p:nvPr/>
          </p:nvSpPr>
          <p:spPr>
            <a:xfrm>
              <a:off x="1109275" y="3491575"/>
              <a:ext cx="302025" cy="258175"/>
            </a:xfrm>
            <a:custGeom>
              <a:rect b="b" l="l" r="r" t="t"/>
              <a:pathLst>
                <a:path extrusionOk="0" h="10327" w="12081">
                  <a:moveTo>
                    <a:pt x="4319" y="3836"/>
                  </a:moveTo>
                  <a:lnTo>
                    <a:pt x="4319" y="4711"/>
                  </a:lnTo>
                  <a:lnTo>
                    <a:pt x="3444" y="4711"/>
                  </a:lnTo>
                  <a:lnTo>
                    <a:pt x="3444" y="3836"/>
                  </a:lnTo>
                  <a:close/>
                  <a:moveTo>
                    <a:pt x="7941" y="4907"/>
                  </a:moveTo>
                  <a:lnTo>
                    <a:pt x="7941" y="5781"/>
                  </a:lnTo>
                  <a:lnTo>
                    <a:pt x="7066" y="5781"/>
                  </a:lnTo>
                  <a:lnTo>
                    <a:pt x="7066" y="4907"/>
                  </a:lnTo>
                  <a:close/>
                  <a:moveTo>
                    <a:pt x="5639" y="6531"/>
                  </a:moveTo>
                  <a:lnTo>
                    <a:pt x="5639" y="7405"/>
                  </a:lnTo>
                  <a:lnTo>
                    <a:pt x="4765" y="7405"/>
                  </a:lnTo>
                  <a:lnTo>
                    <a:pt x="4765" y="6531"/>
                  </a:lnTo>
                  <a:close/>
                  <a:moveTo>
                    <a:pt x="589" y="0"/>
                  </a:moveTo>
                  <a:cubicBezTo>
                    <a:pt x="215" y="536"/>
                    <a:pt x="1" y="1267"/>
                    <a:pt x="1" y="2195"/>
                  </a:cubicBezTo>
                  <a:cubicBezTo>
                    <a:pt x="1" y="4871"/>
                    <a:pt x="3890" y="8690"/>
                    <a:pt x="5425" y="10099"/>
                  </a:cubicBezTo>
                  <a:cubicBezTo>
                    <a:pt x="5594" y="10251"/>
                    <a:pt x="5813" y="10327"/>
                    <a:pt x="6032" y="10327"/>
                  </a:cubicBezTo>
                  <a:cubicBezTo>
                    <a:pt x="6250" y="10327"/>
                    <a:pt x="6469" y="10251"/>
                    <a:pt x="6638" y="10099"/>
                  </a:cubicBezTo>
                  <a:cubicBezTo>
                    <a:pt x="8173" y="8690"/>
                    <a:pt x="12080" y="4871"/>
                    <a:pt x="12080" y="2195"/>
                  </a:cubicBezTo>
                  <a:cubicBezTo>
                    <a:pt x="12080" y="1267"/>
                    <a:pt x="11866" y="536"/>
                    <a:pt x="11491" y="0"/>
                  </a:cubicBezTo>
                  <a:cubicBezTo>
                    <a:pt x="11366" y="179"/>
                    <a:pt x="11224" y="357"/>
                    <a:pt x="11063" y="536"/>
                  </a:cubicBezTo>
                  <a:cubicBezTo>
                    <a:pt x="10706" y="892"/>
                    <a:pt x="10278" y="1142"/>
                    <a:pt x="9796" y="1285"/>
                  </a:cubicBezTo>
                  <a:lnTo>
                    <a:pt x="9796" y="2998"/>
                  </a:lnTo>
                  <a:lnTo>
                    <a:pt x="8173" y="2998"/>
                  </a:lnTo>
                  <a:cubicBezTo>
                    <a:pt x="7388" y="2998"/>
                    <a:pt x="6656" y="2766"/>
                    <a:pt x="6121" y="2338"/>
                  </a:cubicBezTo>
                  <a:cubicBezTo>
                    <a:pt x="6085" y="2302"/>
                    <a:pt x="6067" y="2284"/>
                    <a:pt x="6032" y="2266"/>
                  </a:cubicBezTo>
                  <a:cubicBezTo>
                    <a:pt x="6014" y="2284"/>
                    <a:pt x="5978" y="2302"/>
                    <a:pt x="5960" y="2338"/>
                  </a:cubicBezTo>
                  <a:cubicBezTo>
                    <a:pt x="5425" y="2766"/>
                    <a:pt x="4675" y="2998"/>
                    <a:pt x="3890" y="2998"/>
                  </a:cubicBezTo>
                  <a:lnTo>
                    <a:pt x="2267" y="2998"/>
                  </a:lnTo>
                  <a:lnTo>
                    <a:pt x="2267" y="1285"/>
                  </a:lnTo>
                  <a:cubicBezTo>
                    <a:pt x="1803" y="1142"/>
                    <a:pt x="1375" y="892"/>
                    <a:pt x="1018" y="536"/>
                  </a:cubicBezTo>
                  <a:cubicBezTo>
                    <a:pt x="839" y="357"/>
                    <a:pt x="697" y="179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8" name="Google Shape;8868;p62"/>
            <p:cNvSpPr/>
            <p:nvPr/>
          </p:nvSpPr>
          <p:spPr>
            <a:xfrm>
              <a:off x="1249350" y="3377375"/>
              <a:ext cx="52200" cy="49100"/>
            </a:xfrm>
            <a:custGeom>
              <a:rect b="b" l="l" r="r" t="t"/>
              <a:pathLst>
                <a:path extrusionOk="0" h="1964" w="2088">
                  <a:moveTo>
                    <a:pt x="1338" y="1"/>
                  </a:moveTo>
                  <a:cubicBezTo>
                    <a:pt x="589" y="1"/>
                    <a:pt x="0" y="589"/>
                    <a:pt x="0" y="1339"/>
                  </a:cubicBezTo>
                  <a:lnTo>
                    <a:pt x="0" y="1749"/>
                  </a:lnTo>
                  <a:cubicBezTo>
                    <a:pt x="143" y="1803"/>
                    <a:pt x="304" y="1874"/>
                    <a:pt x="429" y="1963"/>
                  </a:cubicBezTo>
                  <a:cubicBezTo>
                    <a:pt x="571" y="1874"/>
                    <a:pt x="714" y="1803"/>
                    <a:pt x="875" y="1749"/>
                  </a:cubicBezTo>
                  <a:lnTo>
                    <a:pt x="875" y="1339"/>
                  </a:lnTo>
                  <a:cubicBezTo>
                    <a:pt x="875" y="1071"/>
                    <a:pt x="1071" y="875"/>
                    <a:pt x="1338" y="875"/>
                  </a:cubicBezTo>
                  <a:lnTo>
                    <a:pt x="2088" y="87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9" name="Google Shape;8869;p62"/>
          <p:cNvGrpSpPr/>
          <p:nvPr/>
        </p:nvGrpSpPr>
        <p:grpSpPr>
          <a:xfrm>
            <a:off x="4992365" y="1269845"/>
            <a:ext cx="302569" cy="373008"/>
            <a:chOff x="1109275" y="3377375"/>
            <a:chExt cx="302025" cy="372375"/>
          </a:xfrm>
        </p:grpSpPr>
        <p:sp>
          <p:nvSpPr>
            <p:cNvPr id="8870" name="Google Shape;8870;p62"/>
            <p:cNvSpPr/>
            <p:nvPr/>
          </p:nvSpPr>
          <p:spPr>
            <a:xfrm>
              <a:off x="1134250" y="3440275"/>
              <a:ext cx="251625" cy="104400"/>
            </a:xfrm>
            <a:custGeom>
              <a:rect b="b" l="l" r="r" t="t"/>
              <a:pathLst>
                <a:path extrusionOk="0" h="4176" w="10065">
                  <a:moveTo>
                    <a:pt x="1" y="0"/>
                  </a:moveTo>
                  <a:lnTo>
                    <a:pt x="1" y="446"/>
                  </a:lnTo>
                  <a:cubicBezTo>
                    <a:pt x="1" y="1624"/>
                    <a:pt x="964" y="2588"/>
                    <a:pt x="2142" y="2588"/>
                  </a:cubicBezTo>
                  <a:lnTo>
                    <a:pt x="2142" y="4176"/>
                  </a:lnTo>
                  <a:lnTo>
                    <a:pt x="2891" y="4176"/>
                  </a:lnTo>
                  <a:cubicBezTo>
                    <a:pt x="4069" y="4176"/>
                    <a:pt x="5033" y="3515"/>
                    <a:pt x="5033" y="2338"/>
                  </a:cubicBezTo>
                  <a:cubicBezTo>
                    <a:pt x="5033" y="3515"/>
                    <a:pt x="5996" y="4176"/>
                    <a:pt x="7174" y="4176"/>
                  </a:cubicBezTo>
                  <a:lnTo>
                    <a:pt x="7923" y="4176"/>
                  </a:lnTo>
                  <a:lnTo>
                    <a:pt x="7923" y="2588"/>
                  </a:lnTo>
                  <a:cubicBezTo>
                    <a:pt x="9118" y="2588"/>
                    <a:pt x="10064" y="1624"/>
                    <a:pt x="10064" y="446"/>
                  </a:cubicBezTo>
                  <a:lnTo>
                    <a:pt x="10064" y="0"/>
                  </a:lnTo>
                  <a:lnTo>
                    <a:pt x="6103" y="0"/>
                  </a:lnTo>
                  <a:cubicBezTo>
                    <a:pt x="5514" y="0"/>
                    <a:pt x="5033" y="482"/>
                    <a:pt x="5033" y="1071"/>
                  </a:cubicBezTo>
                  <a:cubicBezTo>
                    <a:pt x="5033" y="482"/>
                    <a:pt x="4551" y="0"/>
                    <a:pt x="3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1" name="Google Shape;8871;p62"/>
            <p:cNvSpPr/>
            <p:nvPr/>
          </p:nvSpPr>
          <p:spPr>
            <a:xfrm>
              <a:off x="1109275" y="3491575"/>
              <a:ext cx="302025" cy="258175"/>
            </a:xfrm>
            <a:custGeom>
              <a:rect b="b" l="l" r="r" t="t"/>
              <a:pathLst>
                <a:path extrusionOk="0" h="10327" w="12081">
                  <a:moveTo>
                    <a:pt x="4319" y="3836"/>
                  </a:moveTo>
                  <a:lnTo>
                    <a:pt x="4319" y="4711"/>
                  </a:lnTo>
                  <a:lnTo>
                    <a:pt x="3444" y="4711"/>
                  </a:lnTo>
                  <a:lnTo>
                    <a:pt x="3444" y="3836"/>
                  </a:lnTo>
                  <a:close/>
                  <a:moveTo>
                    <a:pt x="7941" y="4907"/>
                  </a:moveTo>
                  <a:lnTo>
                    <a:pt x="7941" y="5781"/>
                  </a:lnTo>
                  <a:lnTo>
                    <a:pt x="7066" y="5781"/>
                  </a:lnTo>
                  <a:lnTo>
                    <a:pt x="7066" y="4907"/>
                  </a:lnTo>
                  <a:close/>
                  <a:moveTo>
                    <a:pt x="5639" y="6531"/>
                  </a:moveTo>
                  <a:lnTo>
                    <a:pt x="5639" y="7405"/>
                  </a:lnTo>
                  <a:lnTo>
                    <a:pt x="4765" y="7405"/>
                  </a:lnTo>
                  <a:lnTo>
                    <a:pt x="4765" y="6531"/>
                  </a:lnTo>
                  <a:close/>
                  <a:moveTo>
                    <a:pt x="589" y="0"/>
                  </a:moveTo>
                  <a:cubicBezTo>
                    <a:pt x="215" y="536"/>
                    <a:pt x="1" y="1267"/>
                    <a:pt x="1" y="2195"/>
                  </a:cubicBezTo>
                  <a:cubicBezTo>
                    <a:pt x="1" y="4871"/>
                    <a:pt x="3890" y="8690"/>
                    <a:pt x="5425" y="10099"/>
                  </a:cubicBezTo>
                  <a:cubicBezTo>
                    <a:pt x="5594" y="10251"/>
                    <a:pt x="5813" y="10327"/>
                    <a:pt x="6032" y="10327"/>
                  </a:cubicBezTo>
                  <a:cubicBezTo>
                    <a:pt x="6250" y="10327"/>
                    <a:pt x="6469" y="10251"/>
                    <a:pt x="6638" y="10099"/>
                  </a:cubicBezTo>
                  <a:cubicBezTo>
                    <a:pt x="8173" y="8690"/>
                    <a:pt x="12080" y="4871"/>
                    <a:pt x="12080" y="2195"/>
                  </a:cubicBezTo>
                  <a:cubicBezTo>
                    <a:pt x="12080" y="1267"/>
                    <a:pt x="11866" y="536"/>
                    <a:pt x="11491" y="0"/>
                  </a:cubicBezTo>
                  <a:cubicBezTo>
                    <a:pt x="11366" y="179"/>
                    <a:pt x="11224" y="357"/>
                    <a:pt x="11063" y="536"/>
                  </a:cubicBezTo>
                  <a:cubicBezTo>
                    <a:pt x="10706" y="892"/>
                    <a:pt x="10278" y="1142"/>
                    <a:pt x="9796" y="1285"/>
                  </a:cubicBezTo>
                  <a:lnTo>
                    <a:pt x="9796" y="2998"/>
                  </a:lnTo>
                  <a:lnTo>
                    <a:pt x="8173" y="2998"/>
                  </a:lnTo>
                  <a:cubicBezTo>
                    <a:pt x="7388" y="2998"/>
                    <a:pt x="6656" y="2766"/>
                    <a:pt x="6121" y="2338"/>
                  </a:cubicBezTo>
                  <a:cubicBezTo>
                    <a:pt x="6085" y="2302"/>
                    <a:pt x="6067" y="2284"/>
                    <a:pt x="6032" y="2266"/>
                  </a:cubicBezTo>
                  <a:cubicBezTo>
                    <a:pt x="6014" y="2284"/>
                    <a:pt x="5978" y="2302"/>
                    <a:pt x="5960" y="2338"/>
                  </a:cubicBezTo>
                  <a:cubicBezTo>
                    <a:pt x="5425" y="2766"/>
                    <a:pt x="4675" y="2998"/>
                    <a:pt x="3890" y="2998"/>
                  </a:cubicBezTo>
                  <a:lnTo>
                    <a:pt x="2267" y="2998"/>
                  </a:lnTo>
                  <a:lnTo>
                    <a:pt x="2267" y="1285"/>
                  </a:lnTo>
                  <a:cubicBezTo>
                    <a:pt x="1803" y="1142"/>
                    <a:pt x="1375" y="892"/>
                    <a:pt x="1018" y="536"/>
                  </a:cubicBezTo>
                  <a:cubicBezTo>
                    <a:pt x="839" y="357"/>
                    <a:pt x="697" y="179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2" name="Google Shape;8872;p62"/>
            <p:cNvSpPr/>
            <p:nvPr/>
          </p:nvSpPr>
          <p:spPr>
            <a:xfrm>
              <a:off x="1249350" y="3377375"/>
              <a:ext cx="52200" cy="49100"/>
            </a:xfrm>
            <a:custGeom>
              <a:rect b="b" l="l" r="r" t="t"/>
              <a:pathLst>
                <a:path extrusionOk="0" h="1964" w="2088">
                  <a:moveTo>
                    <a:pt x="1338" y="1"/>
                  </a:moveTo>
                  <a:cubicBezTo>
                    <a:pt x="589" y="1"/>
                    <a:pt x="0" y="589"/>
                    <a:pt x="0" y="1339"/>
                  </a:cubicBezTo>
                  <a:lnTo>
                    <a:pt x="0" y="1749"/>
                  </a:lnTo>
                  <a:cubicBezTo>
                    <a:pt x="143" y="1803"/>
                    <a:pt x="304" y="1874"/>
                    <a:pt x="429" y="1963"/>
                  </a:cubicBezTo>
                  <a:cubicBezTo>
                    <a:pt x="571" y="1874"/>
                    <a:pt x="714" y="1803"/>
                    <a:pt x="875" y="1749"/>
                  </a:cubicBezTo>
                  <a:lnTo>
                    <a:pt x="875" y="1339"/>
                  </a:lnTo>
                  <a:cubicBezTo>
                    <a:pt x="875" y="1071"/>
                    <a:pt x="1071" y="875"/>
                    <a:pt x="1338" y="875"/>
                  </a:cubicBezTo>
                  <a:lnTo>
                    <a:pt x="2088" y="87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3" name="Google Shape;8873;p62"/>
          <p:cNvSpPr txBox="1"/>
          <p:nvPr>
            <p:ph idx="5" type="title"/>
          </p:nvPr>
        </p:nvSpPr>
        <p:spPr>
          <a:xfrm>
            <a:off x="5626224" y="4193100"/>
            <a:ext cx="34761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MISCELLANEOUS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7" name="Shape 8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" name="Google Shape;8878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</a:t>
            </a:r>
            <a:r>
              <a:rPr lang="en"/>
              <a:t>DATASET</a:t>
            </a:r>
            <a:endParaRPr/>
          </a:p>
        </p:txBody>
      </p:sp>
      <p:sp>
        <p:nvSpPr>
          <p:cNvPr id="8879" name="Google Shape;8879;p63"/>
          <p:cNvSpPr/>
          <p:nvPr/>
        </p:nvSpPr>
        <p:spPr>
          <a:xfrm>
            <a:off x="986253" y="2480150"/>
            <a:ext cx="22503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ITEM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80" name="Google Shape;8880;p63"/>
          <p:cNvSpPr/>
          <p:nvPr/>
        </p:nvSpPr>
        <p:spPr>
          <a:xfrm>
            <a:off x="984900" y="3744850"/>
            <a:ext cx="2253300" cy="442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ITEM CATEGORY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81" name="Google Shape;8881;p63"/>
          <p:cNvSpPr/>
          <p:nvPr/>
        </p:nvSpPr>
        <p:spPr>
          <a:xfrm>
            <a:off x="984750" y="3112500"/>
            <a:ext cx="22533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COUNT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82" name="Google Shape;8882;p63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3" name="Google Shape;8883;p63">
            <a:hlinkClick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rect b="b" l="l" r="r" t="t"/>
            <a:pathLst>
              <a:path extrusionOk="0" h="5610" w="6245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4" name="Google Shape;8884;p63">
            <a:hlinkClick action="ppaction://hlinkshowjump?jump=previousslide"/>
          </p:cNvPr>
          <p:cNvSpPr/>
          <p:nvPr/>
        </p:nvSpPr>
        <p:spPr>
          <a:xfrm flipH="1" rot="-3293066">
            <a:off x="41415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5" name="Google Shape;8885;p63">
            <a:hlinkClick action="ppaction://hlinkshowjump?jump=nextslide"/>
          </p:cNvPr>
          <p:cNvSpPr/>
          <p:nvPr/>
        </p:nvSpPr>
        <p:spPr>
          <a:xfrm flipH="1" rot="-3293066">
            <a:off x="4833309" y="199924"/>
            <a:ext cx="169193" cy="178955"/>
          </a:xfrm>
          <a:custGeom>
            <a:rect b="b" l="l" r="r" t="t"/>
            <a:pathLst>
              <a:path extrusionOk="0" h="4087" w="3864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6" name="Google Shape;8886;p63"/>
          <p:cNvSpPr/>
          <p:nvPr/>
        </p:nvSpPr>
        <p:spPr>
          <a:xfrm>
            <a:off x="986253" y="1843850"/>
            <a:ext cx="22503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Member ID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887" name="Google Shape;888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450" y="1977199"/>
            <a:ext cx="4743735" cy="20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1" name="Shape 8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2" name="Google Shape;8892;p64"/>
          <p:cNvSpPr/>
          <p:nvPr/>
        </p:nvSpPr>
        <p:spPr>
          <a:xfrm>
            <a:off x="1337100" y="725100"/>
            <a:ext cx="6469800" cy="4282500"/>
          </a:xfrm>
          <a:prstGeom prst="roundRect">
            <a:avLst>
              <a:gd fmla="val 3857" name="adj"/>
            </a:avLst>
          </a:prstGeom>
          <a:solidFill>
            <a:schemeClr val="accent4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3" name="Google Shape;8893;p64"/>
          <p:cNvSpPr/>
          <p:nvPr/>
        </p:nvSpPr>
        <p:spPr>
          <a:xfrm>
            <a:off x="1381082" y="771747"/>
            <a:ext cx="6380700" cy="4188600"/>
          </a:xfrm>
          <a:prstGeom prst="roundRect">
            <a:avLst>
              <a:gd fmla="val 3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4" name="Google Shape;8894;p64"/>
          <p:cNvSpPr/>
          <p:nvPr/>
        </p:nvSpPr>
        <p:spPr>
          <a:xfrm>
            <a:off x="1559318" y="941314"/>
            <a:ext cx="60297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5" name="Google Shape;8895;p64"/>
          <p:cNvSpPr txBox="1"/>
          <p:nvPr>
            <p:ph type="title"/>
          </p:nvPr>
        </p:nvSpPr>
        <p:spPr>
          <a:xfrm>
            <a:off x="2060625" y="-304800"/>
            <a:ext cx="50271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BIPARTIDE NETWORK OF </a:t>
            </a:r>
            <a:r>
              <a:rPr lang="en" sz="2000"/>
              <a:t>TOP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 USERS &amp; PURCHASE FREQUENCY</a:t>
            </a:r>
            <a:endParaRPr sz="2000"/>
          </a:p>
        </p:txBody>
      </p:sp>
      <p:pic>
        <p:nvPicPr>
          <p:cNvPr id="8896" name="Google Shape;8896;p64"/>
          <p:cNvPicPr preferRelativeResize="0"/>
          <p:nvPr/>
        </p:nvPicPr>
        <p:blipFill rotWithShape="1">
          <a:blip r:embed="rId3">
            <a:alphaModFix/>
          </a:blip>
          <a:srcRect b="0" l="0" r="0" t="5749"/>
          <a:stretch/>
        </p:blipFill>
        <p:spPr>
          <a:xfrm>
            <a:off x="1657443" y="951597"/>
            <a:ext cx="5822420" cy="384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0" name="Shape 8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1" name="Google Shape;8901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CLUSTERING</a:t>
            </a:r>
            <a:endParaRPr/>
          </a:p>
        </p:txBody>
      </p:sp>
      <p:pic>
        <p:nvPicPr>
          <p:cNvPr id="8902" name="Google Shape;890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071525"/>
            <a:ext cx="490537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03" name="Google Shape;8903;p65"/>
          <p:cNvSpPr/>
          <p:nvPr/>
        </p:nvSpPr>
        <p:spPr>
          <a:xfrm>
            <a:off x="5907150" y="1283000"/>
            <a:ext cx="2352300" cy="825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loo 2"/>
                <a:ea typeface="Baloo 2"/>
                <a:cs typeface="Baloo 2"/>
                <a:sym typeface="Baloo 2"/>
              </a:rPr>
              <a:t>There are no </a:t>
            </a:r>
            <a:endParaRPr>
              <a:solidFill>
                <a:srgbClr val="FFFFFF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loo 2"/>
                <a:ea typeface="Baloo 2"/>
                <a:cs typeface="Baloo 2"/>
                <a:sym typeface="Baloo 2"/>
              </a:rPr>
              <a:t>strong clusters</a:t>
            </a:r>
            <a:endParaRPr>
              <a:solidFill>
                <a:srgbClr val="FFFFFF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904" name="Google Shape;8904;p65"/>
          <p:cNvSpPr/>
          <p:nvPr/>
        </p:nvSpPr>
        <p:spPr>
          <a:xfrm>
            <a:off x="5907150" y="2330750"/>
            <a:ext cx="2352300" cy="825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loo 2"/>
                <a:ea typeface="Baloo 2"/>
                <a:cs typeface="Baloo 2"/>
                <a:sym typeface="Baloo 2"/>
              </a:rPr>
              <a:t>Overall, we cannot confidently interpret </a:t>
            </a:r>
            <a:endParaRPr>
              <a:solidFill>
                <a:srgbClr val="FFFFFF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loo 2"/>
                <a:ea typeface="Baloo 2"/>
                <a:cs typeface="Baloo 2"/>
                <a:sym typeface="Baloo 2"/>
              </a:rPr>
              <a:t>the clusters</a:t>
            </a:r>
            <a:endParaRPr>
              <a:solidFill>
                <a:srgbClr val="FFFFFF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905" name="Google Shape;8905;p65"/>
          <p:cNvSpPr/>
          <p:nvPr/>
        </p:nvSpPr>
        <p:spPr>
          <a:xfrm>
            <a:off x="5907150" y="3473750"/>
            <a:ext cx="2352300" cy="825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loo 2"/>
                <a:ea typeface="Baloo 2"/>
                <a:cs typeface="Baloo 2"/>
                <a:sym typeface="Baloo 2"/>
              </a:rPr>
              <a:t>This led to us approaching the data from another angle</a:t>
            </a:r>
            <a:endParaRPr>
              <a:solidFill>
                <a:srgbClr val="FFFFFF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od and Nutrition Workshop by Slidesgo">
  <a:themeElements>
    <a:clrScheme name="Simple Light">
      <a:dk1>
        <a:srgbClr val="F8694D"/>
      </a:dk1>
      <a:lt1>
        <a:srgbClr val="FF9C28"/>
      </a:lt1>
      <a:dk2>
        <a:srgbClr val="8A0B01"/>
      </a:dk2>
      <a:lt2>
        <a:srgbClr val="FFF4D8"/>
      </a:lt2>
      <a:accent1>
        <a:srgbClr val="FEE7B1"/>
      </a:accent1>
      <a:accent2>
        <a:srgbClr val="FFD966"/>
      </a:accent2>
      <a:accent3>
        <a:srgbClr val="CC9E7A"/>
      </a:accent3>
      <a:accent4>
        <a:srgbClr val="A1C44E"/>
      </a:accent4>
      <a:accent5>
        <a:srgbClr val="8DA038"/>
      </a:accent5>
      <a:accent6>
        <a:srgbClr val="FFFFFF"/>
      </a:accent6>
      <a:hlink>
        <a:srgbClr val="8A0B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