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14" r:id="rId2"/>
    <p:sldMasterId id="2147483838" r:id="rId3"/>
    <p:sldMasterId id="2147483850" r:id="rId4"/>
    <p:sldMasterId id="2147483862" r:id="rId5"/>
    <p:sldMasterId id="2147483874" r:id="rId6"/>
    <p:sldMasterId id="2147483886" r:id="rId7"/>
  </p:sldMasterIdLst>
  <p:notesMasterIdLst>
    <p:notesMasterId r:id="rId15"/>
  </p:notesMasterIdLst>
  <p:sldIdLst>
    <p:sldId id="264" r:id="rId8"/>
    <p:sldId id="289" r:id="rId9"/>
    <p:sldId id="295" r:id="rId10"/>
    <p:sldId id="291" r:id="rId11"/>
    <p:sldId id="292" r:id="rId12"/>
    <p:sldId id="293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soon Yim" initials="WY" lastIdx="11" clrIdx="0">
    <p:extLst>
      <p:ext uri="{19B8F6BF-5375-455C-9EA6-DF929625EA0E}">
        <p15:presenceInfo xmlns:p15="http://schemas.microsoft.com/office/powerpoint/2012/main" userId="f2e1f2bb5ae39358" providerId="Windows Live"/>
      </p:ext>
    </p:extLst>
  </p:cmAuthor>
  <p:cmAuthor id="2" name="JYSKL" initials="J" lastIdx="11" clrIdx="1">
    <p:extLst>
      <p:ext uri="{19B8F6BF-5375-455C-9EA6-DF929625EA0E}">
        <p15:presenceInfo xmlns:p15="http://schemas.microsoft.com/office/powerpoint/2012/main" userId="JYSK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50021"/>
    <a:srgbClr val="912F2F"/>
    <a:srgbClr val="AA2222"/>
    <a:srgbClr val="B517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4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AF59-DC3B-464D-873F-F977372EE0F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2E6B8-1375-4DA6-AF92-FAAA0B0F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64A3-F4BD-4C67-BF29-AEE4C4BB3A87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9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302E-18B2-4A0E-96FC-60B48DCFFF20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595A-507C-4177-9103-303541B226D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77B7-C8B3-44DD-B185-7AFEC7806E90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01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10B-7D8C-4DE7-8876-2C952E83016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4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88E-E3A9-48A7-AB58-68891549961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447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237C-C954-496F-8CE2-60EB6E4E82CB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741A-09E9-4302-B7C4-0138F5ED8110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B2D2-274E-4997-B3F8-298F54430120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337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57CA-E728-4BF1-B1AA-1244CD9A2CEE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2E73-8EF9-470A-BEAC-2EF1BB34DF19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CF32-78D7-4A10-935E-62721400325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3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BAE0-3A15-44D4-9214-63D923A7AA5A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0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419-6AFA-4CDA-95DB-23C16E8E4489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1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B66D-D2D5-4962-9DA4-0861FD8AC44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57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BCFC-F4C5-483E-B359-E3CF58F3C12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29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FCB5-41C8-43E8-8353-2AC05142B74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B471-E124-44B8-822C-8CF31BFCBCF5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6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B9B-E054-47E8-B93F-953DEFEBFD33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92D-78CD-4936-BEE9-A3DD237D1D3E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3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4C36-F6CF-4EC4-AEEB-41B602F64D85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953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C12-E0F0-48E0-AB56-CE4EFCCFF915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AE2-D3F9-4E11-AD82-91BC28AED6E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9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4AD-0519-4F78-AE28-07B95BCAFDA3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2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A48B-68CA-4161-908D-75EB7CAC7DCB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7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8C4-E1E7-4C43-9D3E-0963B8C2B687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9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FFC-6768-4A05-9A74-47D874565C2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78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B6CF-7021-458C-9E2F-A695DFBE43D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48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ADC-0C3F-43BB-85A1-6BA1CDDCEDD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6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7F5-9DE8-4C2A-912D-ED13525A4AB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4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AFC2-6313-44DE-BF64-440CE0585411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8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4DF-19BD-42DE-8C67-FCC9378CFCFC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4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458-8990-43DE-97A9-210E59CD2974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57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A03-25DD-4772-82DF-45B5D8F7D929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0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D1D-C5F9-46C5-AA8E-99D71DE4199C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0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0351-9E54-4074-91CA-C7550C052695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92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55BE-21AF-405A-8A84-C73F09FEE752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0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E3-3610-4E7F-80AF-F3E1863C445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05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BCF-B87B-49BC-90F1-9AF9EA438BB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5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D38A-E47B-4100-975B-E9C11BBA9A5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77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28D8-FC70-418E-9F18-62FD70D3A360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0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984-3B56-4813-9F4E-01D5F9CAA3F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0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293F-95EC-4243-A18B-DD2BD9F508B9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71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336B-B0D5-4F3A-82E1-C574A60924A0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EE22-A749-4C67-B9F8-53F60D9BEEF1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68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6C0-F0D9-479E-99F2-C310096D7CFA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1791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DA3-D402-46AC-8321-7D6FCBEF6C1C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91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866-2ED5-4EB5-9BF1-3E5322E072D3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97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5EEC-4ADB-41D9-99B1-BC45C9620315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0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AE3-891E-4A8A-AEE6-F3EC10CFEA6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88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6895-3151-4266-BE65-E25BF766C4C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07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F09-6660-4091-AFD0-563122B2FB3E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33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5D0-0EB5-410F-B140-8258D93B586A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7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4B7E-9E96-4C88-84A9-29C5BBC48FC0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83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8B-5DA9-4577-9057-6A7C2DBB7ED6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AFE-32EE-4A02-B618-97DCC0F8F3F7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4272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3029-E4C8-4AD3-892C-5A663962D350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229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FFA-0666-447B-9B89-273A289E4E32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8623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93F7-9E58-46F8-B6D8-91D28EF4A7A8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8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9BF1-15CE-4667-8B9B-29AEA41B38BC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9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9158-B193-4577-A426-BFD88D4E2AEF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5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3D9B-62F0-4C77-8023-0095E81A0B3F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19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3E3B-7438-4B58-B9CA-C0203E6BDC99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2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126997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Prepared by: Jameson Lee</a:t>
            </a:r>
          </a:p>
          <a:p>
            <a:r>
              <a:rPr lang="en-US" dirty="0"/>
              <a:t>Prepared for: </a:t>
            </a:r>
            <a:r>
              <a:rPr lang="en-US" dirty="0" err="1"/>
              <a:t>Woosoon</a:t>
            </a:r>
            <a:r>
              <a:rPr lang="en-US" dirty="0"/>
              <a:t> </a:t>
            </a:r>
            <a:r>
              <a:rPr lang="en-US" dirty="0" err="1"/>
              <a:t>Yim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63145" y="6353468"/>
            <a:ext cx="914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34987B8-68E8-4D7A-9AAF-AD8ECBC096BC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University of Nevada Las Vegas, Department of Mechanical Engineering, Intelligent Structures and Control Laboratory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377545" y="6353468"/>
            <a:ext cx="11430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8BE4A5-87C8-4E1E-8404-205213856E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7" y="6356352"/>
            <a:ext cx="2264228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51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941"/>
            <a:ext cx="9144000" cy="1246909"/>
          </a:xfrm>
          <a:prstGeom prst="rect">
            <a:avLst/>
          </a:prstGeom>
          <a:noFill/>
          <a:ln>
            <a:solidFill>
              <a:srgbClr val="912F2F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24097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style: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" y="6468290"/>
            <a:ext cx="2264228" cy="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4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650595"/>
            <a:ext cx="7886700" cy="146198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Section:</a:t>
            </a:r>
            <a:br>
              <a:rPr lang="en-US" dirty="0"/>
            </a:br>
            <a:r>
              <a:rPr lang="en-US" sz="3000" b="0" dirty="0"/>
              <a:t>Section Description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" y="6468290"/>
            <a:ext cx="2264228" cy="38971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195235E-6914-4195-BBDD-18485AD88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5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80F-D801-4BD8-B284-EB90E166D017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0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B35-0EB2-404B-8080-EB5F2575C640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15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25DA-6417-440C-8ABB-A61292EB5545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559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1CC0-04D5-41AF-8675-21483D901231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9966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4878-53F8-4BD3-99F9-7CD6034FDC3E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45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208A-3AB0-4AE4-9B37-A9C9E4C55379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14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0FFD-6C8C-4786-9C1B-2902A7C4C2C9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61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6CFA-B1A3-4116-B9AC-CEF5F6DBC71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71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E8BF-F563-4BA0-A68E-9B8DE04DEE0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4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22B2-3460-4F65-B270-9956A4E89FB7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3005-A65C-4187-A93B-9D1C5A070E0A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50AF5D-E113-4D55-A509-34E9D661A789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50CA4B-7198-4639-ACC1-95B8990175C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C01E70-ABF8-4CD9-90EA-209EF471E57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D0918A-19C9-4BCC-93BC-A2592F3E4AC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C1B4DB-7E72-42FF-99FF-FEF7198471F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CD87C5-2B2E-4938-858F-41CF3E22AE0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7C7643-5C3F-4B04-A417-9C2F20E19A9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University of Nevada Las Vegas, Department of Mechanical Engineering, Intelligent Structures and Control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A5-87C8-4E1E-8404-20521385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39397"/>
            <a:ext cx="6858000" cy="2387600"/>
          </a:xfrm>
        </p:spPr>
        <p:txBody>
          <a:bodyPr>
            <a:noAutofit/>
          </a:bodyPr>
          <a:lstStyle/>
          <a:p>
            <a:r>
              <a:rPr lang="en-US" sz="2400" b="1" dirty="0"/>
              <a:t>ME 320-1001</a:t>
            </a:r>
            <a:br>
              <a:rPr lang="en-US" sz="2400" b="1" dirty="0"/>
            </a:br>
            <a:r>
              <a:rPr lang="en-US" sz="2400" b="1" dirty="0"/>
              <a:t> Dynamics of Machine:</a:t>
            </a:r>
            <a:br>
              <a:rPr lang="en-US" sz="2400" b="1" dirty="0"/>
            </a:br>
            <a:r>
              <a:rPr lang="en-US" sz="2400" b="1" dirty="0"/>
              <a:t>Project 1</a:t>
            </a:r>
            <a:br>
              <a:rPr lang="en-US" sz="2400" b="1" dirty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By: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Numan</a:t>
            </a:r>
            <a:r>
              <a:rPr lang="en-US" dirty="0"/>
              <a:t> Allam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Teague Bostic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David Escobedo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Reu Paulino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87B8-68E8-4D7A-9AAF-AD8ECBC096BC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Nevada Las Vegas, Department of Mechanical Engineering, Intelligent Structures and Control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A5-87C8-4E1E-8404-205213856E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9EE1-CDB7-4228-9808-33540AD9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D6C05-1C47-4AA9-BCA5-70122664724B}"/>
              </a:ext>
            </a:extLst>
          </p:cNvPr>
          <p:cNvSpPr txBox="1"/>
          <p:nvPr/>
        </p:nvSpPr>
        <p:spPr>
          <a:xfrm>
            <a:off x="137719" y="1305080"/>
            <a:ext cx="85281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Kinematic/Dynamic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Teague Bostic (40%)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Escobedo (40%)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Paulino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Teague Bostic (25%)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Escobedo (25%)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Paulino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Teague Bostic (50%)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Escobedo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Allam (40%)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Teague Bostic (10%)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Escobedo (10%)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Paulino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Allam (40%)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Teague Bostic (10%)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Escobedo (10%)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Paulino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(40%)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8830-84E2-46A2-A366-2726D752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Discussion: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AACBB-3C69-4DFC-8ED5-F81D171F8FA1}"/>
              </a:ext>
            </a:extLst>
          </p:cNvPr>
          <p:cNvSpPr txBox="1"/>
          <p:nvPr/>
        </p:nvSpPr>
        <p:spPr>
          <a:xfrm>
            <a:off x="137719" y="1305080"/>
            <a:ext cx="85281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Main_4bar.m and Main_3R.m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Settings Section: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lengths of all the links, known angles, and overlay geometry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Settings Section: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simulation settings such as simulation time step, number of time steps, angle step for circle, and a time vector. Also, during this section the desired end effector position and closure of the mechanism is defined with closure set to 1 being the first closure and closure set to 2 begin the second closure of the mechanism.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Construction Sectio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will generate the links of the 4bar and 3R mechanism by calling the supporting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Section: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loop that plots and solves for all positions as the driving link is rotated at the defined velocity.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Plotting Section (main_4bar Only):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the angular velocity and acceleration for all four-bar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GrashofSanity.m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(4bar Mechanism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file that accepts a vector of lengths which was defined in the first section of main four-bar file, setting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three variables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type, and warning.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numerical valued assigned to a type of four-bar mechanism.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is type changepoint,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is type non-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Grashof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is type crank-rocker,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is type rocker-rocker,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is type crank-crank.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Link.m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file that accepts length, angle, initial x coordinate, and initial y coordinate.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instantaneous position of the initial and final coordinates of the vector, the orientation of the vector, velocity and acceleration data, and overlay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Mechanism.m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accepts type, closure, known lengths, and known angles.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for the unknowns of the mechanism.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closures are solved for instantaneously in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Mechanism.m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Pathplan.m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accepts links, mechanism,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mechtype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closure, and desired position of interest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mechanism the link lengths and angles, and solve for the unknown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construct the mechanism by defining the initial points and angle of each link vector.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four-bar mechanism have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mechanism.m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solve for the unknown values for angular velocity and acceleration.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7238-C2CF-4F22-9BE1-69719536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Bar: Position and Motion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69132-A53D-4AB2-96B2-1970AB8129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72126"/>
            <a:ext cx="2354316" cy="176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10CD0-19B7-408D-9C3D-F700B9F78E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684" y="1272126"/>
            <a:ext cx="2354316" cy="176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18594-1EEF-479B-9861-6EB073E5AB2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72126"/>
            <a:ext cx="2354317" cy="176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670AC-F9D1-4834-8983-4E1B167A0D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315" y="1272125"/>
            <a:ext cx="2354317" cy="17657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47589-2F3A-4AC0-AF6E-D5E1307DF018}"/>
              </a:ext>
            </a:extLst>
          </p:cNvPr>
          <p:cNvSpPr txBox="1"/>
          <p:nvPr/>
        </p:nvSpPr>
        <p:spPr>
          <a:xfrm>
            <a:off x="1298028" y="3134709"/>
            <a:ext cx="419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Crank-Rocker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4A628-21DD-411F-8502-A56DE3D29F8F}"/>
              </a:ext>
            </a:extLst>
          </p:cNvPr>
          <p:cNvSpPr txBox="1"/>
          <p:nvPr/>
        </p:nvSpPr>
        <p:spPr>
          <a:xfrm>
            <a:off x="6153806" y="3134709"/>
            <a:ext cx="338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Crank-Rocker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43105-792C-45C6-95A6-0E69323ADA3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92114"/>
            <a:ext cx="2354317" cy="176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058474-CE55-4602-9E88-DD585F7BF99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685" y="3892113"/>
            <a:ext cx="2354316" cy="176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75D15-BFB6-47A9-8459-71BE046175C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892113"/>
            <a:ext cx="2354315" cy="176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991F77-5DF2-484B-95AC-F672B279DF7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315" y="3892113"/>
            <a:ext cx="2354315" cy="17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A7ADCD-B267-4307-AF1C-6CE30B267C10}"/>
              </a:ext>
            </a:extLst>
          </p:cNvPr>
          <p:cNvSpPr txBox="1"/>
          <p:nvPr/>
        </p:nvSpPr>
        <p:spPr>
          <a:xfrm>
            <a:off x="1366342" y="5760983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Rocker-Rocker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4887B-4C48-4F33-A636-A0AE3BBE1E0A}"/>
              </a:ext>
            </a:extLst>
          </p:cNvPr>
          <p:cNvSpPr txBox="1"/>
          <p:nvPr/>
        </p:nvSpPr>
        <p:spPr>
          <a:xfrm>
            <a:off x="6232634" y="5760983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Crank-Crank</a:t>
            </a:r>
          </a:p>
        </p:txBody>
      </p:sp>
    </p:spTree>
    <p:extLst>
      <p:ext uri="{BB962C8B-B14F-4D97-AF65-F5344CB8AC3E}">
        <p14:creationId xmlns:p14="http://schemas.microsoft.com/office/powerpoint/2010/main" val="8552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5528-10D7-4177-A25F-325B1ABE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Bar: Velocity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D5CF6-83AB-4177-8BFD-06314D6CDA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13" y="1317243"/>
            <a:ext cx="3176530" cy="238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2F62E-BF68-4253-8935-407058EDB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196" y="1317243"/>
            <a:ext cx="3176530" cy="238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0B375-C18E-4F2E-A373-B8EC6C85F5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12" y="3941871"/>
            <a:ext cx="3176530" cy="238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6AEF6-0F6D-40FB-BADA-58BE512F41E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196" y="3941871"/>
            <a:ext cx="3176530" cy="23823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CF4D2-9201-4850-9376-3FD30E384677}"/>
              </a:ext>
            </a:extLst>
          </p:cNvPr>
          <p:cNvSpPr txBox="1"/>
          <p:nvPr/>
        </p:nvSpPr>
        <p:spPr>
          <a:xfrm>
            <a:off x="3263461" y="2369942"/>
            <a:ext cx="130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Crank-Rocker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20FFC-B363-4F00-A188-B95D220EF067}"/>
              </a:ext>
            </a:extLst>
          </p:cNvPr>
          <p:cNvSpPr/>
          <p:nvPr/>
        </p:nvSpPr>
        <p:spPr>
          <a:xfrm>
            <a:off x="7767144" y="2369942"/>
            <a:ext cx="1314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Crank-Rocker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A9667-2355-48E8-9C7E-793B44080290}"/>
              </a:ext>
            </a:extLst>
          </p:cNvPr>
          <p:cNvSpPr/>
          <p:nvPr/>
        </p:nvSpPr>
        <p:spPr>
          <a:xfrm>
            <a:off x="3296406" y="4856071"/>
            <a:ext cx="1124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Rocker-Rocker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8C967-76E8-438D-8758-C0D9A0C2A02C}"/>
              </a:ext>
            </a:extLst>
          </p:cNvPr>
          <p:cNvSpPr/>
          <p:nvPr/>
        </p:nvSpPr>
        <p:spPr>
          <a:xfrm>
            <a:off x="7767144" y="4902095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Crank-Crank</a:t>
            </a:r>
          </a:p>
        </p:txBody>
      </p:sp>
    </p:spTree>
    <p:extLst>
      <p:ext uri="{BB962C8B-B14F-4D97-AF65-F5344CB8AC3E}">
        <p14:creationId xmlns:p14="http://schemas.microsoft.com/office/powerpoint/2010/main" val="28654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A62C-820B-441A-A7F1-2964A91C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Bar: Acceleration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E6028-EEFB-4865-AFA1-70DCFA64E9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7683" y="4269827"/>
            <a:ext cx="2970924" cy="222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4C513-67B4-456C-8E73-D8A3A44881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18" y="4269827"/>
            <a:ext cx="2970924" cy="222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9BB71-A1E2-4310-90D5-BEB1E1923C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1773" y="1424644"/>
            <a:ext cx="3102744" cy="232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88515-97A9-4600-BCB4-F3EEC13C242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18" y="1424644"/>
            <a:ext cx="2970924" cy="22281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BB1CF-7797-4BAB-93F8-26FA931C04BB}"/>
              </a:ext>
            </a:extLst>
          </p:cNvPr>
          <p:cNvSpPr txBox="1"/>
          <p:nvPr/>
        </p:nvSpPr>
        <p:spPr>
          <a:xfrm>
            <a:off x="3126827" y="2400240"/>
            <a:ext cx="130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Crank-Rocker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1B269-8A14-4632-9B4B-72591E039DB5}"/>
              </a:ext>
            </a:extLst>
          </p:cNvPr>
          <p:cNvSpPr/>
          <p:nvPr/>
        </p:nvSpPr>
        <p:spPr>
          <a:xfrm>
            <a:off x="7714592" y="2449673"/>
            <a:ext cx="1314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Crank-Rocker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FC7B5-D6FA-48C9-9E84-73263790F3A0}"/>
              </a:ext>
            </a:extLst>
          </p:cNvPr>
          <p:cNvSpPr/>
          <p:nvPr/>
        </p:nvSpPr>
        <p:spPr>
          <a:xfrm>
            <a:off x="3219019" y="5245423"/>
            <a:ext cx="1124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Rocker-Rocker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BE3C5-B8D4-46E3-9877-317F5C4C42DB}"/>
              </a:ext>
            </a:extLst>
          </p:cNvPr>
          <p:cNvSpPr/>
          <p:nvPr/>
        </p:nvSpPr>
        <p:spPr>
          <a:xfrm>
            <a:off x="7877297" y="5245422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Crank-Crank</a:t>
            </a:r>
          </a:p>
        </p:txBody>
      </p:sp>
    </p:spTree>
    <p:extLst>
      <p:ext uri="{BB962C8B-B14F-4D97-AF65-F5344CB8AC3E}">
        <p14:creationId xmlns:p14="http://schemas.microsoft.com/office/powerpoint/2010/main" val="74888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11AC-4FC0-46F0-B6B5-DFB4A9A2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 Manipulator Motion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D7FC0-D8ED-4934-BB13-28B4CA70FC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801" y="1805403"/>
            <a:ext cx="5314396" cy="398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4622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10628</TotalTime>
  <Words>580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ME 320-1001  Dynamics of Machine: Project 1 </vt:lpstr>
      <vt:lpstr>Point Breakdown</vt:lpstr>
      <vt:lpstr>Code Discussion:</vt:lpstr>
      <vt:lpstr>Four Bar: Position and Motion Plots</vt:lpstr>
      <vt:lpstr>Four Bar: Velocity Plots</vt:lpstr>
      <vt:lpstr>Four Bar: Acceleration Plots</vt:lpstr>
      <vt:lpstr>3R Manipulator Motion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JYSKL</dc:creator>
  <cp:lastModifiedBy>teague bostic</cp:lastModifiedBy>
  <cp:revision>505</cp:revision>
  <dcterms:created xsi:type="dcterms:W3CDTF">2015-08-14T16:37:10Z</dcterms:created>
  <dcterms:modified xsi:type="dcterms:W3CDTF">2018-04-24T05:15:03Z</dcterms:modified>
</cp:coreProperties>
</file>