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88" r:id="rId4"/>
    <p:sldId id="290" r:id="rId5"/>
    <p:sldId id="305" r:id="rId6"/>
    <p:sldId id="306" r:id="rId7"/>
    <p:sldId id="292" r:id="rId8"/>
    <p:sldId id="299" r:id="rId9"/>
    <p:sldId id="302" r:id="rId10"/>
  </p:sldIdLst>
  <p:sldSz cx="9144000" cy="6858000" type="screen4x3"/>
  <p:notesSz cx="6858000" cy="9144000"/>
  <p:embeddedFontLst>
    <p:embeddedFont>
      <p:font typeface="양재매화체S" charset="-127"/>
      <p:regular r:id="rId11"/>
    </p:embeddedFont>
    <p:embeddedFont>
      <p:font typeface="HY견고딕" pitchFamily="18" charset="-127"/>
      <p:regular r:id="rId12"/>
    </p:embeddedFont>
    <p:embeddedFont>
      <p:font typeface="Segoe UI Black" pitchFamily="34" charset="0"/>
      <p:bold r:id="rId13"/>
      <p:boldItalic r:id="rId14"/>
    </p:embeddedFont>
    <p:embeddedFont>
      <p:font typeface="맑은 고딕" pitchFamily="50" charset="-127"/>
      <p:regular r:id="rId15"/>
      <p:bold r:id="rId16"/>
    </p:embeddedFont>
    <p:embeddedFont>
      <p:font typeface="Yoon 윤고딕 520_TT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272123"/>
    <a:srgbClr val="AF9061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7" autoAdjust="0"/>
    <p:restoredTop sz="98148" autoAdjust="0"/>
  </p:normalViewPr>
  <p:slideViewPr>
    <p:cSldViewPr>
      <p:cViewPr varScale="1">
        <p:scale>
          <a:sx n="91" d="100"/>
          <a:sy n="91" d="100"/>
        </p:scale>
        <p:origin x="-156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321" y="1412776"/>
            <a:ext cx="7147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</a:t>
            </a:r>
            <a:r>
              <a:rPr lang="ko-KR" altLang="en-US" sz="5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이용한 </a:t>
            </a:r>
            <a:r>
              <a:rPr lang="ko-KR" altLang="en-US" sz="5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로드뷰</a:t>
            </a:r>
            <a:endParaRPr lang="en-US" altLang="ko-KR" sz="5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437112"/>
            <a:ext cx="3114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2012244021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나태근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2012244027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박수영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2012244040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이준범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2012244075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이윤배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7211" y="2973150"/>
            <a:ext cx="494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S.M.V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조 팀 프로젝트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2738" y="2090172"/>
            <a:ext cx="4107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주제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기존 시스템의 문제점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개선방향 및 기본 아이디어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예상도출 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미팅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일정 및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향후 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S.M.V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5" name="Picture 2" descr="C:\Users\J\Desktop\2017.1학기\이미지\태근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729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\Desktop\2017.1학기\이미지\준범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59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\Desktop\2017.1학기\이미지\윤배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6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\Desktop\2017.1학기\이미지\수영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26" y="3246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4682438"/>
            <a:ext cx="2190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★</a:t>
            </a:r>
            <a:r>
              <a:rPr lang="ko-KR" altLang="en-US" sz="1600" b="1" dirty="0" smtClean="0"/>
              <a:t> 나태근 ★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컴퓨터공학과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학년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621717" y="3605220"/>
            <a:ext cx="2190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이윤배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컴퓨터공학과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학년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509866" y="4839450"/>
            <a:ext cx="2190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박수영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컴퓨터공학과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학년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053910" y="3605220"/>
            <a:ext cx="2190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이준범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컴퓨터공학과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학년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주제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기존의 문제점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256490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로드뷰는</a:t>
            </a:r>
            <a:r>
              <a:rPr lang="ko-KR" altLang="en-US" dirty="0" smtClean="0"/>
              <a:t> 미리 저장되어진 사진을 통하여 </a:t>
            </a:r>
            <a:r>
              <a:rPr lang="ko-KR" altLang="en-US" dirty="0" smtClean="0"/>
              <a:t>길을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305966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알려주기 </a:t>
            </a:r>
            <a:r>
              <a:rPr lang="ko-KR" altLang="en-US" dirty="0" smtClean="0"/>
              <a:t>때문에 계절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바뀌거나 </a:t>
            </a:r>
            <a:r>
              <a:rPr lang="ko-KR" altLang="en-US" dirty="0" smtClean="0"/>
              <a:t>새로 생겨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</a:t>
            </a:r>
            <a:r>
              <a:rPr lang="ko-KR" altLang="en-US" dirty="0" smtClean="0"/>
              <a:t>길인지 알기 어려울 경우가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주제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5588" y="1281445"/>
            <a:ext cx="321235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개선방향 및 기본아이디어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78092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2281E"/>
                </a:solidFill>
              </a:rPr>
              <a:t>AR</a:t>
            </a:r>
            <a:r>
              <a:rPr lang="ko-KR" altLang="en-US" sz="2400" b="1" dirty="0" smtClean="0">
                <a:solidFill>
                  <a:srgbClr val="F2281E"/>
                </a:solidFill>
              </a:rPr>
              <a:t>기술을 활용하여 실시간</a:t>
            </a:r>
            <a:r>
              <a:rPr lang="ko-KR" altLang="en-US" sz="2400" b="1" dirty="0">
                <a:solidFill>
                  <a:srgbClr val="F2281E"/>
                </a:solidFill>
              </a:rPr>
              <a:t>성</a:t>
            </a:r>
            <a:r>
              <a:rPr lang="ko-KR" altLang="en-US" sz="2400" b="1" dirty="0" smtClean="0">
                <a:solidFill>
                  <a:srgbClr val="F2281E"/>
                </a:solidFill>
              </a:rPr>
              <a:t>을 높이자</a:t>
            </a:r>
            <a:endParaRPr lang="ko-KR" altLang="en-US" sz="2400" b="1" dirty="0">
              <a:solidFill>
                <a:srgbClr val="F2281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372" y="4177593"/>
            <a:ext cx="7344816" cy="663053"/>
          </a:xfrm>
          <a:prstGeom prst="rect">
            <a:avLst/>
          </a:prstGeom>
          <a:noFill/>
        </p:spPr>
        <p:txBody>
          <a:bodyPr wrap="square" tIns="36000" bIns="72000" spcCol="684000" rtlCol="0">
            <a:spAutoFit/>
          </a:bodyPr>
          <a:lstStyle/>
          <a:p>
            <a:r>
              <a:rPr lang="en-US" altLang="ko-KR" dirty="0" smtClean="0"/>
              <a:t>AR(</a:t>
            </a:r>
            <a:r>
              <a:rPr lang="ko-KR" altLang="en-US" dirty="0" smtClean="0"/>
              <a:t>증강 현실 </a:t>
            </a:r>
            <a:r>
              <a:rPr lang="en-US" altLang="ko-KR" dirty="0" smtClean="0"/>
              <a:t>| </a:t>
            </a:r>
            <a:r>
              <a:rPr lang="ko-KR" altLang="ko-KR" dirty="0"/>
              <a:t>Augmented Reality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최근 이슈화된 </a:t>
            </a:r>
            <a:r>
              <a:rPr lang="ko-KR" altLang="en-US" dirty="0" err="1" smtClean="0"/>
              <a:t>포켓몬</a:t>
            </a:r>
            <a:r>
              <a:rPr lang="en-US" altLang="ko-KR" dirty="0" smtClean="0"/>
              <a:t>go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4555114"/>
            <a:ext cx="7344816" cy="386054"/>
          </a:xfrm>
          <a:prstGeom prst="rect">
            <a:avLst/>
          </a:prstGeom>
          <a:noFill/>
        </p:spPr>
        <p:txBody>
          <a:bodyPr wrap="square" tIns="36000" bIns="72000" spcCol="684000" rtlCol="0">
            <a:spAutoFit/>
          </a:bodyPr>
          <a:lstStyle/>
          <a:p>
            <a:r>
              <a:rPr lang="ko-KR" altLang="en-US" dirty="0" smtClean="0"/>
              <a:t>사용된 기술로</a:t>
            </a:r>
            <a:r>
              <a:rPr lang="ko-KR" altLang="en-US" dirty="0" smtClean="0"/>
              <a:t> 현실세계에 가상의 물체를 겹쳐서 보이게 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9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4462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예상도출 결과물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결과물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이윤배\Desktop\충청남도 아산시 탕정면 2016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7"/>
            <a:ext cx="352839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이윤배\Desktop\arrow-left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56363"/>
            <a:ext cx="880616" cy="7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미팅 일정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및 계획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계획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492896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▷정기적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◌주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성화학숙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220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수요일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일요일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비정기적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SNS(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향후 개발 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2" y="1916832"/>
            <a:ext cx="791380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057698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양재매화체S" panose="02020603020101020101" pitchFamily="18" charset="-127"/>
                <a:ea typeface="양재매화체S" panose="02020603020101020101" pitchFamily="18" charset="-127"/>
                <a:cs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201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양재매화체S</vt:lpstr>
      <vt:lpstr>HY견고딕</vt:lpstr>
      <vt:lpstr>굴림체</vt:lpstr>
      <vt:lpstr>Segoe UI Black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팀프로젝트발표</dc:title>
  <dc:creator>S.M.V</dc:creator>
  <cp:lastModifiedBy>이윤배</cp:lastModifiedBy>
  <cp:revision>94</cp:revision>
  <dcterms:created xsi:type="dcterms:W3CDTF">2013-09-05T09:43:46Z</dcterms:created>
  <dcterms:modified xsi:type="dcterms:W3CDTF">2017-03-12T16:27:39Z</dcterms:modified>
</cp:coreProperties>
</file>