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8" r:id="rId3"/>
    <p:sldId id="288" r:id="rId4"/>
    <p:sldId id="290" r:id="rId5"/>
    <p:sldId id="307" r:id="rId6"/>
    <p:sldId id="308" r:id="rId7"/>
    <p:sldId id="309" r:id="rId8"/>
    <p:sldId id="310" r:id="rId9"/>
    <p:sldId id="311" r:id="rId10"/>
    <p:sldId id="316" r:id="rId11"/>
    <p:sldId id="312" r:id="rId12"/>
    <p:sldId id="313" r:id="rId13"/>
    <p:sldId id="314" r:id="rId14"/>
    <p:sldId id="315" r:id="rId15"/>
    <p:sldId id="317" r:id="rId16"/>
    <p:sldId id="299" r:id="rId17"/>
    <p:sldId id="302" r:id="rId18"/>
  </p:sldIdLst>
  <p:sldSz cx="9144000" cy="6858000" type="screen4x3"/>
  <p:notesSz cx="6858000" cy="9144000"/>
  <p:embeddedFontLst>
    <p:embeddedFont>
      <p:font typeface="HY울릉도B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Yoon 윤고딕 520_TT" panose="020B0600000101010101" charset="-127"/>
      <p:regular r:id="rId22"/>
    </p:embeddedFont>
    <p:embeddedFont>
      <p:font typeface="함초롬바탕" panose="02030504000101010101" pitchFamily="18" charset="-127"/>
      <p:regular r:id="rId23"/>
      <p:bold r:id="rId24"/>
    </p:embeddedFont>
    <p:embeddedFont>
      <p:font typeface="Segoe UI Black" panose="020B0A02040204020203" pitchFamily="34" charset="0"/>
      <p:bold r:id="rId25"/>
      <p:boldItalic r:id="rId26"/>
    </p:embeddedFont>
    <p:embeddedFont>
      <p:font typeface="양재매화체S" panose="02020603020101020101" pitchFamily="18" charset="-127"/>
      <p:regular r:id="rId27"/>
    </p:embeddedFont>
    <p:embeddedFont>
      <p:font typeface="HY견고딕" panose="02030600000101010101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272123"/>
    <a:srgbClr val="AF9061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5" autoAdjust="0"/>
    <p:restoredTop sz="98148" autoAdjust="0"/>
  </p:normalViewPr>
  <p:slideViewPr>
    <p:cSldViewPr>
      <p:cViewPr varScale="1">
        <p:scale>
          <a:sx n="77" d="100"/>
          <a:sy n="77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321" y="1412776"/>
            <a:ext cx="71470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선문 시설 예약 시스템</a:t>
            </a:r>
            <a:endParaRPr lang="en-US" altLang="ko-KR" sz="5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4437112"/>
            <a:ext cx="31146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2012244021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나태근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2012244027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박수영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2012244040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이준범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2012244075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이윤배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7211" y="2973150"/>
            <a:ext cx="4941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S.M.R</a:t>
            </a:r>
            <a:endParaRPr lang="ko-KR" altLang="en-US" sz="28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기술개발 내용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베이스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3875" y="2319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3875" y="3619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6" name="Picture 2" descr="C:\Users\J\Desktop\2017.1\Capstone Design\Database\2차 수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40" y="1573212"/>
            <a:ext cx="6620350" cy="488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수행 변경 사항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 변경 사항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3875" y="2319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3875" y="3619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60143"/>
              </p:ext>
            </p:extLst>
          </p:nvPr>
        </p:nvGraphicFramePr>
        <p:xfrm>
          <a:off x="806609" y="2282207"/>
          <a:ext cx="7995907" cy="26745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6817">
                  <a:extLst>
                    <a:ext uri="{9D8B030D-6E8A-4147-A177-3AD203B41FA5}">
                      <a16:colId xmlns:a16="http://schemas.microsoft.com/office/drawing/2014/main" xmlns="" val="2027502806"/>
                    </a:ext>
                  </a:extLst>
                </a:gridCol>
                <a:gridCol w="3426817">
                  <a:extLst>
                    <a:ext uri="{9D8B030D-6E8A-4147-A177-3AD203B41FA5}">
                      <a16:colId xmlns:a16="http://schemas.microsoft.com/office/drawing/2014/main" xmlns="" val="2093008047"/>
                    </a:ext>
                  </a:extLst>
                </a:gridCol>
                <a:gridCol w="1142273">
                  <a:extLst>
                    <a:ext uri="{9D8B030D-6E8A-4147-A177-3AD203B41FA5}">
                      <a16:colId xmlns:a16="http://schemas.microsoft.com/office/drawing/2014/main" xmlns="" val="3487817467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변경 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변경 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213242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AR</a:t>
                      </a:r>
                      <a:r>
                        <a:rPr lang="ko-KR" altLang="en-US" sz="1400" dirty="0" smtClean="0"/>
                        <a:t>을 이용한 </a:t>
                      </a:r>
                      <a:r>
                        <a:rPr lang="ko-KR" altLang="en-US" sz="1400" dirty="0" err="1" smtClean="0"/>
                        <a:t>길찾기</a:t>
                      </a:r>
                      <a:r>
                        <a:rPr lang="ko-KR" altLang="en-US" sz="1400" dirty="0" smtClean="0"/>
                        <a:t> 서비스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선문 시설 예약 시스템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7999593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 테이블 생성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6911567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실물 사진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0183957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아마존 웹 서비스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APM</a:t>
                      </a:r>
                      <a:r>
                        <a:rPr lang="en-US" altLang="ko-KR" sz="1400" baseline="0" dirty="0" smtClean="0"/>
                        <a:t> SETUP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279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현재 진행 상황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 </a:t>
            </a: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3875" y="2319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3875" y="3619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38" y="1944638"/>
            <a:ext cx="7866968" cy="380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현재 진행 상황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 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3875" y="3619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42957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7" y="3825678"/>
            <a:ext cx="42957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82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현재 진행 상황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약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844824"/>
            <a:ext cx="32385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82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개발 시 문제점 및 해결 방안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해결  방안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806609" y="1628800"/>
            <a:ext cx="7797839" cy="4752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−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/>
              <a:t>문제점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lvl="1"/>
            <a:r>
              <a:rPr lang="ko-KR" altLang="en-US" dirty="0" smtClean="0"/>
              <a:t>주제를 중간에 변경하여서 진행 속도가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주정도 늦어짐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서버용 컴퓨터의 소음이 심각하여 가동시간에 제한이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물품 구매가 지연됨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b="1" dirty="0" smtClean="0"/>
              <a:t>해결방안</a:t>
            </a:r>
            <a:endParaRPr lang="en-US" altLang="ko-KR" b="1" dirty="0" smtClean="0"/>
          </a:p>
          <a:p>
            <a:endParaRPr lang="ko-KR" altLang="en-US" b="1" dirty="0" smtClean="0"/>
          </a:p>
          <a:p>
            <a:pPr lvl="1"/>
            <a:r>
              <a:rPr lang="ko-KR" altLang="en-US" dirty="0" smtClean="0"/>
              <a:t>모듈화하여 개발한다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주말을 적극적으로 활용하여 개발에 착수함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시험기한이 끝난 직후 바로 구매함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1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3848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향후 개발 일정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개발일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76099"/>
              </p:ext>
            </p:extLst>
          </p:nvPr>
        </p:nvGraphicFramePr>
        <p:xfrm>
          <a:off x="1043605" y="1600203"/>
          <a:ext cx="7704858" cy="4807324"/>
        </p:xfrm>
        <a:graphic>
          <a:graphicData uri="http://schemas.openxmlformats.org/drawingml/2006/table">
            <a:tbl>
              <a:tblPr/>
              <a:tblGrid>
                <a:gridCol w="2755968"/>
                <a:gridCol w="329692"/>
                <a:gridCol w="330043"/>
                <a:gridCol w="330043"/>
                <a:gridCol w="329692"/>
                <a:gridCol w="330043"/>
                <a:gridCol w="330043"/>
                <a:gridCol w="329692"/>
                <a:gridCol w="330043"/>
                <a:gridCol w="330043"/>
                <a:gridCol w="329692"/>
                <a:gridCol w="330043"/>
                <a:gridCol w="330043"/>
                <a:gridCol w="329692"/>
                <a:gridCol w="330043"/>
                <a:gridCol w="330043"/>
              </a:tblGrid>
              <a:tr h="17855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주요내용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추 진 일 정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17389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 선정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새로운 기술 학습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코드통합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테스트 및 디버깅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문서화 및 문서 최종 검토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9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최종 발표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6ED"/>
                    </a:solidFill>
                  </a:tcPr>
                </a:tc>
              </a:tr>
              <a:tr h="1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135" marR="11135" marT="11135" marB="1113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3527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057698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양재매화체S" panose="02020603020101020101" pitchFamily="18" charset="-127"/>
                <a:ea typeface="양재매화체S" panose="02020603020101020101" pitchFamily="18" charset="-127"/>
                <a:cs typeface="Segoe UI Black" panose="020B0A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S.M.R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2738" y="2090172"/>
            <a:ext cx="4107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개요 및 목표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기술개발 내용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수행 변경 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현재 진행 상황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개발 시 문제점 및 해결 방안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향후 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론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 및 목표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9326" y="1700808"/>
            <a:ext cx="8509194" cy="4648300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 </a:t>
            </a:r>
            <a:r>
              <a:rPr lang="ko-KR" altLang="en-US" sz="3000" b="1" dirty="0" err="1" smtClean="0"/>
              <a:t>과제명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/>
              <a:t>선문 시설 예약 시스템</a:t>
            </a:r>
            <a:endParaRPr lang="en-US" altLang="ko-KR" sz="3000" b="1" dirty="0" smtClean="0"/>
          </a:p>
          <a:p>
            <a:r>
              <a:rPr lang="en-US" altLang="ko-KR" sz="3000" b="1" dirty="0"/>
              <a:t> </a:t>
            </a:r>
            <a:r>
              <a:rPr lang="ko-KR" altLang="en-US" sz="3000" b="1" dirty="0" smtClean="0"/>
              <a:t>개요</a:t>
            </a:r>
            <a:endParaRPr lang="en-US" altLang="ko-KR" sz="3000" b="1" dirty="0" smtClean="0"/>
          </a:p>
          <a:p>
            <a:pPr lvl="1"/>
            <a:r>
              <a:rPr lang="ko-KR" altLang="en-US" sz="2600" dirty="0" smtClean="0"/>
              <a:t>기존에 사용하던 예약시스템을 개선하고 좀더 편리하게 사용하기 위함</a:t>
            </a:r>
            <a:r>
              <a:rPr lang="en-US" altLang="ko-KR" sz="2600" dirty="0" smtClean="0"/>
              <a:t>.</a:t>
            </a:r>
            <a:endParaRPr lang="en-US" altLang="ko-KR" sz="2600" dirty="0" smtClean="0"/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목표</a:t>
            </a:r>
            <a:endParaRPr lang="en-US" altLang="ko-KR" sz="3000" b="1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600" dirty="0" smtClean="0">
                <a:solidFill>
                  <a:schemeClr val="tx1"/>
                </a:solidFill>
              </a:rPr>
              <a:t>사진정보를 추가하여 보다 편리하게 예약 가능</a:t>
            </a:r>
            <a:r>
              <a:rPr lang="en-US" altLang="ko-KR" sz="26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2600" dirty="0" smtClean="0"/>
              <a:t>예약사유로 인한 불만을 해소함</a:t>
            </a:r>
            <a:r>
              <a:rPr lang="en-US" altLang="ko-KR" sz="2600" dirty="0" smtClean="0"/>
              <a:t>.</a:t>
            </a:r>
          </a:p>
          <a:p>
            <a:pPr lvl="1"/>
            <a:r>
              <a:rPr lang="ko-KR" altLang="en-US" sz="2600" dirty="0" smtClean="0">
                <a:solidFill>
                  <a:schemeClr val="tx1"/>
                </a:solidFill>
              </a:rPr>
              <a:t>실시간 현황 출력 디바이스를 설치하여 현장에서 예약 현황 파악 가능</a:t>
            </a:r>
            <a:r>
              <a:rPr lang="en-US" altLang="ko-KR" sz="2600" dirty="0" smtClean="0">
                <a:solidFill>
                  <a:schemeClr val="tx1"/>
                </a:solidFill>
              </a:rPr>
              <a:t>.</a:t>
            </a:r>
            <a:endParaRPr lang="en-US" altLang="ko-KR" sz="2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1384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개요 및 목표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기술개발 내용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 명세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98609" y="1510045"/>
            <a:ext cx="7977847" cy="4896544"/>
          </a:xfrm>
        </p:spPr>
        <p:txBody>
          <a:bodyPr>
            <a:normAutofit/>
          </a:bodyPr>
          <a:lstStyle/>
          <a:p>
            <a:r>
              <a:rPr lang="ko-KR" altLang="en-US" sz="3000" b="1" dirty="0" smtClean="0"/>
              <a:t>메</a:t>
            </a:r>
            <a:r>
              <a:rPr lang="ko-KR" altLang="en-US" sz="3000" b="1" dirty="0"/>
              <a:t>인</a:t>
            </a:r>
            <a:endParaRPr lang="en-US" altLang="ko-KR" dirty="0" smtClean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22209"/>
              </p:ext>
            </p:extLst>
          </p:nvPr>
        </p:nvGraphicFramePr>
        <p:xfrm>
          <a:off x="1078924" y="2636912"/>
          <a:ext cx="7237492" cy="3312367"/>
        </p:xfrm>
        <a:graphic>
          <a:graphicData uri="http://schemas.openxmlformats.org/drawingml/2006/table">
            <a:tbl>
              <a:tblPr/>
              <a:tblGrid>
                <a:gridCol w="1134580"/>
                <a:gridCol w="2381624"/>
                <a:gridCol w="3721288"/>
              </a:tblGrid>
              <a:tr h="4652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상세요구사항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80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RE01-01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로그인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로그인 페이지로 이동한다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RE01-02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로그아웃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로그아웃을 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RE01-03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회원가입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회원가입 페이지로 이동한다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RE01-04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관리자 로그인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관리자 로그인 페이지로 이동한다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RE01-05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예약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예약 페이지로 이동한다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3875" y="2995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기술개발 내용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 명세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98609" y="1510045"/>
            <a:ext cx="7977847" cy="4896544"/>
          </a:xfrm>
        </p:spPr>
        <p:txBody>
          <a:bodyPr>
            <a:normAutofit/>
          </a:bodyPr>
          <a:lstStyle/>
          <a:p>
            <a:r>
              <a:rPr lang="ko-KR" altLang="en-US" sz="3000" b="1" dirty="0" smtClean="0"/>
              <a:t>로그인</a:t>
            </a:r>
            <a:r>
              <a:rPr lang="en-US" altLang="ko-KR" sz="3000" b="1" dirty="0" smtClean="0"/>
              <a:t>/</a:t>
            </a:r>
            <a:r>
              <a:rPr lang="ko-KR" altLang="en-US" sz="3000" b="1" dirty="0" smtClean="0"/>
              <a:t>관리자로그인</a:t>
            </a:r>
            <a:r>
              <a:rPr lang="en-US" altLang="ko-KR" sz="3000" b="1" dirty="0" smtClean="0"/>
              <a:t>/</a:t>
            </a:r>
            <a:r>
              <a:rPr lang="ko-KR" altLang="en-US" sz="3000" b="1" dirty="0" smtClean="0"/>
              <a:t>회원가입</a:t>
            </a:r>
            <a:endParaRPr lang="en-US" altLang="ko-KR" dirty="0" smtClean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3875" y="2995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46739"/>
              </p:ext>
            </p:extLst>
          </p:nvPr>
        </p:nvGraphicFramePr>
        <p:xfrm>
          <a:off x="855589" y="2200590"/>
          <a:ext cx="7676852" cy="1197863"/>
        </p:xfrm>
        <a:graphic>
          <a:graphicData uri="http://schemas.openxmlformats.org/drawingml/2006/table">
            <a:tbl>
              <a:tblPr/>
              <a:tblGrid>
                <a:gridCol w="1203455"/>
                <a:gridCol w="2526204"/>
                <a:gridCol w="3947193"/>
              </a:tblGrid>
              <a:tr h="2327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상세요구사항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882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RE02-01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로그인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ID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와 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PW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를 입력 후 </a:t>
                      </a:r>
                      <a:r>
                        <a:rPr lang="ko-KR" altLang="en-US" sz="1400" u="none" kern="0" spc="0" dirty="0" err="1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로그인을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 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로그인 후 메인 페이지로 이동한다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7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RE02-02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회원가입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회원가입 페이지로 이동한다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3875" y="3044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95677"/>
              </p:ext>
            </p:extLst>
          </p:nvPr>
        </p:nvGraphicFramePr>
        <p:xfrm>
          <a:off x="834325" y="3771900"/>
          <a:ext cx="7729228" cy="873760"/>
        </p:xfrm>
        <a:graphic>
          <a:graphicData uri="http://schemas.openxmlformats.org/drawingml/2006/table">
            <a:tbl>
              <a:tblPr/>
              <a:tblGrid>
                <a:gridCol w="1211666"/>
                <a:gridCol w="2543439"/>
                <a:gridCol w="3974123"/>
              </a:tblGrid>
              <a:tr h="1333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상세요구사항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RE03-01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로그인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ID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와 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PW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를 입력 후 </a:t>
                      </a:r>
                      <a:r>
                        <a:rPr lang="ko-KR" altLang="en-US" sz="1400" u="none" kern="0" spc="0" dirty="0" err="1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로그인을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 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로그인 후 관리자 메인 페이지로 이동한다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93875" y="3167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83220"/>
              </p:ext>
            </p:extLst>
          </p:nvPr>
        </p:nvGraphicFramePr>
        <p:xfrm>
          <a:off x="859416" y="5085184"/>
          <a:ext cx="7676850" cy="609600"/>
        </p:xfrm>
        <a:graphic>
          <a:graphicData uri="http://schemas.openxmlformats.org/drawingml/2006/table">
            <a:tbl>
              <a:tblPr/>
              <a:tblGrid>
                <a:gridCol w="1203455"/>
                <a:gridCol w="2526203"/>
                <a:gridCol w="3947192"/>
              </a:tblGrid>
              <a:tr h="1333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상세요구사항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RE08-01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데이터 입력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ID / PW / 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이름의 데이터를 입력한다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793875" y="3543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기술개발 내용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 명세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98609" y="1510045"/>
            <a:ext cx="7977847" cy="4896544"/>
          </a:xfrm>
        </p:spPr>
        <p:txBody>
          <a:bodyPr>
            <a:normAutofit/>
          </a:bodyPr>
          <a:lstStyle/>
          <a:p>
            <a:r>
              <a:rPr lang="ko-KR" altLang="en-US" sz="3000" b="1" dirty="0" smtClean="0"/>
              <a:t>관리자 메인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333"/>
              </p:ext>
            </p:extLst>
          </p:nvPr>
        </p:nvGraphicFramePr>
        <p:xfrm>
          <a:off x="1043608" y="3027110"/>
          <a:ext cx="7531288" cy="1946780"/>
        </p:xfrm>
        <a:graphic>
          <a:graphicData uri="http://schemas.openxmlformats.org/drawingml/2006/table">
            <a:tbl>
              <a:tblPr/>
              <a:tblGrid>
                <a:gridCol w="1180636"/>
                <a:gridCol w="2478304"/>
                <a:gridCol w="3872348"/>
              </a:tblGrid>
              <a:tr h="486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상세요구사항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866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RE04-01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시설 추가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시설 추가 페이지로 이동한다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6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RE04-02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시설 삭제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시설 삭제 페이지로 이동한다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6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RE04-03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승인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승인 페이지로 이동한다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93875" y="3543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793875" y="3543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기술개발 내용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 명세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98609" y="1510045"/>
            <a:ext cx="7977847" cy="4896544"/>
          </a:xfrm>
        </p:spPr>
        <p:txBody>
          <a:bodyPr>
            <a:normAutofit/>
          </a:bodyPr>
          <a:lstStyle/>
          <a:p>
            <a:r>
              <a:rPr lang="ko-KR" altLang="en-US" sz="3000" b="1" dirty="0" smtClean="0"/>
              <a:t>시설 추가</a:t>
            </a:r>
            <a:r>
              <a:rPr lang="en-US" altLang="ko-KR" sz="3000" b="1" dirty="0" smtClean="0"/>
              <a:t>/</a:t>
            </a:r>
            <a:r>
              <a:rPr lang="ko-KR" altLang="en-US" sz="3000" b="1" dirty="0" smtClean="0"/>
              <a:t>삭제</a:t>
            </a:r>
            <a:r>
              <a:rPr lang="en-US" altLang="ko-KR" sz="3000" b="1" dirty="0" smtClean="0"/>
              <a:t>/</a:t>
            </a:r>
            <a:r>
              <a:rPr lang="ko-KR" altLang="en-US" sz="3000" b="1" dirty="0" smtClean="0"/>
              <a:t>대여승인</a:t>
            </a:r>
            <a:endParaRPr lang="en-US" altLang="ko-KR" dirty="0" smtClean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31526"/>
              </p:ext>
            </p:extLst>
          </p:nvPr>
        </p:nvGraphicFramePr>
        <p:xfrm>
          <a:off x="1074599" y="2429073"/>
          <a:ext cx="7435052" cy="795140"/>
        </p:xfrm>
        <a:graphic>
          <a:graphicData uri="http://schemas.openxmlformats.org/drawingml/2006/table">
            <a:tbl>
              <a:tblPr/>
              <a:tblGrid>
                <a:gridCol w="1165549"/>
                <a:gridCol w="2446635"/>
                <a:gridCol w="3822868"/>
              </a:tblGrid>
              <a:tr h="3017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상세요구사항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903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RE05-01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건물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호실 선택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추가할 건물 및 호실 데이터를 선택한다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08861"/>
              </p:ext>
            </p:extLst>
          </p:nvPr>
        </p:nvGraphicFramePr>
        <p:xfrm>
          <a:off x="1043608" y="3573016"/>
          <a:ext cx="7488833" cy="609600"/>
        </p:xfrm>
        <a:graphic>
          <a:graphicData uri="http://schemas.openxmlformats.org/drawingml/2006/table">
            <a:tbl>
              <a:tblPr/>
              <a:tblGrid>
                <a:gridCol w="1173981"/>
                <a:gridCol w="2464333"/>
                <a:gridCol w="3850519"/>
              </a:tblGrid>
              <a:tr h="1333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상세요구사항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RE06-01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건물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호실 선택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  삭제할 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건물 및 호실 데이터를 선택한다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27692"/>
              </p:ext>
            </p:extLst>
          </p:nvPr>
        </p:nvGraphicFramePr>
        <p:xfrm>
          <a:off x="1043608" y="4653136"/>
          <a:ext cx="7488832" cy="609600"/>
        </p:xfrm>
        <a:graphic>
          <a:graphicData uri="http://schemas.openxmlformats.org/drawingml/2006/table">
            <a:tbl>
              <a:tblPr/>
              <a:tblGrid>
                <a:gridCol w="1173981"/>
                <a:gridCol w="2464332"/>
                <a:gridCol w="3850519"/>
              </a:tblGrid>
              <a:tr h="1333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상세요구사항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RE07-01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승인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거부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승인 대기 중인 데이터를 승인 혹은 거부한다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9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기술개발 내용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 명세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98609" y="1510045"/>
            <a:ext cx="7977847" cy="4896544"/>
          </a:xfrm>
        </p:spPr>
        <p:txBody>
          <a:bodyPr>
            <a:normAutofit/>
          </a:bodyPr>
          <a:lstStyle/>
          <a:p>
            <a:r>
              <a:rPr lang="ko-KR" altLang="en-US" sz="3000" b="1" dirty="0" smtClean="0"/>
              <a:t>예</a:t>
            </a:r>
            <a:r>
              <a:rPr lang="ko-KR" altLang="en-US" sz="3000" b="1" dirty="0"/>
              <a:t>약</a:t>
            </a:r>
            <a:endParaRPr lang="en-US" altLang="ko-KR" dirty="0" smtClean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67127"/>
              </p:ext>
            </p:extLst>
          </p:nvPr>
        </p:nvGraphicFramePr>
        <p:xfrm>
          <a:off x="1095354" y="2547938"/>
          <a:ext cx="7488832" cy="3342387"/>
        </p:xfrm>
        <a:graphic>
          <a:graphicData uri="http://schemas.openxmlformats.org/drawingml/2006/table">
            <a:tbl>
              <a:tblPr/>
              <a:tblGrid>
                <a:gridCol w="1173980"/>
                <a:gridCol w="2464333"/>
                <a:gridCol w="3850519"/>
              </a:tblGrid>
              <a:tr h="3234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상세요구사항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037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RE09-01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건물선택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예약할 건물을 선택한다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 err="1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선택후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 호실 선택 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UI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를 보여준다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7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RE09-02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호실선택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예약할 호실을 선택한다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 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 err="1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선택후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 날짜 선택 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UI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를 보여준다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7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RE09-03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날짜선택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예약할 날짜를 선택한다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 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 err="1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선택후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 시간 선택 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UI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를 보여준다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7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RE09-04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시간선택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예약할 시간을 선택한다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 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 err="1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선택후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 상세정보 입력 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UI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를 보여준다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7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RE09-05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상세정보 선택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예약 상세정보를 선택한다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예약을 완료한다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3875" y="2319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기술개발 내용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5589" y="82993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 명세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98609" y="1510045"/>
            <a:ext cx="7977847" cy="4896544"/>
          </a:xfrm>
        </p:spPr>
        <p:txBody>
          <a:bodyPr>
            <a:normAutofit/>
          </a:bodyPr>
          <a:lstStyle/>
          <a:p>
            <a:r>
              <a:rPr lang="ko-KR" altLang="en-US" sz="3000" b="1" dirty="0" smtClean="0"/>
              <a:t>실시간 현황 출력 디바이스</a:t>
            </a:r>
            <a:endParaRPr lang="en-US" altLang="ko-KR" dirty="0" smtClean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3875" y="2319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107986"/>
              </p:ext>
            </p:extLst>
          </p:nvPr>
        </p:nvGraphicFramePr>
        <p:xfrm>
          <a:off x="1187624" y="3043169"/>
          <a:ext cx="7056784" cy="1609862"/>
        </p:xfrm>
        <a:graphic>
          <a:graphicData uri="http://schemas.openxmlformats.org/drawingml/2006/table">
            <a:tbl>
              <a:tblPr/>
              <a:tblGrid>
                <a:gridCol w="1106251"/>
                <a:gridCol w="2322160"/>
                <a:gridCol w="3628373"/>
              </a:tblGrid>
              <a:tr h="8049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상세요구사항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8049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RE10-01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데이터 보여주기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Pts val="1100"/>
                        <a:buFont typeface="Wingdings"/>
                        <a:buNone/>
                        <a:tabLst>
                          <a:tab pos="144780" algn="l"/>
                        </a:tabLst>
                      </a:pP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HY울릉도B"/>
                        </a:rPr>
                        <a:t>	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가져온 데이터를 출력한다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HY울릉도B"/>
                        </a:rPr>
                        <a:t>.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ea typeface="HY울릉도B"/>
                      </a:endParaRPr>
                    </a:p>
                  </a:txBody>
                  <a:tcPr marL="62865" marR="62865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3875" y="3619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391</Words>
  <Application>Microsoft Office PowerPoint</Application>
  <PresentationFormat>화면 슬라이드 쇼(4:3)</PresentationFormat>
  <Paragraphs>208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굴림</vt:lpstr>
      <vt:lpstr>Arial</vt:lpstr>
      <vt:lpstr>HY울릉도B</vt:lpstr>
      <vt:lpstr>맑은 고딕</vt:lpstr>
      <vt:lpstr>굴림체</vt:lpstr>
      <vt:lpstr>바탕</vt:lpstr>
      <vt:lpstr>Yoon 윤고딕 520_TT</vt:lpstr>
      <vt:lpstr>함초롬바탕</vt:lpstr>
      <vt:lpstr>Segoe UI Black</vt:lpstr>
      <vt:lpstr>양재매화체S</vt:lpstr>
      <vt:lpstr>HY견고딕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팀프로젝트발표</dc:title>
  <dc:creator>S.M.V</dc:creator>
  <cp:lastModifiedBy>J</cp:lastModifiedBy>
  <cp:revision>103</cp:revision>
  <dcterms:created xsi:type="dcterms:W3CDTF">2013-09-05T09:43:46Z</dcterms:created>
  <dcterms:modified xsi:type="dcterms:W3CDTF">2017-04-25T12:41:15Z</dcterms:modified>
</cp:coreProperties>
</file>