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2" r:id="rId5"/>
    <p:sldId id="303" r:id="rId6"/>
    <p:sldId id="301" r:id="rId7"/>
    <p:sldId id="298" r:id="rId8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-35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2018-05-29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141613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07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- </a:t>
            </a:r>
            <a:r>
              <a:rPr lang="ko-KR" alt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파라미터란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263543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07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ko-KR" alt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파라미터란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?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A4DDC38-C77D-406D-B2C4-B47834FACC70}"/>
              </a:ext>
            </a:extLst>
          </p:cNvPr>
          <p:cNvSpPr/>
          <p:nvPr/>
        </p:nvSpPr>
        <p:spPr>
          <a:xfrm>
            <a:off x="312053" y="775692"/>
            <a:ext cx="8576126" cy="1341544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파라미터</a:t>
            </a:r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(parameter)</a:t>
            </a:r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란</a:t>
            </a:r>
            <a:r>
              <a:rPr lang="en-US" altLang="ko-KR" sz="20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endParaRPr lang="en-US" altLang="ko-KR" sz="2000" b="1" dirty="0" smtClean="0">
              <a:solidFill>
                <a:srgbClr val="00808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클라이언트가 서버에게 전달하는 데이터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‘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이름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값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’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쌍의 형태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(map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구조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)</a:t>
            </a:r>
          </a:p>
          <a:p>
            <a:pPr marL="285750" indent="-285750">
              <a:buFont typeface="Wingdings"/>
              <a:buChar char="à"/>
            </a:pP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서버 측에서는 전달받은 </a:t>
            </a:r>
            <a:r>
              <a:rPr lang="ko-KR" altLang="en-US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파라미터를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해당 </a:t>
            </a:r>
            <a:r>
              <a:rPr lang="ko-KR" altLang="en-US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파라미터의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‘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이름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’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을 통해 실제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‘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값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’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을 얻어오는 형식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문자열만 처리가능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0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07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ko-KR" alt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파라미터란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?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A4DDC38-C77D-406D-B2C4-B47834FACC70}"/>
              </a:ext>
            </a:extLst>
          </p:cNvPr>
          <p:cNvSpPr/>
          <p:nvPr/>
        </p:nvSpPr>
        <p:spPr>
          <a:xfrm>
            <a:off x="312053" y="775691"/>
            <a:ext cx="8576126" cy="3010783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파라미터</a:t>
            </a:r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전달 방법</a:t>
            </a:r>
            <a:endParaRPr lang="en-US" altLang="ko-KR" sz="2000" b="1" dirty="0" smtClean="0">
              <a:solidFill>
                <a:srgbClr val="00808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&lt;form&gt;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태그 안에 전달할 </a:t>
            </a:r>
            <a:r>
              <a:rPr lang="ko-KR" altLang="en-US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파라미터를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나열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	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&lt;form action=“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파라미터를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전달할 페이지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” method = “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전송방식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”&gt;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	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	&lt;input type = “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형식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” name = “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파라미터명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” value = “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기본값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”&gt;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	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	&lt;</a:t>
            </a:r>
            <a:r>
              <a:rPr lang="en-US" altLang="ko-KR" dirty="0" err="1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textarea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name = “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파라미터명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”&gt;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기본값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&lt;/</a:t>
            </a:r>
            <a:r>
              <a:rPr lang="en-US" altLang="ko-KR" dirty="0" err="1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textarea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&gt;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	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	&lt;select name=“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파라미터명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”&gt;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	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		&lt;option value = “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값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1”&gt;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보여줄 텍스트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1&lt;/option&gt;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			&lt;option value = “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값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2”&gt;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보여줄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텍스트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2&lt;/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option&gt;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			&lt;option value = “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값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2”&gt;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보여줄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텍스트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3&lt;/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option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&gt;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	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	&lt;/select&gt;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	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	&lt;input type = “hidden” name = “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파라미터명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” value = “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값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”&gt;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	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41838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07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ko-KR" alt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파라미터란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?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A4DDC38-C77D-406D-B2C4-B47834FACC70}"/>
              </a:ext>
            </a:extLst>
          </p:cNvPr>
          <p:cNvSpPr/>
          <p:nvPr/>
        </p:nvSpPr>
        <p:spPr>
          <a:xfrm>
            <a:off x="312053" y="775692"/>
            <a:ext cx="8576126" cy="1181984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파라미터</a:t>
            </a:r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받는 방법</a:t>
            </a:r>
            <a:endParaRPr lang="en-US" altLang="ko-KR" sz="2000" b="1" dirty="0" smtClean="0">
              <a:solidFill>
                <a:srgbClr val="00808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자바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) String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r>
              <a:rPr lang="en-US" altLang="ko-KR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request.getParameter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(String </a:t>
            </a:r>
            <a:r>
              <a:rPr lang="ko-KR" altLang="en-US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파라미터명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)</a:t>
            </a:r>
          </a:p>
          <a:p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    :  [</a:t>
            </a:r>
            <a:r>
              <a:rPr lang="ko-KR" altLang="en-US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파라미터명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]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을 가진 </a:t>
            </a:r>
            <a:r>
              <a:rPr lang="ko-KR" altLang="en-US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파라미터의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값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]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을 반환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(String)</a:t>
            </a:r>
          </a:p>
          <a:p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 </a:t>
            </a:r>
            <a:r>
              <a:rPr lang="ko-KR" altLang="en-US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스크립트릿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(&lt;% %&gt;)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이나 </a:t>
            </a:r>
            <a:r>
              <a:rPr lang="ko-KR" altLang="en-US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표현식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(&lt;%= %&gt;)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을 사용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387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07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ko-KR" alt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파라미터란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?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A4DDC38-C77D-406D-B2C4-B47834FACC70}"/>
              </a:ext>
            </a:extLst>
          </p:cNvPr>
          <p:cNvSpPr/>
          <p:nvPr/>
        </p:nvSpPr>
        <p:spPr>
          <a:xfrm>
            <a:off x="312053" y="775691"/>
            <a:ext cx="8576126" cy="261188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파라미터</a:t>
            </a:r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 관련된 </a:t>
            </a:r>
            <a:r>
              <a:rPr lang="ko-KR" altLang="en-US" sz="2000" b="1" dirty="0" err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메소드</a:t>
            </a:r>
            <a:endParaRPr lang="en-US" altLang="ko-KR" sz="2000" b="1" dirty="0" smtClean="0">
              <a:solidFill>
                <a:srgbClr val="00808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 err="1">
                <a:solidFill>
                  <a:srgbClr val="002060"/>
                </a:solidFill>
              </a:rPr>
              <a:t>request.getParameter</a:t>
            </a:r>
            <a:r>
              <a:rPr lang="en-US" altLang="ko-KR" dirty="0" smtClean="0">
                <a:solidFill>
                  <a:srgbClr val="002060"/>
                </a:solidFill>
              </a:rPr>
              <a:t>(“</a:t>
            </a:r>
            <a:r>
              <a:rPr lang="ko-KR" altLang="en-US" dirty="0" err="1" smtClean="0">
                <a:solidFill>
                  <a:srgbClr val="002060"/>
                </a:solidFill>
              </a:rPr>
              <a:t>파라미터명</a:t>
            </a:r>
            <a:r>
              <a:rPr lang="en-US" altLang="ko-KR" dirty="0" smtClean="0">
                <a:solidFill>
                  <a:srgbClr val="002060"/>
                </a:solidFill>
              </a:rPr>
              <a:t>”) : </a:t>
            </a:r>
            <a:r>
              <a:rPr lang="ko-KR" altLang="en-US" dirty="0" err="1" smtClean="0">
                <a:solidFill>
                  <a:srgbClr val="002060"/>
                </a:solidFill>
              </a:rPr>
              <a:t>파라미터값을</a:t>
            </a:r>
            <a:r>
              <a:rPr lang="ko-KR" altLang="en-US" dirty="0" smtClean="0">
                <a:solidFill>
                  <a:srgbClr val="002060"/>
                </a:solidFill>
              </a:rPr>
              <a:t> 얻음 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리턴자료형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: String)</a:t>
            </a:r>
          </a:p>
          <a:p>
            <a:pPr marL="285750" indent="-285750">
              <a:buFont typeface="Wingdings"/>
              <a:buChar char="à"/>
            </a:pPr>
            <a:endParaRPr lang="en-US" altLang="ko-K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 err="1">
                <a:solidFill>
                  <a:srgbClr val="002060"/>
                </a:solidFill>
              </a:rPr>
              <a:t>request.getParameterValues</a:t>
            </a:r>
            <a:r>
              <a:rPr lang="en-US" altLang="ko-KR" dirty="0" smtClean="0">
                <a:solidFill>
                  <a:srgbClr val="002060"/>
                </a:solidFill>
              </a:rPr>
              <a:t>(“</a:t>
            </a:r>
            <a:r>
              <a:rPr lang="ko-KR" altLang="en-US" dirty="0" err="1" smtClean="0">
                <a:solidFill>
                  <a:srgbClr val="002060"/>
                </a:solidFill>
              </a:rPr>
              <a:t>파라미터명</a:t>
            </a:r>
            <a:r>
              <a:rPr lang="en-US" altLang="ko-KR" dirty="0" smtClean="0">
                <a:solidFill>
                  <a:srgbClr val="002060"/>
                </a:solidFill>
              </a:rPr>
              <a:t>”) : </a:t>
            </a:r>
            <a:r>
              <a:rPr lang="ko-KR" altLang="en-US" dirty="0" err="1" smtClean="0">
                <a:solidFill>
                  <a:srgbClr val="002060"/>
                </a:solidFill>
              </a:rPr>
              <a:t>파라미터값들을</a:t>
            </a:r>
            <a:r>
              <a:rPr lang="ko-KR" altLang="en-US" dirty="0" smtClean="0">
                <a:solidFill>
                  <a:srgbClr val="002060"/>
                </a:solidFill>
              </a:rPr>
              <a:t> 얻음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리턴자료형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: String[])</a:t>
            </a:r>
          </a:p>
          <a:p>
            <a:pPr marL="285750" indent="-285750">
              <a:buFont typeface="Wingdings"/>
              <a:buChar char="à"/>
            </a:pPr>
            <a:endParaRPr lang="en-US" altLang="ko-K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 err="1">
                <a:solidFill>
                  <a:srgbClr val="002060"/>
                </a:solidFill>
              </a:rPr>
              <a:t>request.getParameterMap</a:t>
            </a:r>
            <a:r>
              <a:rPr lang="en-US" altLang="ko-KR" dirty="0" smtClean="0">
                <a:solidFill>
                  <a:srgbClr val="002060"/>
                </a:solidFill>
              </a:rPr>
              <a:t>() : </a:t>
            </a:r>
            <a:r>
              <a:rPr lang="ko-KR" altLang="en-US" dirty="0" smtClean="0">
                <a:solidFill>
                  <a:srgbClr val="002060"/>
                </a:solidFill>
              </a:rPr>
              <a:t>전달된 모든 </a:t>
            </a:r>
            <a:r>
              <a:rPr lang="ko-KR" altLang="en-US" dirty="0" err="1" smtClean="0">
                <a:solidFill>
                  <a:srgbClr val="002060"/>
                </a:solidFill>
              </a:rPr>
              <a:t>파라미터를</a:t>
            </a:r>
            <a:r>
              <a:rPr lang="ko-KR" altLang="en-US" dirty="0" smtClean="0">
                <a:solidFill>
                  <a:srgbClr val="002060"/>
                </a:solidFill>
              </a:rPr>
              <a:t> 얻음 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err="1" smtClean="0">
                <a:solidFill>
                  <a:srgbClr val="002060"/>
                </a:solidFill>
              </a:rPr>
              <a:t>리턴자료형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: Map)</a:t>
            </a:r>
          </a:p>
          <a:p>
            <a:pPr lvl="1"/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key : 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</a:rPr>
              <a:t>파라미터명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</a:rPr>
              <a:t>자료형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: String)</a:t>
            </a:r>
          </a:p>
          <a:p>
            <a:pPr lvl="1"/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value : 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</a:rPr>
              <a:t>파라미터값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</a:rPr>
              <a:t>들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) (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</a:rPr>
              <a:t>자료형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: String[])</a:t>
            </a: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 err="1">
                <a:solidFill>
                  <a:srgbClr val="002060"/>
                </a:solidFill>
              </a:rPr>
              <a:t>request.getParameterNames</a:t>
            </a:r>
            <a:r>
              <a:rPr lang="en-US" altLang="ko-KR" dirty="0" smtClean="0">
                <a:solidFill>
                  <a:srgbClr val="002060"/>
                </a:solidFill>
              </a:rPr>
              <a:t>() : </a:t>
            </a:r>
            <a:r>
              <a:rPr lang="ko-KR" altLang="en-US" dirty="0" smtClean="0">
                <a:solidFill>
                  <a:srgbClr val="002060"/>
                </a:solidFill>
              </a:rPr>
              <a:t>전달된 모든 </a:t>
            </a:r>
            <a:r>
              <a:rPr lang="ko-KR" altLang="en-US" dirty="0" err="1" smtClean="0">
                <a:solidFill>
                  <a:srgbClr val="002060"/>
                </a:solidFill>
              </a:rPr>
              <a:t>파라미터들의</a:t>
            </a:r>
            <a:r>
              <a:rPr lang="ko-KR" altLang="en-US" dirty="0" smtClean="0">
                <a:solidFill>
                  <a:srgbClr val="002060"/>
                </a:solidFill>
              </a:rPr>
              <a:t> 이름을 얻음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err="1" smtClean="0">
                <a:solidFill>
                  <a:srgbClr val="002060"/>
                </a:solidFill>
              </a:rPr>
              <a:t>리턴자료형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: Enumeration)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967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07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구구단 퀴즈 페이지 구현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A4DDC38-C77D-406D-B2C4-B47834FACC70}"/>
              </a:ext>
            </a:extLst>
          </p:cNvPr>
          <p:cNvSpPr/>
          <p:nvPr/>
        </p:nvSpPr>
        <p:spPr>
          <a:xfrm>
            <a:off x="312053" y="775691"/>
            <a:ext cx="8576126" cy="1992057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gugudan.jsp</a:t>
            </a:r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</a:p>
          <a:p>
            <a:r>
              <a:rPr lang="ko-KR" altLang="en-US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랜덤한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개의 정수를 생성하여 클라이언트에게 문제를 제출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답을 입력 받는 페이지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사용자 입력 답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: &lt;input type = “number”&gt;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를 사용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실제 답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: &lt;input type = “hidden”&gt;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을 사용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2000" b="1" dirty="0" err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gugudan_result.jsp</a:t>
            </a:r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endParaRPr lang="en-US" altLang="ko-KR" sz="2000" b="1" dirty="0">
              <a:solidFill>
                <a:srgbClr val="008080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전달된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개의 </a:t>
            </a:r>
            <a:r>
              <a:rPr lang="ko-KR" altLang="en-US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파라미터를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비교하여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정답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!”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혹은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땡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..”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을 출력하는 페이지</a:t>
            </a:r>
            <a:endParaRPr lang="en-US" altLang="ko-KR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9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269</Words>
  <Application>Microsoft Office PowerPoint</Application>
  <PresentationFormat>화면 슬라이드 쇼(16:9)</PresentationFormat>
  <Paragraphs>57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Java Server Page 07강 - 파라미터란?</vt:lpstr>
      <vt:lpstr>Lecture 07</vt:lpstr>
      <vt:lpstr>Lecture 07</vt:lpstr>
      <vt:lpstr>Lecture 07</vt:lpstr>
      <vt:lpstr>Lecture 07</vt:lpstr>
      <vt:lpstr>Lecture 07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127</cp:revision>
  <dcterms:created xsi:type="dcterms:W3CDTF">2017-06-08T02:27:15Z</dcterms:created>
  <dcterms:modified xsi:type="dcterms:W3CDTF">2018-05-29T11:55:19Z</dcterms:modified>
</cp:coreProperties>
</file>