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2" r:id="rId4"/>
    <p:sldId id="298" r:id="rId5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CC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9" autoAdjust="0"/>
    <p:restoredTop sz="94660"/>
  </p:normalViewPr>
  <p:slideViewPr>
    <p:cSldViewPr snapToGrid="0">
      <p:cViewPr>
        <p:scale>
          <a:sx n="125" d="100"/>
          <a:sy n="125" d="100"/>
        </p:scale>
        <p:origin x="-72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2018-06-04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490296"/>
            <a:ext cx="6858000" cy="1081454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J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S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P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g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13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- Java Beans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263543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CA4DDC38-C77D-406D-B2C4-B47834FACC70}"/>
              </a:ext>
            </a:extLst>
          </p:cNvPr>
          <p:cNvSpPr/>
          <p:nvPr/>
        </p:nvSpPr>
        <p:spPr>
          <a:xfrm>
            <a:off x="312053" y="775691"/>
            <a:ext cx="8576126" cy="1796059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자바빈</a:t>
            </a:r>
            <a:r>
              <a:rPr lang="en-US" altLang="ko-KR" sz="20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(JavaBean)</a:t>
            </a:r>
            <a:r>
              <a:rPr lang="ko-KR" altLang="en-US" sz="20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이란</a:t>
            </a:r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? </a:t>
            </a: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: JavaBean 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규격서에 따라 작성된 자바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클래스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r>
              <a:rPr lang="ko-KR" altLang="en-US" sz="2000" b="1" dirty="0" err="1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자바빈의</a:t>
            </a:r>
            <a:r>
              <a:rPr lang="ko-KR" altLang="en-US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 종류</a:t>
            </a:r>
            <a:endParaRPr lang="en-US" altLang="ko-KR" sz="2000" b="1" dirty="0" smtClean="0">
              <a:solidFill>
                <a:srgbClr val="008080"/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en-US" altLang="ko-KR" sz="20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</a:t>
            </a:r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1. DTO (Data Transfer Objects)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: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데이터들 한 세트로 묶기 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r>
              <a:rPr lang="en-US" altLang="ko-KR" sz="20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</a:t>
            </a:r>
            <a:r>
              <a:rPr lang="en-US" altLang="ko-KR" sz="1600" b="1" dirty="0" smtClean="0">
                <a:solidFill>
                  <a:schemeClr val="accent5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2. DAO (Data Access Objects)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: DB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에 접근할 때 사용할 </a:t>
            </a:r>
            <a:r>
              <a:rPr lang="ko-KR" altLang="en-US" dirty="0" err="1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메소드들의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집합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</p:txBody>
      </p:sp>
      <p:sp>
        <p:nvSpPr>
          <p:cNvPr id="14" name="제목 6"/>
          <p:cNvSpPr txBox="1">
            <a:spLocks/>
          </p:cNvSpPr>
          <p:nvPr/>
        </p:nvSpPr>
        <p:spPr>
          <a:xfrm>
            <a:off x="1283677" y="52753"/>
            <a:ext cx="1397976" cy="43187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smtClean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smtClean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13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6" name="부제목 7"/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Java Beans</a:t>
            </a:r>
          </a:p>
          <a:p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279101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CA4DDC38-C77D-406D-B2C4-B47834FACC70}"/>
              </a:ext>
            </a:extLst>
          </p:cNvPr>
          <p:cNvSpPr/>
          <p:nvPr/>
        </p:nvSpPr>
        <p:spPr>
          <a:xfrm>
            <a:off x="312053" y="775691"/>
            <a:ext cx="8576126" cy="2670890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 err="1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자바빈</a:t>
            </a:r>
            <a:r>
              <a:rPr lang="en-US" altLang="ko-KR" sz="20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(JavaBean</a:t>
            </a:r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) </a:t>
            </a:r>
            <a:r>
              <a:rPr lang="ko-KR" altLang="en-US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규약 사항</a:t>
            </a:r>
            <a:endParaRPr lang="en-US" altLang="ko-KR" dirty="0" smtClean="0">
              <a:solidFill>
                <a:srgbClr val="00808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sz="1300" dirty="0" smtClean="0">
                <a:solidFill>
                  <a:schemeClr val="accent5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Bean</a:t>
            </a:r>
            <a:r>
              <a:rPr lang="ko-KR" altLang="en-US" sz="1300" dirty="0" smtClean="0">
                <a:solidFill>
                  <a:schemeClr val="accent5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은 </a:t>
            </a:r>
            <a:r>
              <a:rPr lang="ko-KR" altLang="en-US" sz="1300" dirty="0">
                <a:solidFill>
                  <a:schemeClr val="accent5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반드시 특정 패키지 소속이어야 한다</a:t>
            </a:r>
            <a:r>
              <a:rPr lang="en-US" altLang="ko-KR" sz="1300" dirty="0" smtClean="0">
                <a:solidFill>
                  <a:schemeClr val="accent5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300" dirty="0">
              <a:solidFill>
                <a:schemeClr val="accent5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sz="1300" dirty="0" smtClean="0">
                <a:solidFill>
                  <a:schemeClr val="accent5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Bean</a:t>
            </a:r>
            <a:r>
              <a:rPr lang="ko-KR" altLang="en-US" sz="1300" dirty="0" smtClean="0">
                <a:solidFill>
                  <a:schemeClr val="accent5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에 </a:t>
            </a:r>
            <a:r>
              <a:rPr lang="ko-KR" altLang="en-US" sz="1300" dirty="0">
                <a:solidFill>
                  <a:schemeClr val="accent5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선언된 멤버변수</a:t>
            </a:r>
            <a:r>
              <a:rPr lang="en-US" altLang="ko-KR" sz="1300" dirty="0">
                <a:solidFill>
                  <a:schemeClr val="accent5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300" dirty="0">
                <a:solidFill>
                  <a:schemeClr val="accent5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필드</a:t>
            </a:r>
            <a:r>
              <a:rPr lang="en-US" altLang="ko-KR" sz="1300" dirty="0">
                <a:solidFill>
                  <a:schemeClr val="accent5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300" dirty="0">
                <a:solidFill>
                  <a:schemeClr val="accent5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1300" dirty="0">
                <a:solidFill>
                  <a:schemeClr val="accent5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Property</a:t>
            </a:r>
            <a:r>
              <a:rPr lang="ko-KR" altLang="en-US" sz="1300" dirty="0">
                <a:solidFill>
                  <a:schemeClr val="accent5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라고 부른다</a:t>
            </a:r>
            <a:r>
              <a:rPr lang="en-US" altLang="ko-KR" sz="1300" dirty="0" smtClean="0">
                <a:solidFill>
                  <a:schemeClr val="accent5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300" dirty="0">
              <a:solidFill>
                <a:schemeClr val="accent5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300" dirty="0" err="1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프로퍼티는</a:t>
            </a:r>
            <a:r>
              <a:rPr lang="ko-KR" altLang="en-US" sz="130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반드시 </a:t>
            </a:r>
            <a:r>
              <a:rPr lang="en-US" altLang="ko-KR" sz="130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private</a:t>
            </a:r>
            <a:r>
              <a:rPr lang="ko-KR" altLang="en-US" sz="130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으로 선언되어야 하며</a:t>
            </a:r>
            <a:r>
              <a:rPr lang="en-US" altLang="ko-KR" sz="130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30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이를 위한 </a:t>
            </a:r>
            <a:r>
              <a:rPr lang="en-US" altLang="ko-KR" sz="130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getters</a:t>
            </a:r>
            <a:r>
              <a:rPr lang="ko-KR" altLang="en-US" sz="130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30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setters</a:t>
            </a:r>
            <a:r>
              <a:rPr lang="ko-KR" altLang="en-US" sz="1300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가 있어야 한다</a:t>
            </a:r>
            <a:r>
              <a:rPr lang="en-US" altLang="ko-KR" sz="1300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300" dirty="0">
              <a:solidFill>
                <a:schemeClr val="accent5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sz="1300" dirty="0">
                <a:solidFill>
                  <a:schemeClr val="accent5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getters,</a:t>
            </a:r>
            <a:r>
              <a:rPr lang="ko-KR" altLang="en-US" sz="1300" dirty="0">
                <a:solidFill>
                  <a:schemeClr val="accent5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300" dirty="0">
                <a:solidFill>
                  <a:schemeClr val="accent5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setters</a:t>
            </a:r>
            <a:r>
              <a:rPr lang="ko-KR" altLang="en-US" sz="1300" dirty="0">
                <a:solidFill>
                  <a:schemeClr val="accent5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는 반드시 </a:t>
            </a:r>
            <a:r>
              <a:rPr lang="en-US" altLang="ko-KR" sz="1300" dirty="0">
                <a:solidFill>
                  <a:schemeClr val="accent5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public</a:t>
            </a:r>
            <a:r>
              <a:rPr lang="ko-KR" altLang="en-US" sz="1300" dirty="0">
                <a:solidFill>
                  <a:schemeClr val="accent5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으로 선언한다</a:t>
            </a:r>
            <a:r>
              <a:rPr lang="en-US" altLang="ko-KR" sz="1300" dirty="0" smtClean="0">
                <a:solidFill>
                  <a:schemeClr val="accent5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.</a:t>
            </a:r>
            <a:endParaRPr lang="en-US" altLang="ko-KR" sz="1300" dirty="0">
              <a:solidFill>
                <a:schemeClr val="accent5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sz="1300" dirty="0" smtClean="0">
              <a:solidFill>
                <a:schemeClr val="accent5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300" dirty="0" smtClean="0">
                <a:solidFill>
                  <a:schemeClr val="accent5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필요에 </a:t>
            </a:r>
            <a:r>
              <a:rPr lang="ko-KR" altLang="en-US" sz="1300" dirty="0">
                <a:solidFill>
                  <a:schemeClr val="accent5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따라 직렬화</a:t>
            </a:r>
            <a:r>
              <a:rPr lang="en-US" altLang="ko-KR" sz="1300" dirty="0">
                <a:solidFill>
                  <a:schemeClr val="accent5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(implements </a:t>
            </a:r>
            <a:r>
              <a:rPr lang="en-US" altLang="ko-KR" sz="1300" dirty="0" err="1">
                <a:solidFill>
                  <a:schemeClr val="accent5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Serializable</a:t>
            </a:r>
            <a:r>
              <a:rPr lang="en-US" altLang="ko-KR" sz="1300" dirty="0">
                <a:solidFill>
                  <a:schemeClr val="accent5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300" dirty="0">
                <a:solidFill>
                  <a:schemeClr val="accent5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할 수 있다</a:t>
            </a:r>
            <a:r>
              <a:rPr lang="en-US" altLang="ko-KR" sz="1300" dirty="0">
                <a:solidFill>
                  <a:schemeClr val="accent5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.</a:t>
            </a:r>
            <a:endParaRPr lang="en-US" altLang="ko-KR" sz="1300" dirty="0">
              <a:solidFill>
                <a:schemeClr val="accent5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</p:txBody>
      </p:sp>
      <p:sp>
        <p:nvSpPr>
          <p:cNvPr id="14" name="제목 6"/>
          <p:cNvSpPr txBox="1">
            <a:spLocks/>
          </p:cNvSpPr>
          <p:nvPr/>
        </p:nvSpPr>
        <p:spPr>
          <a:xfrm>
            <a:off x="1283677" y="52753"/>
            <a:ext cx="1397976" cy="431876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smtClean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smtClean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13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6" name="부제목 7"/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Java Beans</a:t>
            </a:r>
          </a:p>
          <a:p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153401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3476</TotalTime>
  <Words>137</Words>
  <Application>Microsoft Office PowerPoint</Application>
  <PresentationFormat>화면 슬라이드 쇼(16:9)</PresentationFormat>
  <Paragraphs>26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Java Server Page 13강 - Java Beans</vt:lpstr>
      <vt:lpstr>PowerPoint 프레젠테이션</vt:lpstr>
      <vt:lpstr>PowerPoint 프레젠테이션</vt:lpstr>
      <vt:lpstr>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이세라</cp:lastModifiedBy>
  <cp:revision>157</cp:revision>
  <dcterms:created xsi:type="dcterms:W3CDTF">2017-06-08T02:27:15Z</dcterms:created>
  <dcterms:modified xsi:type="dcterms:W3CDTF">2018-06-04T10:43:10Z</dcterms:modified>
</cp:coreProperties>
</file>