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1" r:id="rId5"/>
    <p:sldId id="298" r:id="rId6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9" autoAdjust="0"/>
    <p:restoredTop sz="94660"/>
  </p:normalViewPr>
  <p:slideViewPr>
    <p:cSldViewPr snapToGrid="0">
      <p:cViewPr>
        <p:scale>
          <a:sx n="100" d="100"/>
          <a:sy n="100" d="100"/>
        </p:scale>
        <p:origin x="-1992" y="-9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0418" y="14298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48474" y="1459816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/>
            </a:r>
            <a:b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제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28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MVC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model 2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의 소개</a:t>
            </a: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31622" y="260495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28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MVC model1</a:t>
            </a:r>
            <a:endParaRPr lang="en-US" altLang="ko-KR" sz="1200" b="1" dirty="0" smtClean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D612FF6-9F1C-4FD9-AF3E-7E554352257A}"/>
              </a:ext>
            </a:extLst>
          </p:cNvPr>
          <p:cNvSpPr/>
          <p:nvPr/>
        </p:nvSpPr>
        <p:spPr>
          <a:xfrm>
            <a:off x="234129" y="711315"/>
            <a:ext cx="8475531" cy="1536586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[MVC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란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?] : 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어플리케이션을 구성하는 패턴 중 하나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비즈니스 </a:t>
            </a:r>
            <a:r>
              <a:rPr lang="ko-KR" altLang="en-US" b="1" dirty="0" err="1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로직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)</a:t>
            </a:r>
            <a:endParaRPr lang="en-US" altLang="ko-KR" b="1" dirty="0" smtClean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M: Model –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데이터에 관한 처리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(Java beans)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V : View  -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사용자에게 노출되는 화면</a:t>
            </a:r>
            <a:endParaRPr lang="en-US" altLang="ko-KR" b="1" dirty="0" smtClean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 : Controller –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(Model)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와 화면 요소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(View)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를 연결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관리</a:t>
            </a:r>
            <a:endParaRPr lang="en-US" altLang="ko-KR" b="1" dirty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88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28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MVC model1</a:t>
            </a:r>
            <a:endParaRPr lang="en-US" altLang="ko-KR" sz="1200" b="1" dirty="0" smtClean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D612FF6-9F1C-4FD9-AF3E-7E554352257A}"/>
              </a:ext>
            </a:extLst>
          </p:cNvPr>
          <p:cNvSpPr/>
          <p:nvPr/>
        </p:nvSpPr>
        <p:spPr>
          <a:xfrm>
            <a:off x="234129" y="711315"/>
            <a:ext cx="8475531" cy="119368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[MVC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1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] : 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컨트롤러를 제외한 설계 방식</a:t>
            </a:r>
          </a:p>
          <a:p>
            <a:pPr>
              <a:lnSpc>
                <a:spcPct val="110000"/>
              </a:lnSpc>
            </a:pP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장점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구현이 쉽다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단점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유지보수가 어렵다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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작은 어플리케이션 개발에 용이하다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.</a:t>
            </a:r>
            <a:endParaRPr lang="en-US" altLang="ko-KR" b="1" dirty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5587" y="2116837"/>
            <a:ext cx="1076325" cy="8751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View1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1000" y="2709862"/>
            <a:ext cx="1466850" cy="12382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C00000"/>
                </a:solidFill>
              </a:rPr>
              <a:t>Cilent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원통 20"/>
          <p:cNvSpPr/>
          <p:nvPr/>
        </p:nvSpPr>
        <p:spPr>
          <a:xfrm>
            <a:off x="7210424" y="2628899"/>
            <a:ext cx="1400175" cy="1400175"/>
          </a:xfrm>
          <a:prstGeom prst="ca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나눔스퀘어OTF Bold" pitchFamily="34" charset="-127"/>
                <a:ea typeface="나눔스퀘어OTF Bold" pitchFamily="34" charset="-127"/>
              </a:rPr>
              <a:t>DATA</a:t>
            </a:r>
            <a:endParaRPr lang="ko-KR" altLang="en-US" b="1" dirty="0">
              <a:solidFill>
                <a:srgbClr val="C00000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95586" y="3528826"/>
            <a:ext cx="1076325" cy="8751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View2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26" name="직선 화살표 연결선 25"/>
          <p:cNvCxnSpPr>
            <a:stCxn id="10" idx="3"/>
            <a:endCxn id="2" idx="1"/>
          </p:cNvCxnSpPr>
          <p:nvPr/>
        </p:nvCxnSpPr>
        <p:spPr>
          <a:xfrm flipV="1">
            <a:off x="1847850" y="2554415"/>
            <a:ext cx="947737" cy="774572"/>
          </a:xfrm>
          <a:prstGeom prst="straightConnector1">
            <a:avLst/>
          </a:prstGeom>
          <a:ln w="38100">
            <a:solidFill>
              <a:srgbClr val="C00000">
                <a:alpha val="35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" idx="3"/>
            <a:endCxn id="35" idx="1"/>
          </p:cNvCxnSpPr>
          <p:nvPr/>
        </p:nvCxnSpPr>
        <p:spPr>
          <a:xfrm>
            <a:off x="3871912" y="2554415"/>
            <a:ext cx="1128714" cy="761998"/>
          </a:xfrm>
          <a:prstGeom prst="straightConnector1">
            <a:avLst/>
          </a:prstGeom>
          <a:ln w="38100">
            <a:solidFill>
              <a:srgbClr val="C00000">
                <a:alpha val="35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000626" y="2869309"/>
            <a:ext cx="1262062" cy="8942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MODEL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6262688" y="3164013"/>
            <a:ext cx="947736" cy="12574"/>
          </a:xfrm>
          <a:prstGeom prst="straightConnector1">
            <a:avLst/>
          </a:prstGeom>
          <a:ln w="38100">
            <a:solidFill>
              <a:srgbClr val="C00000">
                <a:alpha val="35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6262688" y="3413058"/>
            <a:ext cx="947736" cy="1"/>
          </a:xfrm>
          <a:prstGeom prst="straightConnector1">
            <a:avLst/>
          </a:prstGeom>
          <a:ln w="38100">
            <a:solidFill>
              <a:srgbClr val="C00000">
                <a:alpha val="35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5" idx="1"/>
            <a:endCxn id="22" idx="3"/>
          </p:cNvCxnSpPr>
          <p:nvPr/>
        </p:nvCxnSpPr>
        <p:spPr>
          <a:xfrm flipH="1">
            <a:off x="3871911" y="3316413"/>
            <a:ext cx="1128715" cy="649991"/>
          </a:xfrm>
          <a:prstGeom prst="straightConnector1">
            <a:avLst/>
          </a:prstGeom>
          <a:ln w="38100">
            <a:solidFill>
              <a:srgbClr val="C00000">
                <a:alpha val="35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2" idx="1"/>
            <a:endCxn id="10" idx="3"/>
          </p:cNvCxnSpPr>
          <p:nvPr/>
        </p:nvCxnSpPr>
        <p:spPr>
          <a:xfrm flipH="1" flipV="1">
            <a:off x="1847850" y="3328987"/>
            <a:ext cx="947736" cy="637417"/>
          </a:xfrm>
          <a:prstGeom prst="straightConnector1">
            <a:avLst/>
          </a:prstGeom>
          <a:ln w="38100">
            <a:solidFill>
              <a:srgbClr val="C00000">
                <a:alpha val="35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8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28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MVC model2</a:t>
            </a:r>
            <a:endParaRPr lang="en-US" altLang="ko-KR" sz="1200" b="1" dirty="0" smtClean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D612FF6-9F1C-4FD9-AF3E-7E554352257A}"/>
              </a:ext>
            </a:extLst>
          </p:cNvPr>
          <p:cNvSpPr/>
          <p:nvPr/>
        </p:nvSpPr>
        <p:spPr>
          <a:xfrm>
            <a:off x="234129" y="711315"/>
            <a:ext cx="8475531" cy="119368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[MVC</a:t>
            </a:r>
            <a:r>
              <a:rPr lang="en-US" altLang="ko-KR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] : </a:t>
            </a:r>
            <a:r>
              <a:rPr lang="ko-KR" altLang="en-US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모든 요소가 컨트롤러를 통해 제어되는 방식</a:t>
            </a:r>
          </a:p>
          <a:p>
            <a:pPr>
              <a:lnSpc>
                <a:spcPct val="110000"/>
              </a:lnSpc>
            </a:pP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장점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유지보수가 쉽다 </a:t>
            </a:r>
            <a:endParaRPr lang="en-US" altLang="ko-KR" b="1" dirty="0" smtClean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단점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구현이 어렵다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</a:t>
            </a:r>
            <a:endParaRPr lang="en-US" altLang="ko-KR" b="1" dirty="0" smtClean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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대규모 어플리케이션 개발에 용이하다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.</a:t>
            </a:r>
            <a:endParaRPr lang="en-US" altLang="ko-KR" b="1" dirty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1000" y="2319069"/>
            <a:ext cx="1066800" cy="9378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C00000"/>
                </a:solidFill>
              </a:rPr>
              <a:t>Cilent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원통 20"/>
          <p:cNvSpPr/>
          <p:nvPr/>
        </p:nvSpPr>
        <p:spPr>
          <a:xfrm>
            <a:off x="7309485" y="2078659"/>
            <a:ext cx="1400175" cy="1400175"/>
          </a:xfrm>
          <a:prstGeom prst="ca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나눔스퀘어OTF Bold" pitchFamily="34" charset="-127"/>
                <a:ea typeface="나눔스퀘어OTF Bold" pitchFamily="34" charset="-127"/>
              </a:rPr>
              <a:t>DATA</a:t>
            </a:r>
            <a:endParaRPr lang="ko-KR" altLang="en-US" b="1" dirty="0">
              <a:solidFill>
                <a:srgbClr val="C00000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33807" y="3855270"/>
            <a:ext cx="1076325" cy="8751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View2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26" name="직선 화살표 연결선 25"/>
          <p:cNvCxnSpPr>
            <a:stCxn id="10" idx="3"/>
            <a:endCxn id="20" idx="1"/>
          </p:cNvCxnSpPr>
          <p:nvPr/>
        </p:nvCxnSpPr>
        <p:spPr>
          <a:xfrm>
            <a:off x="1447800" y="2787986"/>
            <a:ext cx="986007" cy="0"/>
          </a:xfrm>
          <a:prstGeom prst="straightConnector1">
            <a:avLst/>
          </a:prstGeom>
          <a:ln w="38100">
            <a:solidFill>
              <a:srgbClr val="C00000">
                <a:alpha val="35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0" idx="3"/>
            <a:endCxn id="35" idx="1"/>
          </p:cNvCxnSpPr>
          <p:nvPr/>
        </p:nvCxnSpPr>
        <p:spPr>
          <a:xfrm flipV="1">
            <a:off x="3495675" y="2766173"/>
            <a:ext cx="1604012" cy="21813"/>
          </a:xfrm>
          <a:prstGeom prst="straightConnector1">
            <a:avLst/>
          </a:prstGeom>
          <a:ln w="38100">
            <a:solidFill>
              <a:srgbClr val="C00000">
                <a:alpha val="35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099687" y="2319069"/>
            <a:ext cx="1262062" cy="8942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MODEL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6361749" y="2613773"/>
            <a:ext cx="947736" cy="12574"/>
          </a:xfrm>
          <a:prstGeom prst="straightConnector1">
            <a:avLst/>
          </a:prstGeom>
          <a:ln w="38100">
            <a:solidFill>
              <a:srgbClr val="C00000">
                <a:alpha val="35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6361749" y="2862818"/>
            <a:ext cx="947736" cy="1"/>
          </a:xfrm>
          <a:prstGeom prst="straightConnector1">
            <a:avLst/>
          </a:prstGeom>
          <a:ln w="38100">
            <a:solidFill>
              <a:srgbClr val="C00000">
                <a:alpha val="35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3510133" y="3008490"/>
            <a:ext cx="1589554" cy="0"/>
          </a:xfrm>
          <a:prstGeom prst="straightConnector1">
            <a:avLst/>
          </a:prstGeom>
          <a:ln w="38100">
            <a:solidFill>
              <a:srgbClr val="C00000">
                <a:alpha val="35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10" idx="3"/>
          </p:cNvCxnSpPr>
          <p:nvPr/>
        </p:nvCxnSpPr>
        <p:spPr>
          <a:xfrm flipH="1" flipV="1">
            <a:off x="1447800" y="2787986"/>
            <a:ext cx="986007" cy="1239304"/>
          </a:xfrm>
          <a:prstGeom prst="straightConnector1">
            <a:avLst/>
          </a:prstGeom>
          <a:ln w="38100">
            <a:solidFill>
              <a:srgbClr val="C00000">
                <a:alpha val="35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433807" y="2264323"/>
            <a:ext cx="1061868" cy="104732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Controller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38" name="직선 화살표 연결선 37"/>
          <p:cNvCxnSpPr>
            <a:stCxn id="20" idx="2"/>
            <a:endCxn id="22" idx="0"/>
          </p:cNvCxnSpPr>
          <p:nvPr/>
        </p:nvCxnSpPr>
        <p:spPr>
          <a:xfrm>
            <a:off x="2964741" y="3311648"/>
            <a:ext cx="7229" cy="543622"/>
          </a:xfrm>
          <a:prstGeom prst="straightConnector1">
            <a:avLst/>
          </a:prstGeom>
          <a:ln w="38100">
            <a:solidFill>
              <a:srgbClr val="C00000">
                <a:alpha val="35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 w="381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148</Words>
  <Application>Microsoft Office PowerPoint</Application>
  <PresentationFormat>화면 슬라이드 쇼(16:9)</PresentationFormat>
  <Paragraphs>35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Java Server Page 제 28 강 - MVC model 2의 소개</vt:lpstr>
      <vt:lpstr>Lecture 28</vt:lpstr>
      <vt:lpstr>Lecture 28</vt:lpstr>
      <vt:lpstr>Lecture 28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218</cp:revision>
  <dcterms:created xsi:type="dcterms:W3CDTF">2017-06-08T02:27:15Z</dcterms:created>
  <dcterms:modified xsi:type="dcterms:W3CDTF">2018-09-26T12:17:04Z</dcterms:modified>
</cp:coreProperties>
</file>