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298" r:id="rId10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00" d="100"/>
          <a:sy n="100" d="100"/>
        </p:scale>
        <p:origin x="-39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27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Connection Pool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 Pool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5"/>
            <a:ext cx="8475531" cy="153658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커넥션 동작 과정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DB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접근 할 일이 생김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회원 정보 저장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회원 수정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탈퇴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..)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커넥션 생성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con=</a:t>
            </a:r>
            <a:r>
              <a:rPr lang="en-US" altLang="ko-KR" b="1" dirty="0" err="1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Myconnection.connect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()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  DB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접근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쿼리문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날림 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실행 결과를 얻어 옴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해제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con.close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()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 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46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 Pool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5"/>
            <a:ext cx="8475531" cy="273526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[Connection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풀 개요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DB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연결할 때 쓰는 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은 생성하는 동안 많은 시스템 자원이 사용된다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즉</a:t>
            </a: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메모리에 객체를 </a:t>
            </a:r>
            <a:r>
              <a:rPr lang="ko-KR" altLang="en-US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할당할 자리를 만들고</a:t>
            </a: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객체 초기화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작업</a:t>
            </a: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또한 이 객체가 </a:t>
            </a:r>
            <a:r>
              <a:rPr lang="ko-KR" altLang="en-US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해제될 때 정리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하는 과정 등이 필요하다</a:t>
            </a: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이로 인해 시간적인 </a:t>
            </a:r>
            <a:r>
              <a:rPr lang="ko-KR" altLang="en-US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딜레이가</a:t>
            </a:r>
            <a:r>
              <a:rPr lang="ko-KR" altLang="en-US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발생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한다</a:t>
            </a: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 작업을 매번 </a:t>
            </a: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DB 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접근 요청이 들어올 때마다 해야 한다면 클라이언트가 기다리는 시간이 생긴다</a:t>
            </a: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이러한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문제를 해결하기 위해 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 </a:t>
            </a:r>
            <a:r>
              <a:rPr lang="ko-KR" altLang="en-US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객체를 미리 만들어 두고 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DB </a:t>
            </a:r>
            <a:r>
              <a:rPr lang="ko-KR" altLang="en-US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요청이 생기면 출동했다가 할 일이 끝나면 다시 대기 상태로 둔다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면 매번 생성하고 해제하는 작업을 할 필요가 없다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게다가 이러한 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객체를 여러 개 만들어 두면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여러 클라이언트가 요청했을 때 </a:t>
            </a:r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여러 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객체들이 일을 할 수 있을 것이다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이렇게 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 </a:t>
            </a:r>
            <a:r>
              <a:rPr lang="ko-KR" altLang="en-US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객체들을 여러 개 보관해 두는 곳이 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 Pool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이다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rgbClr val="0070C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34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 Pool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5"/>
            <a:ext cx="8475531" cy="130798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커넥션 풀 동작 과정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커넥션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객체를 필요한 만큼 만들어 둔다 </a:t>
            </a:r>
            <a:endParaRPr lang="en-US" altLang="ko-KR" b="1" dirty="0" smtClean="0">
              <a:solidFill>
                <a:srgbClr val="0070C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컨테이너가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커넥션을 요청할 때 풀에 있는 커넥션 하나를 보낸다 </a:t>
            </a:r>
            <a:endParaRPr lang="en-US" altLang="ko-KR" b="1" dirty="0" smtClean="0">
              <a:solidFill>
                <a:srgbClr val="0070C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요청이 끝나면 커넥션을 회수한다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rgbClr val="0070C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D2B747B-D156-411B-B817-15ED8B7B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7" y="2308844"/>
            <a:ext cx="6648453" cy="22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 Pool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6"/>
            <a:ext cx="8475531" cy="82221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필요한 라이브러리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1. tomcat-dbcp.jar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Tomcat</a:t>
            </a:r>
            <a:r>
              <a:rPr lang="ko-KR" altLang="en-US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위 라이브러리가 들어있다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(C:\Tomcat 9.0\lib\tomcat-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dbcp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C0000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1690922"/>
            <a:ext cx="8475531" cy="184285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커넥션 풀 사용 방법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1. DBCP API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관련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JAR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설치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(Tomcat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있으면 필요 없음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2. DBCP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관한 정보 설정 </a:t>
            </a:r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 context.xml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을 만들어서 관리한다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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META-INF/context.xml </a:t>
            </a:r>
            <a:r>
              <a:rPr lang="ko-KR" altLang="en-US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생성</a:t>
            </a:r>
            <a:endParaRPr lang="en-US" altLang="ko-KR" b="1" dirty="0" smtClean="0">
              <a:solidFill>
                <a:srgbClr val="C0000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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사용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서버의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들을 얻어오려면 </a:t>
            </a: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javax.sql.DataSource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를 이용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49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 Pool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5"/>
            <a:ext cx="8475531" cy="210808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WebContent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/META-INF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context.xml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	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** XML(Extensible Markup Language)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이란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? 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	      HTML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 가지고 있는 태그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(&lt;&gt;)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의 한계를 극복함</a:t>
            </a:r>
            <a:endParaRPr lang="en-US" altLang="ko-KR" b="1" dirty="0">
              <a:solidFill>
                <a:srgbClr val="0070C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		</a:t>
            </a:r>
            <a:r>
              <a:rPr lang="ko-KR" altLang="en-US" b="1" dirty="0" err="1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여러가지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사용자 정의 태그를 만들 수 있음</a:t>
            </a: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	      </a:t>
            </a:r>
            <a:r>
              <a:rPr lang="ko-KR" altLang="en-US" b="1" dirty="0">
                <a:solidFill>
                  <a:srgbClr val="0070C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웹에서의 데이터 및 구조화된 문서들을 위한 표준</a:t>
            </a:r>
            <a:endParaRPr lang="en-US" altLang="ko-KR" b="1" dirty="0">
              <a:solidFill>
                <a:srgbClr val="0070C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2. DAO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클래스를 수정한다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Connection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대신 </a:t>
            </a:r>
            <a:r>
              <a:rPr lang="en-US" altLang="ko-KR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DataSource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를 사용한다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52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 Pool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6"/>
            <a:ext cx="8654050" cy="302248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maxActive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활동 중인 최대 커넥션의 최대 개수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음수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제한없음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기본값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8)</a:t>
            </a:r>
            <a:endParaRPr lang="en-US" altLang="ko-KR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maxIdle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풀에서 대기하는 커넥션의 최대 개수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음수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제한 없음 기본값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8)</a:t>
            </a:r>
            <a:endParaRPr lang="en-US" altLang="ko-KR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minIdle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최소한으로 유지할 커넥션의 개수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기본값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0)</a:t>
            </a:r>
            <a:endParaRPr lang="en-US" altLang="ko-KR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maxWaitMillis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커넥션이 고갈되었을 경우 기다리는 시간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밀리초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  (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음수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무한히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대기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    (</a:t>
            </a:r>
            <a:r>
              <a:rPr lang="en-US" altLang="ko-KR" b="1" dirty="0" err="1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whenExhaustedAction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의 속성값이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이어야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적용됨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5.   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whenExhaustedAction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빌려줄 커넥션이 고갈되었을 경우 할 행동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     0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익셉션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발생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     1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en-US" altLang="ko-KR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maxWait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속성에서 지정한 시간만큼 커넥션을 구할 때 까지 기다림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     2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일시적으로 커넥션을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생성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84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 Pool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4"/>
            <a:ext cx="8654050" cy="334633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7.   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testOnBorrow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true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로 설정할 경우 커넥션을 빌릴 때 커넥션이 유효한지 먼저 검사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8.   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testOnReturn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true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로 설정할 경우 커넥션을 반환할 때 커넥션이 유효한지 먼저 검사</a:t>
            </a:r>
          </a:p>
          <a:p>
            <a:pPr marL="342900" indent="-342900">
              <a:lnSpc>
                <a:spcPct val="150000"/>
              </a:lnSpc>
              <a:buAutoNum type="arabicPeriod" startAt="9"/>
            </a:pP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timeBetweenEvictionRunsMillis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사용되지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않는 커넥션을 추출하는 </a:t>
            </a:r>
            <a:r>
              <a:rPr lang="ko-KR" altLang="en-US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쓰레드의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주기 설정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밀리초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 </a:t>
            </a:r>
            <a:endParaRPr lang="en-US" altLang="ko-KR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(0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이하인 경우 실행되지 않는다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.)</a:t>
            </a:r>
            <a:endParaRPr lang="en-US" altLang="ko-KR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10. 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numTestsPerEvictionRun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사용되지 않는 커넥션을 몇 개 검사할 지 지정</a:t>
            </a: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minEvictableIdleTimeMillis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사용되지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않는 커넥션을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출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할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때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지정된 </a:t>
            </a:r>
            <a:endParaRPr lang="en-US" altLang="ko-KR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    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시간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밀리초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이상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비활성화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중인 커넥션만 추출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(0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이하인 경우 제거하지 않는다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    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예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 </a:t>
            </a:r>
            <a:r>
              <a:rPr lang="en-US" altLang="ko-KR" b="1" dirty="0" err="1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minEvictableIdleTimeMillis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= 300000  300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초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(5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분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동안 비활성화 중이면 커넥션 추출</a:t>
            </a:r>
            <a:endParaRPr lang="en-US" altLang="ko-KR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testWhileIdle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true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일 경우 비활성화 커넥션을 추출할 때 커넥션이 유효한지 먼저 검사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</a:t>
            </a:r>
            <a:endParaRPr lang="en-US" altLang="ko-KR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    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유효하지 </a:t>
            </a:r>
            <a:r>
              <a:rPr lang="ko-KR" altLang="en-US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않는 커넥션은 제거</a:t>
            </a:r>
            <a:endParaRPr lang="ko-KR" altLang="en-US" b="1" dirty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82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561</Words>
  <Application>Microsoft Office PowerPoint</Application>
  <PresentationFormat>화면 슬라이드 쇼(16:9)</PresentationFormat>
  <Paragraphs>74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Java Server Page 27강  - Connection Pool</vt:lpstr>
      <vt:lpstr>Lecture 27</vt:lpstr>
      <vt:lpstr>Lecture 27</vt:lpstr>
      <vt:lpstr>Lecture 27</vt:lpstr>
      <vt:lpstr>Lecture 27</vt:lpstr>
      <vt:lpstr>Lecture 27</vt:lpstr>
      <vt:lpstr>Lecture 27</vt:lpstr>
      <vt:lpstr>Lecture 27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211</cp:revision>
  <dcterms:created xsi:type="dcterms:W3CDTF">2017-06-08T02:27:15Z</dcterms:created>
  <dcterms:modified xsi:type="dcterms:W3CDTF">2018-09-25T14:52:58Z</dcterms:modified>
</cp:coreProperties>
</file>