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298" r:id="rId4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CC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468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5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3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6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5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7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8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3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83CF-D650-4EE0-9D99-E65820892135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" y="0"/>
            <a:ext cx="9143999" cy="5143500"/>
            <a:chOff x="0" y="0"/>
            <a:chExt cx="12191999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noFill/>
            <a:ln w="127000" cmpd="sng">
              <a:solidFill>
                <a:srgbClr val="008080">
                  <a:alpha val="80000"/>
                </a:srgb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0363200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8606994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50788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10800000">
              <a:off x="74850" y="5970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-402754" y="1141613"/>
            <a:ext cx="6858000" cy="1081454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J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S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P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g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b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16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강 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–  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연습 문제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6" name="부제목 7"/>
          <p:cNvSpPr>
            <a:spLocks noGrp="1"/>
          </p:cNvSpPr>
          <p:nvPr>
            <p:ph type="subTitle" idx="1"/>
          </p:nvPr>
        </p:nvSpPr>
        <p:spPr>
          <a:xfrm>
            <a:off x="1577342" y="2635431"/>
            <a:ext cx="1662246" cy="339671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By. </a:t>
            </a:r>
            <a:r>
              <a:rPr lang="en-US" altLang="ko-KR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60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16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연습 문제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90F34A7-F472-4F00-B84E-8FD0818C094E}"/>
              </a:ext>
            </a:extLst>
          </p:cNvPr>
          <p:cNvSpPr/>
          <p:nvPr/>
        </p:nvSpPr>
        <p:spPr>
          <a:xfrm>
            <a:off x="312054" y="775691"/>
            <a:ext cx="8491478" cy="1194512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 점수가 </a:t>
            </a:r>
            <a:r>
              <a:rPr lang="en-US" altLang="ko-KR" sz="1600" dirty="0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80</a:t>
            </a:r>
            <a:r>
              <a:rPr lang="ko-KR" altLang="en-US" sz="1600" dirty="0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 이상인 학생들의 이름</a:t>
            </a:r>
            <a:r>
              <a:rPr lang="en-US" altLang="ko-KR" sz="1600" dirty="0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국어</a:t>
            </a:r>
            <a:r>
              <a:rPr lang="en-US" altLang="ko-KR" sz="1600" dirty="0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번호</a:t>
            </a:r>
            <a:r>
              <a:rPr lang="en-US" altLang="ko-KR" sz="1600" dirty="0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평균점수 조회</a:t>
            </a:r>
            <a:endParaRPr lang="en-US" altLang="ko-KR" sz="1600" dirty="0" smtClean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김씨 성을 가진 학생들의 이름</a:t>
            </a:r>
            <a:r>
              <a:rPr lang="en-US" altLang="ko-KR" sz="1600" dirty="0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번호</a:t>
            </a:r>
            <a:r>
              <a:rPr lang="en-US" altLang="ko-KR" sz="1600" dirty="0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연락처를</a:t>
            </a:r>
            <a:r>
              <a:rPr lang="en-US" altLang="ko-KR" sz="1600" dirty="0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 가나다순으로 조회</a:t>
            </a:r>
            <a:endParaRPr lang="en-US" altLang="ko-KR" sz="1600" dirty="0" smtClean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나중에 등록한 학생을 삭제</a:t>
            </a:r>
            <a:endParaRPr lang="en-US" altLang="ko-KR" sz="1600" dirty="0" smtClean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 점수가 가장 높은 학생의 이름과 평균 점수 조회</a:t>
            </a:r>
            <a:endParaRPr lang="en-US" altLang="ko-KR" dirty="0" smtClean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538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142999" y="2217725"/>
            <a:ext cx="6858000" cy="708050"/>
          </a:xfrm>
        </p:spPr>
        <p:txBody>
          <a:bodyPr>
            <a:noAutofit/>
          </a:bodyPr>
          <a:lstStyle/>
          <a:p>
            <a:r>
              <a:rPr lang="ko-KR" altLang="en-US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</a:t>
            </a:r>
            <a:r>
              <a:rPr lang="en-US" altLang="ko-KR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endParaRPr lang="ko-KR" altLang="en-US" sz="7200" b="1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6455245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5138091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4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5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2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2749</TotalTime>
  <Words>61</Words>
  <Application>Microsoft Office PowerPoint</Application>
  <PresentationFormat>화면 슬라이드 쇼(16:9)</PresentationFormat>
  <Paragraphs>11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Java Server Page 16강 –  연습 문제</vt:lpstr>
      <vt:lpstr>Lecture 16</vt:lpstr>
      <vt:lpstr>끝!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Windows 사용자</dc:creator>
  <cp:lastModifiedBy>이세라</cp:lastModifiedBy>
  <cp:revision>99</cp:revision>
  <dcterms:created xsi:type="dcterms:W3CDTF">2017-06-08T02:27:15Z</dcterms:created>
  <dcterms:modified xsi:type="dcterms:W3CDTF">2018-05-15T13:35:50Z</dcterms:modified>
</cp:coreProperties>
</file>