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2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49029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14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로그인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페이지 구현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로그인 페이지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구현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3"/>
            <a:ext cx="8475531" cy="137656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/login/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loginView.jsp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생성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ID, PW,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로그인 버튼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login/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loginLogic.jsp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생성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DB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조회하여 아이디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비밀번호 확인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결과 보내기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login/</a:t>
            </a:r>
            <a:r>
              <a:rPr lang="en-US" altLang="ko-KR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loginResultView.jsp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생성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넘겨받은 결과를 클라이언트에게 보여줌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6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54</Words>
  <Application>Microsoft Office PowerPoint</Application>
  <PresentationFormat>화면 슬라이드 쇼(16:9)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14강 - 로그인 페이지 구현</vt:lpstr>
      <vt:lpstr>Lecture 14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158</cp:revision>
  <dcterms:created xsi:type="dcterms:W3CDTF">2017-06-08T02:27:15Z</dcterms:created>
  <dcterms:modified xsi:type="dcterms:W3CDTF">2018-06-04T13:11:00Z</dcterms:modified>
</cp:coreProperties>
</file>