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298" r:id="rId4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CC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9" autoAdjust="0"/>
    <p:restoredTop sz="94660"/>
  </p:normalViewPr>
  <p:slideViewPr>
    <p:cSldViewPr snapToGrid="0">
      <p:cViewPr>
        <p:scale>
          <a:sx n="125" d="100"/>
          <a:sy n="125" d="100"/>
        </p:scale>
        <p:origin x="-1272" y="-5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78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5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3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66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45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7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3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8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3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3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83CF-D650-4EE0-9D99-E65820892135}" type="datetimeFigureOut">
              <a:rPr lang="ko-KR" altLang="en-US" smtClean="0"/>
              <a:t>2018-06-04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1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6138" y="44778"/>
            <a:ext cx="9143999" cy="5143500"/>
            <a:chOff x="0" y="0"/>
            <a:chExt cx="12191999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noFill/>
            <a:ln w="127000" cmpd="sng">
              <a:solidFill>
                <a:srgbClr val="008080">
                  <a:alpha val="80000"/>
                </a:srgb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0363200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8606994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50788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이등변 삼각형 12"/>
            <p:cNvSpPr/>
            <p:nvPr/>
          </p:nvSpPr>
          <p:spPr>
            <a:xfrm rot="10800000">
              <a:off x="74850" y="5970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-402754" y="1490296"/>
            <a:ext cx="6858000" cy="1081454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J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S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P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g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/>
            </a:r>
            <a:b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15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강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– 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아이디 찾기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회원탈퇴 구현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6" name="부제목 7"/>
          <p:cNvSpPr>
            <a:spLocks noGrp="1"/>
          </p:cNvSpPr>
          <p:nvPr>
            <p:ph type="subTitle" idx="1"/>
          </p:nvPr>
        </p:nvSpPr>
        <p:spPr>
          <a:xfrm>
            <a:off x="1577342" y="2635431"/>
            <a:ext cx="1662246" cy="339671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By. </a:t>
            </a:r>
            <a:r>
              <a:rPr lang="en-US" altLang="ko-KR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60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15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아이디 찾기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, </a:t>
            </a:r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회원 탈퇴 </a:t>
            </a:r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구현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AD612FF6-9F1C-4FD9-AF3E-7E554352257A}"/>
              </a:ext>
            </a:extLst>
          </p:cNvPr>
          <p:cNvSpPr/>
          <p:nvPr/>
        </p:nvSpPr>
        <p:spPr>
          <a:xfrm>
            <a:off x="234129" y="711314"/>
            <a:ext cx="8475531" cy="3802896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1. </a:t>
            </a:r>
            <a:r>
              <a:rPr lang="en-US" altLang="ko-KR" sz="17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MemberDao</a:t>
            </a:r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에 </a:t>
            </a:r>
            <a:r>
              <a:rPr lang="ko-KR" altLang="en-US" sz="17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메소드</a:t>
            </a:r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추가 </a:t>
            </a:r>
            <a:endParaRPr lang="en-US" altLang="ko-KR" sz="1700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   public String </a:t>
            </a:r>
            <a:r>
              <a:rPr lang="en-US" altLang="ko-KR" sz="16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getId</a:t>
            </a:r>
            <a:r>
              <a:rPr lang="en-US" altLang="ko-KR" sz="16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(String email) 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해당 </a:t>
            </a:r>
            <a:r>
              <a:rPr lang="ko-KR" altLang="en-US" sz="1200" dirty="0" err="1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이메일을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가진 회원의 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ID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를 리턴</a:t>
            </a:r>
            <a:endParaRPr lang="en-US" altLang="ko-KR" sz="1200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   public </a:t>
            </a:r>
            <a:r>
              <a:rPr lang="en-US" altLang="ko-KR" sz="16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boolean</a:t>
            </a:r>
            <a:r>
              <a:rPr lang="en-US" altLang="ko-KR" sz="16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delete(String id, String password) 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: id, password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를 가진 회원을 삭제</a:t>
            </a:r>
            <a:endParaRPr lang="en-US" altLang="ko-KR" sz="1200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 marL="342900" indent="-342900">
              <a:buAutoNum type="arabicPeriod" startAt="2"/>
            </a:pP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/</a:t>
            </a:r>
            <a:r>
              <a:rPr lang="en-US" altLang="ko-KR" sz="17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signout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/</a:t>
            </a:r>
            <a:r>
              <a:rPr lang="en-US" altLang="ko-KR" sz="17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deleteView.jsp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아이디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비밀번호를 입력 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 marL="342900" indent="-342900">
              <a:buAutoNum type="arabicPeriod" startAt="2"/>
            </a:pP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 marL="342900" indent="-342900">
              <a:buAutoNum type="arabicPeriod" startAt="2"/>
            </a:pP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/</a:t>
            </a:r>
            <a:r>
              <a:rPr lang="en-US" altLang="ko-KR" sz="17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signout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/</a:t>
            </a:r>
            <a:r>
              <a:rPr lang="en-US" altLang="ko-KR" sz="17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deleteLogic.jsp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: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DB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조회 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 marL="342900" indent="-342900">
              <a:buAutoNum type="arabicPeriod" startAt="2"/>
            </a:pP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 marL="342900" indent="-342900">
              <a:buAutoNum type="arabicPeriod" startAt="2"/>
            </a:pP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/</a:t>
            </a:r>
            <a:r>
              <a:rPr lang="en-US" altLang="ko-KR" sz="17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signout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/</a:t>
            </a:r>
            <a:r>
              <a:rPr lang="en-US" altLang="ko-KR" sz="17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deleteResultView.jsp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결과 출력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 marL="342900" indent="-342900">
              <a:buAutoNum type="arabicPeriod" startAt="2"/>
            </a:pP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 marL="342900" indent="-342900">
              <a:buAutoNum type="arabicPeriod" startAt="2"/>
            </a:pP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/</a:t>
            </a:r>
            <a:r>
              <a:rPr lang="en-US" altLang="ko-KR" sz="17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findId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/</a:t>
            </a:r>
            <a:r>
              <a:rPr lang="en-US" altLang="ko-KR" sz="17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findIdView.jsp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: </a:t>
            </a:r>
            <a:r>
              <a:rPr lang="ko-KR" altLang="en-US" dirty="0" err="1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이메일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입력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 marL="342900" indent="-342900">
              <a:buAutoNum type="arabicPeriod" startAt="2"/>
            </a:pP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 marL="342900" indent="-342900">
              <a:buAutoNum type="arabicPeriod" startAt="2"/>
            </a:pP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/</a:t>
            </a:r>
            <a:r>
              <a:rPr lang="en-US" altLang="ko-KR" sz="17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findId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/</a:t>
            </a:r>
            <a:r>
              <a:rPr lang="en-US" altLang="ko-KR" sz="17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findIdLogic.jsp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: DB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조회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 marL="342900" indent="-342900">
              <a:buAutoNum type="arabicPeriod" startAt="2"/>
            </a:pP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 marL="342900" indent="-342900">
              <a:buAutoNum type="arabicPeriod" startAt="2"/>
            </a:pP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/</a:t>
            </a:r>
            <a:r>
              <a:rPr lang="en-US" altLang="ko-KR" sz="17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fingId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/</a:t>
            </a:r>
            <a:r>
              <a:rPr lang="en-US" altLang="ko-KR" sz="17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findIdResultView.jsp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결과 출력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5628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142999" y="2217725"/>
            <a:ext cx="6858000" cy="708050"/>
          </a:xfrm>
        </p:spPr>
        <p:txBody>
          <a:bodyPr>
            <a:noAutofit/>
          </a:bodyPr>
          <a:lstStyle/>
          <a:p>
            <a:r>
              <a:rPr lang="ko-KR" altLang="en-US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</a:t>
            </a:r>
            <a:r>
              <a:rPr lang="en-US" altLang="ko-KR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endParaRPr lang="ko-KR" altLang="en-US" sz="7200" b="1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이등변 삼각형 10"/>
          <p:cNvSpPr/>
          <p:nvPr/>
        </p:nvSpPr>
        <p:spPr>
          <a:xfrm>
            <a:off x="6455245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이등변 삼각형 11"/>
          <p:cNvSpPr/>
          <p:nvPr/>
        </p:nvSpPr>
        <p:spPr>
          <a:xfrm>
            <a:off x="5138091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5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2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3534</TotalTime>
  <Words>94</Words>
  <Application>Microsoft Office PowerPoint</Application>
  <PresentationFormat>화면 슬라이드 쇼(16:9)</PresentationFormat>
  <Paragraphs>22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Java Server Page 15강 – 아이디 찾기, 회원탈퇴 구현</vt:lpstr>
      <vt:lpstr>Lecture 15</vt:lpstr>
      <vt:lpstr>끝!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Windows 사용자</dc:creator>
  <cp:lastModifiedBy>이세라</cp:lastModifiedBy>
  <cp:revision>160</cp:revision>
  <dcterms:created xsi:type="dcterms:W3CDTF">2017-06-08T02:27:15Z</dcterms:created>
  <dcterms:modified xsi:type="dcterms:W3CDTF">2018-06-04T13:31:13Z</dcterms:modified>
</cp:coreProperties>
</file>