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-49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141613"/>
            <a:ext cx="6858000" cy="108145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09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–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JDK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설치하기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263543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13</Words>
  <Application>Microsoft Office PowerPoint</Application>
  <PresentationFormat>화면 슬라이드 쇼(16:9)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Java Server Page 09강 – JDK 설치하기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85</cp:revision>
  <dcterms:created xsi:type="dcterms:W3CDTF">2017-06-08T02:27:15Z</dcterms:created>
  <dcterms:modified xsi:type="dcterms:W3CDTF">2018-05-08T07:09:31Z</dcterms:modified>
</cp:coreProperties>
</file>