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272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6138" y="4477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49029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18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– JSP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액션 태그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JSP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액션 태그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328577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액션 태그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Action Tags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의 구성요소 중 하나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1.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&lt;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jsp:include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외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부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파일을 포함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2.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&lt;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jsp:forward</a:t>
            </a:r>
            <a:r>
              <a:rPr lang="en-US" altLang="ko-KR" sz="1600" b="1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다른 페이지로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forward</a:t>
            </a:r>
          </a:p>
          <a:p>
            <a:endParaRPr lang="ko-KR" altLang="en-US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3. &lt;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jsp:plug-in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Java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Applet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을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실행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4. &lt;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jsp:useBean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Java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Bean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사용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5. &lt;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jsp:setProperty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해당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Bean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에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Property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를 저장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ko-KR" altLang="en-US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6. &lt;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jsp:getProperty</a:t>
            </a:r>
            <a:r>
              <a:rPr lang="en-US" altLang="ko-KR" sz="16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&gt;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해당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Bean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의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Property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를 호출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62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97</Words>
  <Application>Microsoft Office PowerPoint</Application>
  <PresentationFormat>화면 슬라이드 쇼(16:9)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Java Server Page 18강 – JSP 액션 태그</vt:lpstr>
      <vt:lpstr>Lecture 18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175</cp:revision>
  <dcterms:created xsi:type="dcterms:W3CDTF">2017-06-08T02:27:15Z</dcterms:created>
  <dcterms:modified xsi:type="dcterms:W3CDTF">2018-06-07T09:00:41Z</dcterms:modified>
</cp:coreProperties>
</file>