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9" r:id="rId4"/>
    <p:sldId id="301" r:id="rId5"/>
    <p:sldId id="298" r:id="rId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580024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02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HTML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기본구조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HTML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기본구조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90"/>
            <a:ext cx="8491478" cy="2599612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charset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나의 첫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웹페이지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^__^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90"/>
            <a:ext cx="8491478" cy="226916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&lt;div align = “center”&gt; </a:t>
            </a:r>
            <a:r>
              <a:rPr lang="ko-KR" altLang="en-US" sz="1800" b="1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안녕 </a:t>
            </a:r>
            <a:r>
              <a:rPr lang="en-US" altLang="ko-KR" sz="1800" b="1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&lt;/div&gt;</a:t>
            </a:r>
          </a:p>
          <a:p>
            <a:endParaRPr lang="en-US" altLang="ko-KR" b="1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왼쪽 대괄호 4"/>
          <p:cNvSpPr/>
          <p:nvPr/>
        </p:nvSpPr>
        <p:spPr>
          <a:xfrm rot="16200000" flipH="1">
            <a:off x="3795758" y="444701"/>
            <a:ext cx="245172" cy="2154213"/>
          </a:xfrm>
          <a:prstGeom prst="leftBracket">
            <a:avLst>
              <a:gd name="adj" fmla="val 211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/>
          <p:cNvSpPr/>
          <p:nvPr/>
        </p:nvSpPr>
        <p:spPr>
          <a:xfrm rot="16200000" flipH="1">
            <a:off x="5821016" y="1224167"/>
            <a:ext cx="245171" cy="595283"/>
          </a:xfrm>
          <a:prstGeom prst="leftBracket">
            <a:avLst>
              <a:gd name="adj" fmla="val 211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 rot="5400000" flipH="1">
            <a:off x="4289780" y="426516"/>
            <a:ext cx="564437" cy="3455237"/>
          </a:xfrm>
          <a:prstGeom prst="leftBracket">
            <a:avLst>
              <a:gd name="adj" fmla="val 211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대괄호 17"/>
          <p:cNvSpPr/>
          <p:nvPr/>
        </p:nvSpPr>
        <p:spPr>
          <a:xfrm rot="5400000" flipH="1">
            <a:off x="3568654" y="1716998"/>
            <a:ext cx="91974" cy="466405"/>
          </a:xfrm>
          <a:prstGeom prst="leftBracket">
            <a:avLst>
              <a:gd name="adj" fmla="val 211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/>
          <p:cNvSpPr/>
          <p:nvPr/>
        </p:nvSpPr>
        <p:spPr>
          <a:xfrm rot="5400000" flipH="1">
            <a:off x="3108383" y="1802913"/>
            <a:ext cx="91976" cy="294573"/>
          </a:xfrm>
          <a:prstGeom prst="leftBracket">
            <a:avLst>
              <a:gd name="adj" fmla="val 211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대괄호 20"/>
          <p:cNvSpPr/>
          <p:nvPr/>
        </p:nvSpPr>
        <p:spPr>
          <a:xfrm rot="5400000" flipH="1">
            <a:off x="4511806" y="1553326"/>
            <a:ext cx="91974" cy="805868"/>
          </a:xfrm>
          <a:prstGeom prst="leftBracket">
            <a:avLst>
              <a:gd name="adj" fmla="val 211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대괄호 23"/>
          <p:cNvSpPr/>
          <p:nvPr/>
        </p:nvSpPr>
        <p:spPr>
          <a:xfrm rot="5400000" flipH="1">
            <a:off x="5305401" y="1716998"/>
            <a:ext cx="91974" cy="466405"/>
          </a:xfrm>
          <a:prstGeom prst="leftBracket">
            <a:avLst>
              <a:gd name="adj" fmla="val 211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33441" y="1996188"/>
            <a:ext cx="2861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태그   속성                값            내용   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467356" y="1091446"/>
            <a:ext cx="299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태그                    종료 태그</a:t>
            </a:r>
            <a:endParaRPr lang="ko-KR" altLang="en-US" dirty="0"/>
          </a:p>
        </p:txBody>
      </p:sp>
      <p:sp>
        <p:nvSpPr>
          <p:cNvPr id="23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25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HTML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기본구조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0353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26261" y="775690"/>
            <a:ext cx="8491478" cy="17960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1. &lt;html&gt; &lt;/html&gt; : html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파일의 시작과 끝을 표시 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2. &lt;head&gt; &lt;/head&gt; 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해당 페이지의 주요 정보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머리글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3. &lt;body&gt; &lt;/body&gt; : 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해당 페이지의 주 내용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본론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 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4. &lt;title&gt; &lt;/title&gt; 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페이지 상단 제목 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5. &lt;meta charset = "UTF-8"&gt;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   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해당 페이지는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UTF-8 </a:t>
            </a:r>
            <a:r>
              <a:rPr lang="ko-KR" altLang="en-US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인코딩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형식을 따른다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. (** UTF-8 :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한글지원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6. &lt;!–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내용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--&gt; :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주석</a:t>
            </a:r>
            <a:endParaRPr lang="ko-KR" altLang="en-US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HTML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기본구조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41515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175</Words>
  <Application>Microsoft Office PowerPoint</Application>
  <PresentationFormat>화면 슬라이드 쇼(16:9)</PresentationFormat>
  <Paragraphs>33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Java Server Page 02강 - HTML의 기본구조</vt:lpstr>
      <vt:lpstr>Lecture 02</vt:lpstr>
      <vt:lpstr>Lecture 02</vt:lpstr>
      <vt:lpstr>Lecture 02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115</cp:revision>
  <dcterms:created xsi:type="dcterms:W3CDTF">2017-06-08T02:27:15Z</dcterms:created>
  <dcterms:modified xsi:type="dcterms:W3CDTF">2018-05-21T15:53:38Z</dcterms:modified>
</cp:coreProperties>
</file>