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68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-14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22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프로젝트 수정하기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프로젝트 수정하기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B141DED-7C99-419A-BA27-F0C4F4742DBB}"/>
              </a:ext>
            </a:extLst>
          </p:cNvPr>
          <p:cNvSpPr/>
          <p:nvPr/>
        </p:nvSpPr>
        <p:spPr>
          <a:xfrm>
            <a:off x="266699" y="725635"/>
            <a:ext cx="8636225" cy="82122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로직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영역은 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servlet</a:t>
            </a:r>
            <a:r>
              <a:rPr lang="ko-KR" altLang="en-US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으로</a:t>
            </a: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뷰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영역은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JSP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로 완벽히 역할을 구분한다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</a:t>
            </a:r>
            <a:endParaRPr lang="en-US" altLang="ko-KR" sz="13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42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37</Words>
  <Application>Microsoft Office PowerPoint</Application>
  <PresentationFormat>화면 슬라이드 쇼(16:9)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Java Server Page 22강 – 프로젝트 수정하기</vt:lpstr>
      <vt:lpstr>Lecture 22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205</cp:revision>
  <dcterms:created xsi:type="dcterms:W3CDTF">2017-06-08T02:27:15Z</dcterms:created>
  <dcterms:modified xsi:type="dcterms:W3CDTF">2018-07-09T15:42:25Z</dcterms:modified>
</cp:coreProperties>
</file>