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3" r:id="rId4"/>
    <p:sldId id="304" r:id="rId5"/>
    <p:sldId id="300" r:id="rId6"/>
    <p:sldId id="301" r:id="rId7"/>
    <p:sldId id="302" r:id="rId8"/>
    <p:sldId id="298" r:id="rId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68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-7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18" y="1429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48474" y="1459816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23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쿠키와 세션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31622" y="26049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Session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B141DED-7C99-419A-BA27-F0C4F4742DBB}"/>
              </a:ext>
            </a:extLst>
          </p:cNvPr>
          <p:cNvSpPr/>
          <p:nvPr/>
        </p:nvSpPr>
        <p:spPr>
          <a:xfrm>
            <a:off x="266699" y="725635"/>
            <a:ext cx="8636225" cy="146892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Session  : 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서버 측에 데이터를 저장 </a:t>
            </a:r>
            <a:endParaRPr lang="en-US" altLang="ko-KR" sz="1800" b="1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클라이언트와 세션이 유지되는 동안의 생명주기를 갖는다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세션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개당 하나의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session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객체가 있다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해당 세션에서 저장된 속성들은 페이지 상관없이 사용할 수 있다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2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Session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B141DED-7C99-419A-BA27-F0C4F4742DBB}"/>
              </a:ext>
            </a:extLst>
          </p:cNvPr>
          <p:cNvSpPr/>
          <p:nvPr/>
        </p:nvSpPr>
        <p:spPr>
          <a:xfrm>
            <a:off x="266699" y="725635"/>
            <a:ext cx="8628605" cy="356940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Session</a:t>
            </a:r>
            <a:r>
              <a:rPr lang="ko-KR" altLang="en-US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객체의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(1/2)</a:t>
            </a:r>
          </a:p>
          <a:p>
            <a:pPr lvl="1"/>
            <a:r>
              <a:rPr lang="en-US" altLang="ko-KR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ServletContext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getServletContext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() 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해당 세션이 가지고 있는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ServletContext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객체를 얻어 옴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lvl="1"/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void invalidate() 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세션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무효화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void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removeAttribute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(String name) 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name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이라는 이름을 가진 속성을 제거 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void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setAttribute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(String name, Object value) 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속성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void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setMaxInactiveInterval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 interval) 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클라이언트가 활동을 안 할 때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몇 초 뒤에 연결이 해제될 지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설정</a:t>
            </a:r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6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Session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B141DED-7C99-419A-BA27-F0C4F4742DBB}"/>
              </a:ext>
            </a:extLst>
          </p:cNvPr>
          <p:cNvSpPr/>
          <p:nvPr/>
        </p:nvSpPr>
        <p:spPr>
          <a:xfrm>
            <a:off x="266699" y="725635"/>
            <a:ext cx="8628605" cy="424260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Session</a:t>
            </a:r>
            <a:r>
              <a:rPr lang="ko-KR" altLang="en-US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객체의 </a:t>
            </a:r>
            <a:r>
              <a:rPr lang="ko-KR" altLang="en-US" sz="1800" b="1" dirty="0" err="1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(2/2)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Object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getAttribute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(String name) 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name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이라는 이름을 가진 속성을 얻어 옴 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Enumeration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getAttributeNames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() 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모든 속성들의 이름을 가져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옴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long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getCreationTime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() 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세션이 생성된 시간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(1970.1.1.00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시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~)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밀리 초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단위로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String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getId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() 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클라이언트에 부여된 고유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ID(JSESSIONID,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쿠키로 저장되어 있음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를 얻어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옴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long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getLastAccessedTime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() 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클라이언트가 마지막으로 요청한 시간을 밀리 초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단위로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getMaxInactiveInterval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() 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클라이언트가 활동을 안 할 때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몇 초 뒤에 연결이 해제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되는지</a:t>
            </a:r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9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Cookie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B141DED-7C99-419A-BA27-F0C4F4742DBB}"/>
              </a:ext>
            </a:extLst>
          </p:cNvPr>
          <p:cNvSpPr/>
          <p:nvPr/>
        </p:nvSpPr>
        <p:spPr>
          <a:xfrm>
            <a:off x="266699" y="725635"/>
            <a:ext cx="8628605" cy="292434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Cookie : 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클라이언트 측에 데이터를 저장 </a:t>
            </a:r>
            <a:endParaRPr lang="en-US" altLang="ko-KR" sz="1800" b="1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브라우저에 데이터를 저장할 때 사용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  -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구성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이름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(name),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값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(contents),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유효기간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,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쿠키의 출신 도메인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  -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클라이언트 측에서 관리하기 때문에 보안이 취약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  -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총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300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개까지의 쿠키를 저장할 수 있다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  -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하나의 도메인 당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20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개의 값만을 가질 수 있다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  -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하나의 쿠키 값은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4096Byte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까지 저장 가능하다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  -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크롬에서 쿠키 확인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설정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고급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콘텐츠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설정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쿠키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모든 쿠키 및 사이트 데이터 보기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localhost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검색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72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Cookie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B141DED-7C99-419A-BA27-F0C4F4742DBB}"/>
              </a:ext>
            </a:extLst>
          </p:cNvPr>
          <p:cNvSpPr/>
          <p:nvPr/>
        </p:nvSpPr>
        <p:spPr>
          <a:xfrm>
            <a:off x="266699" y="725635"/>
            <a:ext cx="8628605" cy="292434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Cookie 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저장 방법</a:t>
            </a:r>
            <a:endParaRPr lang="en-US" altLang="ko-KR" sz="1800" b="1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쿠키 객체 생성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javax.servlet.http.Cookie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Cookie 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cookie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= new Cookie(String name, String content)</a:t>
            </a:r>
          </a:p>
          <a:p>
            <a:pPr>
              <a:lnSpc>
                <a:spcPct val="12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2.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쿠키 설정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setMaxAge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int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second) :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유효 시간 설정 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setPath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(String path) :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유효 경로 설정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보통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“/”)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setDomain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(String domain) :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유효 도메인 설정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setValue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(String content) :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값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(content)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설정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3.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쿠키 추가 </a:t>
            </a:r>
            <a:endParaRPr lang="en-US" altLang="ko-KR" sz="13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response.addCookie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(Cookie cookie)</a:t>
            </a:r>
          </a:p>
        </p:txBody>
      </p:sp>
    </p:spTree>
    <p:extLst>
      <p:ext uri="{BB962C8B-B14F-4D97-AF65-F5344CB8AC3E}">
        <p14:creationId xmlns:p14="http://schemas.microsoft.com/office/powerpoint/2010/main" val="2271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Cookie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B141DED-7C99-419A-BA27-F0C4F4742DBB}"/>
              </a:ext>
            </a:extLst>
          </p:cNvPr>
          <p:cNvSpPr/>
          <p:nvPr/>
        </p:nvSpPr>
        <p:spPr>
          <a:xfrm>
            <a:off x="266699" y="725635"/>
            <a:ext cx="8628605" cy="333582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Cookie 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사용 방법</a:t>
            </a:r>
            <a:endParaRPr lang="en-US" altLang="ko-KR" sz="1800" b="1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모든 쿠키 얻기 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Cookie[] cookie</a:t>
            </a: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= 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request.getCookies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2.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쿠키 설정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g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etValue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() :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값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(content)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getName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() :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이름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3.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쿠키 삭제 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1)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해당 쿠키의 수명을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초로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: 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setMaxAge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(0)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2)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다시 추가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쿠키 갱신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: 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response.addCookie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수정된 쿠키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4.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쿠키 값 수정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1)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해당 쿠키의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value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수정 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3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setValue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(String value)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2) </a:t>
            </a:r>
            <a:r>
              <a:rPr lang="ko-KR" altLang="en-US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쿠키 갱신</a:t>
            </a: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: </a:t>
            </a:r>
            <a:r>
              <a:rPr lang="en-US" altLang="ko-KR" sz="13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response.addCookie</a:t>
            </a:r>
            <a:r>
              <a:rPr lang="en-US" altLang="ko-KR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수정된 쿠키</a:t>
            </a:r>
            <a:r>
              <a:rPr lang="en-US" altLang="ko-KR" sz="13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endParaRPr lang="en-US" altLang="ko-KR" sz="13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36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241</Words>
  <Application>Microsoft Office PowerPoint</Application>
  <PresentationFormat>화면 슬라이드 쇼(16:9)</PresentationFormat>
  <Paragraphs>89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Java Server Page 23강 - 쿠키와 세션</vt:lpstr>
      <vt:lpstr>Lecture 23</vt:lpstr>
      <vt:lpstr>Lecture 23</vt:lpstr>
      <vt:lpstr>Lecture 23</vt:lpstr>
      <vt:lpstr>Lecture 23</vt:lpstr>
      <vt:lpstr>Lecture 23</vt:lpstr>
      <vt:lpstr>Lecture 23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203</cp:revision>
  <dcterms:created xsi:type="dcterms:W3CDTF">2017-06-08T02:27:15Z</dcterms:created>
  <dcterms:modified xsi:type="dcterms:W3CDTF">2018-07-09T13:25:15Z</dcterms:modified>
</cp:coreProperties>
</file>