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4" r:id="rId4"/>
    <p:sldId id="305" r:id="rId5"/>
    <p:sldId id="306" r:id="rId6"/>
    <p:sldId id="308" r:id="rId7"/>
    <p:sldId id="309" r:id="rId8"/>
    <p:sldId id="298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08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GET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방식과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POST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방식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GET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전송방식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220563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GET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전송방식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URL(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주소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추가하여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요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청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하는 방식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http://</a:t>
            </a:r>
            <a:r>
              <a:rPr lang="ko-KR" altLang="en-US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주소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…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?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=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&amp;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=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&amp;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=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…</a:t>
            </a: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길이제한이 있다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어떠한 값이 전달되는 지 사용자가 볼 수 있다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 &lt;form … </a:t>
            </a: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method = “get”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POST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전송방식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17960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POST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전송방식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HTTP request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의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body(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본문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추가하는 방식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길이제한이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없다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어떠한 값이 전달되는 지 사용자가 볼 수 없다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.</a:t>
            </a: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 &lt;form … </a:t>
            </a:r>
            <a:r>
              <a:rPr lang="en-US" altLang="ko-KR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method = </a:t>
            </a: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“post”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49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GET &amp; POST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2"/>
            <a:ext cx="8576126" cy="107196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언제 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GET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쓰고 언제 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POST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를 쓸까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?</a:t>
            </a:r>
          </a:p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GET :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조회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게시판 글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인터넷 기사 등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POST :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서버 송신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회원 가입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게시판 글 등록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/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수정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),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비밀번호 등의 보안이 필요한 </a:t>
            </a:r>
            <a:r>
              <a:rPr lang="ko-KR" altLang="en-US" sz="16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</a:t>
            </a:r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9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Request &amp; Response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2"/>
            <a:ext cx="8576126" cy="351934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Request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클라이언트가 서버에게 자원을 요청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&lt; Request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메시지 구조 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</a:t>
            </a: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65303"/>
              </p:ext>
            </p:extLst>
          </p:nvPr>
        </p:nvGraphicFramePr>
        <p:xfrm>
          <a:off x="714714" y="1621055"/>
          <a:ext cx="2283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라인</a:t>
                      </a:r>
                      <a:r>
                        <a:rPr lang="en-US" altLang="ko-KR" dirty="0" smtClean="0"/>
                        <a:t>(request-line)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바디</a:t>
                      </a:r>
                      <a:r>
                        <a:rPr lang="en-US" altLang="ko-KR" dirty="0" smtClean="0"/>
                        <a:t>(body)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15" y="2177375"/>
            <a:ext cx="6385562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Request &amp; Response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2"/>
            <a:ext cx="8576126" cy="351934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Response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서버가 요청 받은 자원을 클라이언트에게 제공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&lt; Response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메시지 구조 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</a:t>
            </a: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sz="11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18802"/>
              </p:ext>
            </p:extLst>
          </p:nvPr>
        </p:nvGraphicFramePr>
        <p:xfrm>
          <a:off x="714714" y="1621055"/>
          <a:ext cx="2283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 라인</a:t>
                      </a:r>
                      <a:r>
                        <a:rPr lang="en-US" altLang="ko-KR" dirty="0" smtClean="0"/>
                        <a:t>(status-line)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바디</a:t>
                      </a:r>
                      <a:r>
                        <a:rPr lang="en-US" altLang="ko-KR" dirty="0" smtClean="0"/>
                        <a:t>(body)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Request &amp; Response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6850"/>
              </p:ext>
            </p:extLst>
          </p:nvPr>
        </p:nvGraphicFramePr>
        <p:xfrm>
          <a:off x="714714" y="1621055"/>
          <a:ext cx="2283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 라인</a:t>
                      </a:r>
                      <a:r>
                        <a:rPr lang="en-US" altLang="ko-KR" dirty="0" smtClean="0"/>
                        <a:t>(status-line)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바디</a:t>
                      </a:r>
                      <a:r>
                        <a:rPr lang="en-US" altLang="ko-KR" dirty="0" smtClean="0"/>
                        <a:t>(body)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1.bp.blogspot.com/-sCZLESch7Fs/WWhOpMO-eBI/AAAAAAAASmI/USEOWJEpJAIfvrtiPLgfHVDZbODZbEd2QCLcBGAs/s1600/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2" y="638901"/>
            <a:ext cx="6194425" cy="426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269</Words>
  <Application>Microsoft Office PowerPoint</Application>
  <PresentationFormat>화면 슬라이드 쇼(16:9)</PresentationFormat>
  <Paragraphs>85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 Server Page 08강 - GET방식과 POST방식</vt:lpstr>
      <vt:lpstr>Lecture 08</vt:lpstr>
      <vt:lpstr>Lecture 08</vt:lpstr>
      <vt:lpstr>Lecture 08</vt:lpstr>
      <vt:lpstr>Lecture 08</vt:lpstr>
      <vt:lpstr>Lecture 08</vt:lpstr>
      <vt:lpstr>Lecture 08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132</cp:revision>
  <dcterms:created xsi:type="dcterms:W3CDTF">2017-06-08T02:27:15Z</dcterms:created>
  <dcterms:modified xsi:type="dcterms:W3CDTF">2018-05-29T13:18:10Z</dcterms:modified>
</cp:coreProperties>
</file>