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5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Eclipse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설정하기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</Words>
  <Application>Microsoft Office PowerPoint</Application>
  <PresentationFormat>화면 슬라이드 쇼(16:9)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Java Server Page 11강 – Eclipse 설정하기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87</cp:revision>
  <dcterms:created xsi:type="dcterms:W3CDTF">2017-06-08T02:27:15Z</dcterms:created>
  <dcterms:modified xsi:type="dcterms:W3CDTF">2018-05-09T05:43:56Z</dcterms:modified>
</cp:coreProperties>
</file>