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2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7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26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내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정보 수정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 페이지 구현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내 정보 수정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관리자 페이지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4"/>
            <a:ext cx="8475531" cy="273526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내 정보 조회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</a:p>
          <a:p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  /layout/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header.jsp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my page &lt;a&gt;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태그 추가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비밀번호를 한 번 더 입력 받는 페이지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로그인된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아이디와 비밀번호로 회원 정보 조회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mypageResultView.jsp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개인 정보 보여주고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원하는 내용을 수정하는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&lt;form&gt;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46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내 정보 수정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관리자 페이지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3"/>
            <a:ext cx="8475531" cy="246622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내 정보 수정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</a:p>
          <a:p>
            <a:endParaRPr lang="en-US" altLang="ko-KR" sz="1600" b="1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MemberDao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추가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public </a:t>
            </a:r>
            <a:r>
              <a:rPr lang="en-US" altLang="ko-KR" sz="16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boolean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modify</a:t>
            </a:r>
            <a:r>
              <a:rPr lang="en-US" altLang="ko-KR" sz="160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 </a:t>
            </a:r>
            <a:r>
              <a:rPr lang="en-US" altLang="ko-KR" sz="160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MemberDto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회원의 정보를 수정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modifyLogic.jsp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개인 정보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modifyResultView.jsp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 결과 출력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74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26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내 정보 수정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관리자 페이지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3"/>
            <a:ext cx="8475531" cy="246622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관리자 페이지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</a:p>
          <a:p>
            <a:endParaRPr lang="en-US" altLang="ko-KR" sz="1600" b="1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MemberDao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추가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  - </a:t>
            </a:r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public </a:t>
            </a:r>
            <a:r>
              <a:rPr lang="en-US" altLang="ko-KR" sz="16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ArrayList</a:t>
            </a:r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MemberDto</a:t>
            </a:r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 </a:t>
            </a:r>
            <a:r>
              <a:rPr lang="en-US" altLang="ko-KR" sz="16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getMemberList</a:t>
            </a:r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 )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회원의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모든 정보 조회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adminpage.jsp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전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회원 정보 조회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mypage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adminpageResultView.jsp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조회 결과 출력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184</Words>
  <Application>Microsoft Office PowerPoint</Application>
  <PresentationFormat>화면 슬라이드 쇼(16:9)</PresentationFormat>
  <Paragraphs>38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26강   내 정보 수정, 관리자 페이지 구현</vt:lpstr>
      <vt:lpstr>Lecture 26</vt:lpstr>
      <vt:lpstr>Lecture 26</vt:lpstr>
      <vt:lpstr>Lecture 26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203</cp:revision>
  <dcterms:created xsi:type="dcterms:W3CDTF">2017-06-08T02:27:15Z</dcterms:created>
  <dcterms:modified xsi:type="dcterms:W3CDTF">2018-09-25T11:47:58Z</dcterms:modified>
</cp:coreProperties>
</file>