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10" r:id="rId4"/>
    <p:sldId id="317" r:id="rId5"/>
    <p:sldId id="318" r:id="rId6"/>
    <p:sldId id="298" r:id="rId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224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리다이렉트와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포워드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페이지 이동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93118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페이지 이동은 왜 필요할까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? 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2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- </a:t>
            </a:r>
            <a:r>
              <a:rPr lang="ko-KR" altLang="en-US" sz="28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로직과</a:t>
            </a:r>
            <a:r>
              <a:rPr lang="ko-KR" altLang="en-US" sz="28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sz="28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뷰</a:t>
            </a:r>
            <a:r>
              <a:rPr lang="ko-KR" altLang="en-US" sz="28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의</a:t>
            </a:r>
            <a:r>
              <a:rPr lang="ko-KR" altLang="en-US" sz="28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철저한 분업</a:t>
            </a:r>
            <a:r>
              <a:rPr lang="en-US" altLang="ko-KR" sz="28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0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Redirect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와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forward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46A3E2-A85F-4BB8-BFF3-02129D1F9456}"/>
              </a:ext>
            </a:extLst>
          </p:cNvPr>
          <p:cNvSpPr txBox="1"/>
          <p:nvPr/>
        </p:nvSpPr>
        <p:spPr>
          <a:xfrm>
            <a:off x="234130" y="750755"/>
            <a:ext cx="648117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페이지 이동 </a:t>
            </a:r>
            <a:r>
              <a:rPr lang="en-US" altLang="ko-KR" sz="22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22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가지 방법 </a:t>
            </a:r>
            <a:r>
              <a:rPr lang="en-US" altLang="ko-KR" sz="22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en-US" altLang="ko-KR" sz="225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redirect, forward </a:t>
            </a:r>
            <a:endParaRPr lang="ko-KR" altLang="en-US" sz="2250" b="1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1229473"/>
            <a:ext cx="8475531" cy="326974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1. redirect</a:t>
            </a:r>
          </a:p>
          <a:p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</a:t>
            </a:r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브라우저가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다른 페이지로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재실행 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전달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X</a:t>
            </a:r>
            <a:endParaRPr lang="ko-KR" altLang="en-US" sz="17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주소창에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최종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도착 페이지가 보임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외부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URL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요청 가능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구글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네이버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등으로 이동 가능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700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2. forward</a:t>
            </a:r>
          </a:p>
          <a:p>
            <a:r>
              <a:rPr lang="ko-KR" altLang="en-US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</a:t>
            </a:r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서버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측에서 이동할 페이지를 불러와 클라이언트에게 보여줌</a:t>
            </a:r>
            <a:endParaRPr lang="en-US" altLang="ko-KR" sz="17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처음 페이지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도착 페이지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 간에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response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공유한다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전달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O)</a:t>
            </a:r>
            <a:endParaRPr lang="ko-KR" altLang="en-US" sz="17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주소창에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최종 도착 페이지가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보이지 않음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처음 페이지 주소가 보임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endParaRPr lang="en-US" altLang="ko-KR" sz="17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동일한 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웹 컨테이너 내의 페이지 이동만 가능 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7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구글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네이버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등으로 이동 </a:t>
            </a:r>
            <a:r>
              <a:rPr lang="ko-KR" altLang="en-US" sz="17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불가능</a:t>
            </a:r>
            <a:r>
              <a:rPr lang="en-US" altLang="ko-KR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7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endParaRPr lang="ko-KR" altLang="en-US" sz="1700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700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endParaRPr lang="en-US" altLang="ko-KR" sz="1700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9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Redirect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방법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가지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1237710"/>
            <a:ext cx="8475531" cy="259576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1. </a:t>
            </a:r>
            <a:r>
              <a:rPr lang="en-US" altLang="ko-KR" sz="17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response 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내장객체 사용</a:t>
            </a:r>
            <a:endParaRPr lang="en-US" altLang="ko-KR" sz="1700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&lt;%</a:t>
            </a: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response.rendRedirect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(“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이동할 </a:t>
            </a:r>
            <a:r>
              <a:rPr lang="ko-KR" altLang="en-US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”);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%&gt;</a:t>
            </a:r>
          </a:p>
          <a:p>
            <a:endParaRPr lang="en-US" altLang="ko-KR" sz="1700" dirty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2. 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자바스크립트 사용 </a:t>
            </a:r>
            <a:endParaRPr lang="en-US" altLang="ko-KR" sz="17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script type = “text/</a:t>
            </a:r>
            <a:r>
              <a:rPr lang="en-US" altLang="ko-KR" sz="1700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javascript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”&gt;</a:t>
            </a:r>
          </a:p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600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location.href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= '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이동할 페이지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'; </a:t>
            </a: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&lt;/script&gt;</a:t>
            </a:r>
            <a:endParaRPr lang="en-US" altLang="ko-KR" sz="1700" dirty="0" smtClean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46A3E2-A85F-4BB8-BFF3-02129D1F9456}"/>
              </a:ext>
            </a:extLst>
          </p:cNvPr>
          <p:cNvSpPr txBox="1"/>
          <p:nvPr/>
        </p:nvSpPr>
        <p:spPr>
          <a:xfrm>
            <a:off x="234130" y="750755"/>
            <a:ext cx="648117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리다이렉트</a:t>
            </a:r>
            <a:r>
              <a:rPr lang="ko-KR" altLang="en-US" sz="225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방법 </a:t>
            </a:r>
            <a:r>
              <a:rPr lang="en-US" altLang="ko-KR" sz="225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225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가지</a:t>
            </a:r>
            <a:endParaRPr lang="ko-KR" altLang="en-US" sz="2250" b="1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Forward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방법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3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가지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1235163"/>
            <a:ext cx="8475531" cy="357610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</a:t>
            </a:r>
            <a:r>
              <a:rPr lang="en-US" altLang="ko-KR" sz="17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7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pageContext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내장객체 사용</a:t>
            </a:r>
            <a:endParaRPr lang="en-US" altLang="ko-KR" sz="1700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&lt;%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pageContext.forward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("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이동할 페이지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");</a:t>
            </a: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%&gt;</a:t>
            </a:r>
          </a:p>
          <a:p>
            <a:endParaRPr lang="en-US" altLang="ko-KR" sz="17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2</a:t>
            </a:r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forward </a:t>
            </a:r>
            <a:r>
              <a:rPr lang="ko-KR" altLang="en-US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액션 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태그 사용</a:t>
            </a:r>
            <a:endParaRPr lang="en-US" altLang="ko-KR" sz="17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jsp:forward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page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"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이동할 페이지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"&gt;&lt;/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jsp:forward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</a:t>
            </a:r>
          </a:p>
          <a:p>
            <a:endParaRPr lang="en-US" altLang="ko-KR" sz="170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3</a:t>
            </a:r>
            <a:r>
              <a:rPr lang="en-US" altLang="ko-KR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 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내장객체의 </a:t>
            </a:r>
            <a:r>
              <a:rPr lang="en-US" altLang="ko-KR" sz="1700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RequestDispatcher</a:t>
            </a:r>
            <a:r>
              <a:rPr lang="en-US" altLang="ko-KR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객체를 </a:t>
            </a:r>
            <a:r>
              <a:rPr lang="ko-KR" altLang="en-US" sz="17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사용</a:t>
            </a:r>
            <a:endParaRPr lang="en-US" altLang="ko-KR" sz="1700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&lt;% </a:t>
            </a:r>
          </a:p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700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RequestDispatcher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rd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=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request.getRequestDispatcher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("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이동할 페이지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");</a:t>
            </a: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	</a:t>
            </a:r>
            <a:r>
              <a:rPr lang="en-US" altLang="ko-KR" sz="1700" dirty="0" err="1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rd.forward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(request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response</a:t>
            </a:r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700" dirty="0" smtClean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%&gt;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46A3E2-A85F-4BB8-BFF3-02129D1F9456}"/>
              </a:ext>
            </a:extLst>
          </p:cNvPr>
          <p:cNvSpPr txBox="1"/>
          <p:nvPr/>
        </p:nvSpPr>
        <p:spPr>
          <a:xfrm>
            <a:off x="234130" y="750755"/>
            <a:ext cx="648117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포워드 방법 </a:t>
            </a:r>
            <a:r>
              <a:rPr lang="en-US" altLang="ko-KR" sz="225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225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가지</a:t>
            </a:r>
            <a:endParaRPr lang="ko-KR" altLang="en-US" sz="2250" b="1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201</Words>
  <Application>Microsoft Office PowerPoint</Application>
  <PresentationFormat>화면 슬라이드 쇼(16:9)</PresentationFormat>
  <Paragraphs>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Java Server Page 11강 – 리다이렉트와 포워드</vt:lpstr>
      <vt:lpstr>Lecture 11</vt:lpstr>
      <vt:lpstr>Lecture 11</vt:lpstr>
      <vt:lpstr>Lecture 11</vt:lpstr>
      <vt:lpstr>Lecture 11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148</cp:revision>
  <dcterms:created xsi:type="dcterms:W3CDTF">2017-06-08T02:27:15Z</dcterms:created>
  <dcterms:modified xsi:type="dcterms:W3CDTF">2018-06-01T12:07:33Z</dcterms:modified>
</cp:coreProperties>
</file>