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9" r:id="rId4"/>
    <p:sldId id="300" r:id="rId5"/>
    <p:sldId id="302" r:id="rId6"/>
    <p:sldId id="304" r:id="rId7"/>
    <p:sldId id="303" r:id="rId8"/>
    <p:sldId id="298" r:id="rId9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35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141613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02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– Oracle DBMS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소개와 설치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2"/>
            <a:ext cx="8616728" cy="837568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16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DB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(</a:t>
            </a:r>
            <a:r>
              <a:rPr lang="en-US" altLang="ko-KR" sz="16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D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ata</a:t>
            </a:r>
            <a:r>
              <a:rPr lang="en-US" altLang="ko-KR" sz="16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b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ase)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란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체계화된 데이터의 집합체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대규모 데이터 공유와 효과적인 운영을 위한 저장소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02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데이터베이스란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66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2"/>
            <a:ext cx="8616728" cy="1153059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16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장점</a:t>
            </a:r>
            <a:r>
              <a:rPr lang="en-US" altLang="ko-KR" sz="16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.</a:t>
            </a:r>
            <a:endParaRPr lang="ko-KR" altLang="en-US" sz="1600" b="1" dirty="0">
              <a:solidFill>
                <a:srgbClr val="C00000"/>
              </a:solidFill>
              <a:latin typeface="나눔스퀘어" pitchFamily="50" charset="-127"/>
              <a:ea typeface="나눔스퀘어"/>
            </a:endParaRP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 -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데이터 중복 최소화</a:t>
            </a: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 -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데이터 공유</a:t>
            </a: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 -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일관성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,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무결성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, </a:t>
            </a:r>
            <a:r>
              <a:rPr lang="ko-KR" altLang="en-US" sz="16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보안성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유지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02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데이터베이스의 장점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8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2"/>
            <a:ext cx="8616728" cy="837568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DBMS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(</a:t>
            </a: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D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ata</a:t>
            </a: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b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ase </a:t>
            </a: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M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anagement </a:t>
            </a: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S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ystem)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이란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저장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,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조회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,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수정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,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삭제 등의 여러 가지 명령을 사용할 수 있는 데이터베이스 관리 프로그램 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종류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: Oracle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Database,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MySql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, MS-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sql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,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mariaDB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, PostgreSQL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등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02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DBMS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란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46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2"/>
            <a:ext cx="8616728" cy="2213076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SQL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(</a:t>
            </a: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S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tructured </a:t>
            </a: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Q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uery </a:t>
            </a: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L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anguage)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이란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구조화된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(</a:t>
            </a:r>
            <a:r>
              <a:rPr lang="en-US" altLang="ko-KR" sz="16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S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tructured)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 데이터베이스에게 질의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(</a:t>
            </a:r>
            <a:r>
              <a:rPr lang="en-US" altLang="ko-KR" sz="16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Q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uery)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하는 언어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(</a:t>
            </a:r>
            <a:r>
              <a:rPr lang="en-US" altLang="ko-KR" sz="16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L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anguage)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Oracle SQL, MS SQL, MYSQL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등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CRUD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를 할 수 있다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.</a:t>
            </a:r>
          </a:p>
          <a:p>
            <a:pPr lvl="1"/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C : Create</a:t>
            </a:r>
          </a:p>
          <a:p>
            <a:pPr lvl="1"/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R : Read</a:t>
            </a:r>
          </a:p>
          <a:p>
            <a:pPr lvl="1"/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U : Update</a:t>
            </a:r>
          </a:p>
          <a:p>
            <a:pPr lvl="1"/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D : Delete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44778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02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SQL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71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1"/>
            <a:ext cx="8616728" cy="2542529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CRUD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(</a:t>
            </a: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C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reate </a:t>
            </a: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R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ead </a:t>
            </a: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U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pdate </a:t>
            </a: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D</a:t>
            </a:r>
            <a:r>
              <a:rPr lang="en-US" altLang="ko-KR" sz="1800" b="1" dirty="0">
                <a:solidFill>
                  <a:srgbClr val="0070C0"/>
                </a:solidFill>
                <a:latin typeface="나눔스퀘어" pitchFamily="50" charset="-127"/>
                <a:ea typeface="나눔스퀘어"/>
              </a:rPr>
              <a:t>elete)</a:t>
            </a:r>
          </a:p>
          <a:p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  <a:p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  <a:p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  <a:p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  <a:p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  <a:p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  <a:p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44778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02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SQL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8F0DD98E-2F0F-413B-9BDB-9CCF8ACB9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73828"/>
              </p:ext>
            </p:extLst>
          </p:nvPr>
        </p:nvGraphicFramePr>
        <p:xfrm>
          <a:off x="407894" y="1268995"/>
          <a:ext cx="254765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95">
                  <a:extLst>
                    <a:ext uri="{9D8B030D-6E8A-4147-A177-3AD203B41FA5}">
                      <a16:colId xmlns:a16="http://schemas.microsoft.com/office/drawing/2014/main" xmlns="" val="3744842637"/>
                    </a:ext>
                  </a:extLst>
                </a:gridCol>
                <a:gridCol w="719417">
                  <a:extLst>
                    <a:ext uri="{9D8B030D-6E8A-4147-A177-3AD203B41FA5}">
                      <a16:colId xmlns:a16="http://schemas.microsoft.com/office/drawing/2014/main" xmlns="" val="1647176035"/>
                    </a:ext>
                  </a:extLst>
                </a:gridCol>
                <a:gridCol w="925038">
                  <a:extLst>
                    <a:ext uri="{9D8B030D-6E8A-4147-A177-3AD203B41FA5}">
                      <a16:colId xmlns:a16="http://schemas.microsoft.com/office/drawing/2014/main" xmlns="" val="3244350270"/>
                    </a:ext>
                  </a:extLst>
                </a:gridCol>
              </a:tblGrid>
              <a:tr h="29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단어</a:t>
                      </a:r>
                    </a:p>
                  </a:txBody>
                  <a:tcP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8411969"/>
                  </a:ext>
                </a:extLst>
              </a:tr>
              <a:tr h="29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나눔스퀘어" pitchFamily="50" charset="-127"/>
                          <a:ea typeface="나눔스퀘어"/>
                        </a:rPr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나눔스퀘어" pitchFamily="50" charset="-127"/>
                          <a:ea typeface="나눔스퀘어"/>
                        </a:rPr>
                        <a:t>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1869289"/>
                  </a:ext>
                </a:extLst>
              </a:tr>
              <a:tr h="29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나눔스퀘어" pitchFamily="50" charset="-127"/>
                          <a:ea typeface="나눔스퀘어"/>
                        </a:rPr>
                        <a:t>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나눔스퀘어" pitchFamily="50" charset="-127"/>
                          <a:ea typeface="나눔스퀘어"/>
                        </a:rPr>
                        <a:t>조회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SELECT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890699"/>
                  </a:ext>
                </a:extLst>
              </a:tr>
              <a:tr h="29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" pitchFamily="50" charset="-127"/>
                          <a:ea typeface="나눔스퀘어"/>
                        </a:rPr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" pitchFamily="50" charset="-127"/>
                          <a:ea typeface="나눔스퀘어"/>
                        </a:rPr>
                        <a:t>갱신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UPDATE ALTER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8615408"/>
                  </a:ext>
                </a:extLst>
              </a:tr>
              <a:tr h="29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" pitchFamily="50" charset="-127"/>
                          <a:ea typeface="나눔스퀘어"/>
                        </a:rPr>
                        <a:t>Delete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" pitchFamily="50" charset="-127"/>
                          <a:ea typeface="나눔스퀘어"/>
                        </a:rPr>
                        <a:t>삭제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 DROP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316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0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2"/>
            <a:ext cx="8616728" cy="1623756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/>
              </a:rPr>
              <a:t>Oracle SQL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의 특징</a:t>
            </a:r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  <a:p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 -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대소문자를 가리지 않는다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.</a:t>
            </a:r>
          </a:p>
          <a:p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 -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문자열 표기는 </a:t>
            </a:r>
            <a:r>
              <a:rPr lang="ko-KR" altLang="en-US" sz="18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외따옴표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('')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를 사용한다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.</a:t>
            </a:r>
          </a:p>
          <a:p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 -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이름을 지을 때 띄어쓰기 대신 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'_'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를 사용한다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. (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작명 규칙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)</a:t>
            </a:r>
          </a:p>
          <a:p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 - '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모든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(ALL)'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 이라는 의미로 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'*'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을 사용한다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.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44778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02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SQL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63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251</Words>
  <Application>Microsoft Office PowerPoint</Application>
  <PresentationFormat>화면 슬라이드 쇼(16:9)</PresentationFormat>
  <Paragraphs>66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Java Server Page 02강 – Oracle DBMS 소개와 설치</vt:lpstr>
      <vt:lpstr>Lecture 02</vt:lpstr>
      <vt:lpstr>Lecture 02</vt:lpstr>
      <vt:lpstr>Lecture 02</vt:lpstr>
      <vt:lpstr>Lecture 02</vt:lpstr>
      <vt:lpstr>Lecture 02</vt:lpstr>
      <vt:lpstr>Lecture 02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 강사(JSP)</cp:lastModifiedBy>
  <cp:revision>44</cp:revision>
  <dcterms:created xsi:type="dcterms:W3CDTF">2017-06-08T02:27:15Z</dcterms:created>
  <dcterms:modified xsi:type="dcterms:W3CDTF">2018-04-13T08:48:32Z</dcterms:modified>
</cp:coreProperties>
</file>