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1" r:id="rId4"/>
    <p:sldId id="302" r:id="rId5"/>
    <p:sldId id="298" r:id="rId6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46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141613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13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– 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연습 문제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263543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12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Connection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90F34A7-F472-4F00-B84E-8FD0818C094E}"/>
              </a:ext>
            </a:extLst>
          </p:cNvPr>
          <p:cNvSpPr/>
          <p:nvPr/>
        </p:nvSpPr>
        <p:spPr>
          <a:xfrm>
            <a:off x="312054" y="775689"/>
            <a:ext cx="8491478" cy="2453286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연습문제 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</a:p>
          <a:p>
            <a:r>
              <a:rPr lang="en-US" altLang="ko-KR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jdbc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회원들의 정보를 저장할 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Account 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테이블을 생성하는 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Test02 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클래스를 만드세요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다음과 같은 항목이 있어야 합니다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	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이름</a:t>
            </a:r>
            <a:endParaRPr lang="en-US" altLang="ko-KR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</a:t>
            </a:r>
            <a:endParaRPr lang="en-US" altLang="ko-KR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적립금</a:t>
            </a:r>
            <a:endParaRPr lang="en-US" altLang="ko-KR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번호</a:t>
            </a:r>
            <a:endParaRPr lang="en-US" altLang="ko-KR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가입날짜</a:t>
            </a:r>
            <a:endParaRPr lang="en-US" altLang="ko-KR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또한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acc_seq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시퀀스도 생성하세요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538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12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Connection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90F34A7-F472-4F00-B84E-8FD0818C094E}"/>
              </a:ext>
            </a:extLst>
          </p:cNvPr>
          <p:cNvSpPr/>
          <p:nvPr/>
        </p:nvSpPr>
        <p:spPr>
          <a:xfrm>
            <a:off x="312054" y="775689"/>
            <a:ext cx="8491478" cy="97691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연습문제 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</a:t>
            </a:r>
          </a:p>
          <a:p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JDBC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Account 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테이블에 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레코드를 임의로 추가하는 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Test03 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클래스를 만드세요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번호는 </a:t>
            </a:r>
            <a:r>
              <a:rPr lang="en-US" altLang="ko-KR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acc_seq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사용하세요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916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12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Connection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90F34A7-F472-4F00-B84E-8FD0818C094E}"/>
              </a:ext>
            </a:extLst>
          </p:cNvPr>
          <p:cNvSpPr/>
          <p:nvPr/>
        </p:nvSpPr>
        <p:spPr>
          <a:xfrm>
            <a:off x="312054" y="775689"/>
            <a:ext cx="8491478" cy="976911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연습문제 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</a:t>
            </a:r>
          </a:p>
          <a:p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JDBC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이름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이메일을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입력 받아 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Account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정보를 추가하는 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Test04 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클래스를 만드세요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번호는 </a:t>
            </a:r>
            <a:r>
              <a:rPr lang="en-US" altLang="ko-KR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acc_seq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사용하고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적립금은 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1000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등록일자는 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SYSDATE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지정하세요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90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120</Words>
  <Application>Microsoft Office PowerPoint</Application>
  <PresentationFormat>화면 슬라이드 쇼(16:9)</PresentationFormat>
  <Paragraphs>28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Java Server Page 13강 –  연습 문제</vt:lpstr>
      <vt:lpstr>Lecture 12</vt:lpstr>
      <vt:lpstr>Lecture 12</vt:lpstr>
      <vt:lpstr>Lecture 12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92</cp:revision>
  <dcterms:created xsi:type="dcterms:W3CDTF">2017-06-08T02:27:15Z</dcterms:created>
  <dcterms:modified xsi:type="dcterms:W3CDTF">2018-05-09T08:17:32Z</dcterms:modified>
</cp:coreProperties>
</file>