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3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9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2018-10-03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제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30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게시판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목록과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글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쓰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구현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182508" y="723902"/>
            <a:ext cx="8705671" cy="159067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 Content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폴더 추가 </a:t>
            </a:r>
            <a:endParaRPr lang="en-US" altLang="ko-KR" sz="2000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layout/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header.jsp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수정</a:t>
            </a:r>
            <a:endParaRPr lang="en-US" altLang="ko-KR" sz="2000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2000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src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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com.myhome.board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패키지 추가</a:t>
            </a:r>
            <a:endParaRPr lang="en-US" altLang="ko-KR" sz="2000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US" altLang="ko-KR" sz="2000" b="1" dirty="0" err="1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src</a:t>
            </a:r>
            <a:r>
              <a:rPr lang="en-US" altLang="ko-KR" sz="2000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 </a:t>
            </a:r>
            <a:r>
              <a:rPr lang="en-US" altLang="ko-KR" sz="2000" b="1" dirty="0" err="1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com.myhome.board.action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패키지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30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게시판 목록과 글쓰기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014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182508" y="723902"/>
            <a:ext cx="8705671" cy="184784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5.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클래스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인터페이스 추가</a:t>
            </a:r>
            <a:endParaRPr lang="en-US" altLang="ko-KR" sz="2000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1) </a:t>
            </a:r>
            <a:r>
              <a:rPr lang="ko-KR" altLang="en-US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서블릿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com.myhome.board.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게시판 관련 컨트롤러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2)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클래스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com.myhome.board.action.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ActionForward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다음 페이지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nextPath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),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페이지 이동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isRedirect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3)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인터페이스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 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com.myhome.board.action.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Action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실행할 클래스들의 루트 인터페이스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4) Action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구현클래스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en-US" altLang="ko-KR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com.myhome.board.action.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BoardListAction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게시판 목록 조회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(DB select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실행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5) Action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구현클래스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 </a:t>
            </a:r>
            <a:r>
              <a:rPr lang="en-US" altLang="ko-KR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com.myhome.board.action.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BoardWriteAction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게시판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글쓰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기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(DB insert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실행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C0000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30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게시판 목록과 글쓰기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182508" y="2809877"/>
            <a:ext cx="8705671" cy="140969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6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. JSP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</a:t>
            </a:r>
            <a:endParaRPr lang="en-US" altLang="ko-KR" sz="2000" b="1" dirty="0" smtClean="0">
              <a:solidFill>
                <a:srgbClr val="00206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1) </a:t>
            </a:r>
            <a:r>
              <a:rPr lang="en-US" altLang="ko-KR" b="1" dirty="0" err="1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WebContent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/board/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boardListView.jsp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게시판 목록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View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페이지</a:t>
            </a:r>
            <a:endParaRPr lang="ko-KR" altLang="en-US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2) </a:t>
            </a:r>
            <a:r>
              <a:rPr lang="en-US" altLang="ko-KR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WebContent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/board/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boardWriteView.jsp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게시판 글쓰기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View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페이지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(&lt;form&gt;)</a:t>
            </a:r>
            <a:endParaRPr lang="ko-KR" altLang="en-US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3) </a:t>
            </a:r>
            <a:r>
              <a:rPr lang="en-US" altLang="ko-KR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WebContent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/board/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boardResultView.jsp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추가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글쓰기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수정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삭제에 대한 결과 페이지</a:t>
            </a:r>
            <a:endParaRPr lang="en-US" altLang="ko-KR" b="1" dirty="0">
              <a:solidFill>
                <a:srgbClr val="C0000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42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182508" y="723902"/>
            <a:ext cx="8705671" cy="184784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&lt;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 목록 진행 과정 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URL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BoardList.do 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BoardListAction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의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execute()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을 수행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+ request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글 목록 정보를 저장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- URL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 BoardListView.do 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는 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boardListView.jsp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포워드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boardListView.jsp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실행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 목록 보여줌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30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게시판 목록과 글쓰기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D612FF6-9F1C-4FD9-AF3E-7E554352257A}"/>
              </a:ext>
            </a:extLst>
          </p:cNvPr>
          <p:cNvSpPr/>
          <p:nvPr/>
        </p:nvSpPr>
        <p:spPr>
          <a:xfrm>
            <a:off x="182508" y="2743202"/>
            <a:ext cx="8705671" cy="2190748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&lt; </a:t>
            </a:r>
            <a:r>
              <a:rPr lang="ko-KR" altLang="en-US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 쓰기 진행 과정 </a:t>
            </a:r>
            <a:r>
              <a:rPr lang="en-US" altLang="ko-KR" sz="2000" b="1" dirty="0" smtClean="0">
                <a:solidFill>
                  <a:srgbClr val="00206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URL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BoardWriteForm.do ) :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글쓰기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&lt;form&gt;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boardWriteView.jsp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forward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boardWriteView.jsp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에서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 제목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글 내용을 입력 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URL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 BoardWrite.do) + </a:t>
            </a:r>
            <a:r>
              <a:rPr lang="ko-KR" altLang="en-US" b="1" dirty="0" err="1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파라미터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전송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itchFamily="2" charset="2"/>
              </a:rPr>
              <a:t>BoardWriteAction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execute()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을 수행 </a:t>
            </a: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+ request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에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수행 결과를 저장</a:t>
            </a:r>
            <a:endParaRPr lang="en-US" altLang="ko-KR" b="1" dirty="0" smtClean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- URL </a:t>
            </a:r>
            <a:r>
              <a:rPr lang="ko-KR" altLang="en-US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요청 </a:t>
            </a: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( Result.do )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- 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Controller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는 </a:t>
            </a:r>
            <a:r>
              <a:rPr lang="en-US" altLang="ko-KR" b="1" dirty="0" err="1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boardResultView.jsp</a:t>
            </a:r>
            <a:r>
              <a:rPr lang="en-US" altLang="ko-KR" b="1" dirty="0">
                <a:solidFill>
                  <a:srgbClr val="C0000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008080"/>
                </a:solidFill>
                <a:latin typeface="나눔스퀘어OTF" pitchFamily="34" charset="-127"/>
                <a:ea typeface="나눔스퀘어OTF" pitchFamily="34" charset="-127"/>
                <a:sym typeface="Wingdings" panose="05000000000000000000" pitchFamily="2" charset="2"/>
              </a:rPr>
              <a:t>로 포워드</a:t>
            </a:r>
            <a:endParaRPr lang="en-US" altLang="ko-KR" b="1" dirty="0">
              <a:solidFill>
                <a:srgbClr val="008080"/>
              </a:solidFill>
              <a:latin typeface="나눔스퀘어OTF" pitchFamily="34" charset="-127"/>
              <a:ea typeface="나눔스퀘어OTF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303</Words>
  <Application>Microsoft Office PowerPoint</Application>
  <PresentationFormat>화면 슬라이드 쇼(16:9)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제 30 강 게시판 목록과 글쓰기 구현</vt:lpstr>
      <vt:lpstr>PowerPoint 프레젠테이션</vt:lpstr>
      <vt:lpstr>PowerPoint 프레젠테이션</vt:lpstr>
      <vt:lpstr>PowerPoint 프레젠테이션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232</cp:revision>
  <dcterms:created xsi:type="dcterms:W3CDTF">2017-06-08T02:27:15Z</dcterms:created>
  <dcterms:modified xsi:type="dcterms:W3CDTF">2018-10-03T12:24:46Z</dcterms:modified>
</cp:coreProperties>
</file>