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98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03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SYSTEM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관리자의 주요 명령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SYSTEM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100547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로그인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CONNECT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아이디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]/[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비밀번호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CONNECT SYSTEM/ORACLE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;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CONNECT / AS SYSDBA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;</a:t>
            </a:r>
            <a:endParaRPr lang="en-US" altLang="ko-KR" dirty="0">
              <a:solidFill>
                <a:srgbClr val="0070C0"/>
              </a:solidFill>
              <a:latin typeface="나눔스퀘어 Bold"/>
              <a:ea typeface="나눔스퀘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참고 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: CONNECT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는 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CONN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으로 줄여 써도 된다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.)</a:t>
            </a:r>
            <a:endParaRPr lang="ko-KR" altLang="en-US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7493B81-3D90-4EE5-99CF-4E0FA987D6CF}"/>
              </a:ext>
            </a:extLst>
          </p:cNvPr>
          <p:cNvSpPr/>
          <p:nvPr/>
        </p:nvSpPr>
        <p:spPr>
          <a:xfrm>
            <a:off x="309678" y="1904637"/>
            <a:ext cx="8491478" cy="31875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이 계정 확인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SHOW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USER;</a:t>
            </a:r>
            <a:endParaRPr lang="ko-KR" altLang="en-US" b="1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4414F6D-9931-41DE-81F6-AEC2C999588A}"/>
              </a:ext>
            </a:extLst>
          </p:cNvPr>
          <p:cNvSpPr/>
          <p:nvPr/>
        </p:nvSpPr>
        <p:spPr>
          <a:xfrm>
            <a:off x="309678" y="2339378"/>
            <a:ext cx="8491478" cy="53254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계정 생성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CREATE USER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계정명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IDENTIFIED BY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비밀번호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ko-KR" altLang="en-US" b="1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CREATE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USER MY_USER IDENTIFIED BY password1234;</a:t>
            </a:r>
            <a:endParaRPr lang="ko-KR" altLang="en-US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EE6C650-102A-4232-A785-29DD96C9A771}"/>
              </a:ext>
            </a:extLst>
          </p:cNvPr>
          <p:cNvSpPr/>
          <p:nvPr/>
        </p:nvSpPr>
        <p:spPr>
          <a:xfrm>
            <a:off x="309678" y="2989858"/>
            <a:ext cx="8491478" cy="30877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계정 삭제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DROP USER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아이디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CASCADE;</a:t>
            </a:r>
            <a:endParaRPr lang="ko-KR" altLang="en-US" b="1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CC1C5F8-7D23-4EB0-8A6A-81425175B8EC}"/>
              </a:ext>
            </a:extLst>
          </p:cNvPr>
          <p:cNvSpPr/>
          <p:nvPr/>
        </p:nvSpPr>
        <p:spPr>
          <a:xfrm>
            <a:off x="309678" y="3423208"/>
            <a:ext cx="8491478" cy="49776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계정 권한 부여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GRANT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권한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종류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TO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계정명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GRANT DBA TO MY_USER;</a:t>
            </a:r>
            <a:endParaRPr lang="ko-KR" altLang="en-US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F0EDB8-10C2-4E06-96BC-5D4AEE3140AC}"/>
              </a:ext>
            </a:extLst>
          </p:cNvPr>
          <p:cNvSpPr/>
          <p:nvPr/>
        </p:nvSpPr>
        <p:spPr>
          <a:xfrm>
            <a:off x="309678" y="4045541"/>
            <a:ext cx="8491478" cy="37072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모든 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DBA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계정의 이름을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조회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</a:t>
            </a:r>
            <a:r>
              <a:rPr lang="en-US" altLang="ko-KR" b="1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SELECT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USERNAME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FROM DBA_USERS;</a:t>
            </a:r>
            <a:endParaRPr lang="ko-KR" altLang="en-US" b="1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3FEAEA5-BC82-4559-B2AA-48F8D392335A}"/>
              </a:ext>
            </a:extLst>
          </p:cNvPr>
          <p:cNvSpPr/>
          <p:nvPr/>
        </p:nvSpPr>
        <p:spPr>
          <a:xfrm>
            <a:off x="309678" y="4562779"/>
            <a:ext cx="8491478" cy="36153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특정 계정의 비밀번호 변경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ALTER USER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계정명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IDENTIFIED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BY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새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비밀번호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  <a:endParaRPr lang="ko-KR" altLang="en-US" b="1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069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편리한 단축키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125562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명령 복사하기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드래그 후 </a:t>
            </a:r>
            <a:r>
              <a:rPr lang="ko-KR" altLang="en-US" b="1" dirty="0" err="1" smtClean="0">
                <a:solidFill>
                  <a:srgbClr val="002060"/>
                </a:solidFill>
                <a:latin typeface="나눔스퀘어 Bold"/>
                <a:ea typeface="나눔스퀘어"/>
              </a:rPr>
              <a:t>우클릭</a:t>
            </a:r>
            <a:endParaRPr lang="en-US" altLang="ko-KR" b="1" dirty="0" smtClean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명령 </a:t>
            </a:r>
            <a:r>
              <a:rPr lang="ko-KR" altLang="en-US" b="1" dirty="0" err="1" smtClean="0">
                <a:solidFill>
                  <a:srgbClr val="008080"/>
                </a:solidFill>
                <a:latin typeface="나눔스퀘어 Bold"/>
                <a:ea typeface="나눔스퀘어"/>
              </a:rPr>
              <a:t>붙여넣기</a:t>
            </a:r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복사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  <a:latin typeface="나눔스퀘어 Bold"/>
                <a:ea typeface="나눔스퀘어"/>
              </a:rPr>
              <a:t>ctrl+c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)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후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커서 놓고 </a:t>
            </a:r>
            <a:r>
              <a:rPr lang="ko-KR" altLang="en-US" b="1" dirty="0" err="1" smtClean="0">
                <a:solidFill>
                  <a:srgbClr val="002060"/>
                </a:solidFill>
                <a:latin typeface="나눔스퀘어 Bold"/>
                <a:ea typeface="나눔스퀘어"/>
              </a:rPr>
              <a:t>우클릭</a:t>
            </a:r>
            <a:endParaRPr lang="en-US" altLang="ko-KR" b="1" dirty="0" smtClean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이전 명령 재실행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화살표 위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아래</a:t>
            </a:r>
            <a:endParaRPr lang="en-US" altLang="ko-KR" b="1" dirty="0" smtClean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화면 지우기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CL SCR;</a:t>
            </a:r>
            <a:endParaRPr lang="en-US" altLang="ko-KR" b="1" dirty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ko-KR" altLang="en-US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명령 </a:t>
            </a:r>
            <a:r>
              <a:rPr lang="ko-KR" altLang="en-US" b="1" dirty="0" err="1" smtClean="0">
                <a:solidFill>
                  <a:srgbClr val="008080"/>
                </a:solidFill>
                <a:latin typeface="나눔스퀘어 Bold"/>
                <a:ea typeface="나눔스퀘어"/>
              </a:rPr>
              <a:t>히스토리</a:t>
            </a:r>
            <a:r>
              <a:rPr lang="en-US" altLang="ko-KR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 Bold"/>
                <a:ea typeface="나눔스퀘어"/>
              </a:rPr>
              <a:t>F7</a:t>
            </a:r>
            <a:endParaRPr lang="en-US" altLang="ko-KR" b="1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1911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186</Words>
  <Application>Microsoft Office PowerPoint</Application>
  <PresentationFormat>화면 슬라이드 쇼(16:9)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 Server Page 03강 – SYSTEM 관리자의 주요 명령</vt:lpstr>
      <vt:lpstr>Lecture 03</vt:lpstr>
      <vt:lpstr>Lecture 03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 강사(JSP)</cp:lastModifiedBy>
  <cp:revision>52</cp:revision>
  <dcterms:created xsi:type="dcterms:W3CDTF">2017-06-08T02:27:15Z</dcterms:created>
  <dcterms:modified xsi:type="dcterms:W3CDTF">2018-04-15T13:15:30Z</dcterms:modified>
</cp:coreProperties>
</file>