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98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05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JSP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구조와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Servlet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소개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05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구조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610343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JSP : </a:t>
            </a: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5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썬마이크로시스템즈사에서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만든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Java Servlet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기반의 서버측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(back-end)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스크립트 기술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7C1858E-9A0F-421D-9D3C-8DA4D453C14D}"/>
              </a:ext>
            </a:extLst>
          </p:cNvPr>
          <p:cNvSpPr/>
          <p:nvPr/>
        </p:nvSpPr>
        <p:spPr>
          <a:xfrm>
            <a:off x="312053" y="1540486"/>
            <a:ext cx="8576125" cy="1800884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의 특징 </a:t>
            </a:r>
            <a:r>
              <a:rPr lang="en-US" altLang="ko-KR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:</a:t>
            </a: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- Java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Beans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라고 하는 자바 컴포넌트를 사용할 수 있음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- JSP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나 다른 </a:t>
            </a:r>
            <a:r>
              <a:rPr lang="ko-KR" altLang="en-US" sz="135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서블릿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간의 쉬운 데이터 공유 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	** page, request, session, application scope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으로 구현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자바의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모든 기능을 사용할 수 있음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무한한 확장성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IBM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오라클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썬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BEA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등에서 강력히 지원중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JSTL(JSP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Standard Tag Library)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과 같은 다양한 기능의 태그 라이브러리 사용 가능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다양한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운영체제와 여러 회사의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개발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실행 환경을 이용할 수 있음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00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05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구조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7C1858E-9A0F-421D-9D3C-8DA4D453C14D}"/>
              </a:ext>
            </a:extLst>
          </p:cNvPr>
          <p:cNvSpPr/>
          <p:nvPr/>
        </p:nvSpPr>
        <p:spPr>
          <a:xfrm>
            <a:off x="312054" y="790575"/>
            <a:ext cx="8469996" cy="208597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의 동작과정 </a:t>
            </a:r>
            <a:r>
              <a:rPr lang="en-US" altLang="ko-KR" sz="135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:</a:t>
            </a:r>
          </a:p>
          <a:p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파일명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350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jsp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파일명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_jsp.java(</a:t>
            </a:r>
            <a:r>
              <a:rPr lang="ko-KR" altLang="en-US" sz="1350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서블릿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파일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</a:rPr>
              <a:t> Compile 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파일명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_</a:t>
            </a:r>
            <a:r>
              <a:rPr lang="en-US" altLang="ko-KR" sz="1350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jsp.class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실행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서비스</a:t>
            </a:r>
            <a:r>
              <a:rPr lang="en-US" altLang="ko-KR" sz="135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endParaRPr lang="en-US" altLang="ko-KR" sz="1350" dirty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서버 가동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파일명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_</a:t>
            </a:r>
            <a:r>
              <a:rPr lang="en-US" altLang="ko-KR" sz="135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jsp.class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35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init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호출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메모리 로드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1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회만 실행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endParaRPr lang="en-US" altLang="ko-KR" sz="135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클라이언트들이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135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웹페이지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요청 시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multi-thread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방식으로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service()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호출 </a:t>
            </a:r>
            <a:endParaRPr lang="en-US" altLang="ko-KR" sz="1350" dirty="0" smtClean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ko-KR" altLang="en-US" sz="135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서버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종료 시 </a:t>
            </a:r>
            <a:r>
              <a:rPr lang="en-US" altLang="ko-KR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destroy() </a:t>
            </a:r>
            <a:r>
              <a:rPr lang="ko-KR" altLang="en-US" sz="135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실행</a:t>
            </a:r>
            <a:endParaRPr lang="en-US" altLang="ko-KR" sz="135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** 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해당 </a:t>
            </a:r>
            <a:r>
              <a:rPr lang="ko-KR" altLang="en-US" sz="13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서블릿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클래스는 최초 </a:t>
            </a:r>
            <a:r>
              <a:rPr lang="en-US" altLang="ko-KR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회만 객체화 되며</a:t>
            </a:r>
            <a:r>
              <a:rPr lang="en-US" altLang="ko-KR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이후 서비스는 </a:t>
            </a:r>
            <a:r>
              <a:rPr lang="ko-KR" altLang="en-US" sz="1300" dirty="0" err="1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멀티스레드</a:t>
            </a:r>
            <a:r>
              <a:rPr lang="ko-KR" altLang="en-US" sz="13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방식으로 </a:t>
            </a:r>
            <a:r>
              <a:rPr lang="ko-KR" altLang="en-US" sz="1300" dirty="0" err="1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메소드로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실행</a:t>
            </a:r>
            <a:r>
              <a:rPr lang="en-US" altLang="ko-KR" sz="13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: </a:t>
            </a:r>
            <a:r>
              <a:rPr lang="ko-KR" altLang="en-US" sz="1300" dirty="0" smtClean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수 십 명의 클라이언트가 페이지를 요청할 때 수 십 개의 객체가 생성되지는 않음</a:t>
            </a:r>
            <a:endParaRPr lang="en-US" altLang="ko-KR" sz="13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      =&gt; </a:t>
            </a:r>
            <a:r>
              <a:rPr lang="ko-KR" altLang="en-US" sz="1300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서버의 메모리를 절약할 수 있음</a:t>
            </a:r>
            <a:endParaRPr lang="en-US" altLang="ko-KR" sz="1300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9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169</Words>
  <Application>Microsoft Office PowerPoint</Application>
  <PresentationFormat>화면 슬라이드 쇼(16:9)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 Server Page 05강- JSP의 구조와 Servlet 소개</vt:lpstr>
      <vt:lpstr>Lecture 05</vt:lpstr>
      <vt:lpstr>Lecture 05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110</cp:revision>
  <dcterms:created xsi:type="dcterms:W3CDTF">2017-06-08T02:27:15Z</dcterms:created>
  <dcterms:modified xsi:type="dcterms:W3CDTF">2018-05-25T10:07:14Z</dcterms:modified>
</cp:coreProperties>
</file>