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6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260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20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JSTL(Java Standard Tag Library)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JSTL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119027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JSTL(Java Standard Tag Libraries)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의 표준 태그 라이브러리</a:t>
            </a:r>
            <a:endParaRPr lang="en-US" altLang="ko-KR" sz="1600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액션 태그로 처리할 수 없는 작업을 수행하는 태그 라이브러리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for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문 등을 대체할 수 있음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변수 선언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속성 선언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이나 문자열 처리 등이 용이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JSTL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B141DED-7C99-419A-BA27-F0C4F4742DBB}"/>
              </a:ext>
            </a:extLst>
          </p:cNvPr>
          <p:cNvSpPr/>
          <p:nvPr/>
        </p:nvSpPr>
        <p:spPr>
          <a:xfrm>
            <a:off x="142015" y="725635"/>
            <a:ext cx="8859970" cy="25433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&lt;JSTL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종류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(1/2) &gt;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 Core 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(prefix : c) (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URI 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http://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java.sun.com/jsp/jstl/core)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일반 프로그래밍과 유사한 변수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사용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제어문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(if, for, switch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문 등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과 같은 역할의 태그 지원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 이동 기능 지원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Formatting (prefix :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fmt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(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URI  http://java.sun.com/jsp/jstl/fmt)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숫자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시간 서식 기능 지원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국제화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다국어 기능 지원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66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JSTL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B141DED-7C99-419A-BA27-F0C4F4742DBB}"/>
              </a:ext>
            </a:extLst>
          </p:cNvPr>
          <p:cNvSpPr/>
          <p:nvPr/>
        </p:nvSpPr>
        <p:spPr>
          <a:xfrm>
            <a:off x="142509" y="738533"/>
            <a:ext cx="8859970" cy="2629507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&lt;JSTL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종류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(2/2) &gt;</a:t>
            </a:r>
            <a:endParaRPr lang="en-US" altLang="ko-KR" sz="1800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DataBase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(prefix :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sql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(URI  http://java.sun.com/jsp/jstl/sql)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DB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데이터의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CRUD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기능 지원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4.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XML (prefix : x) (URI  http://java.sun.com/jsp/jstl/xml)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XML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문서 처리 기능 지원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5. Function (prefix 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fn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(URI  http://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java.sun.com/jsp/jstl/functions)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문자열 처리 기능 지원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23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232</Words>
  <Application>Microsoft Office PowerPoint</Application>
  <PresentationFormat>화면 슬라이드 쇼(16:9)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20강 JSTL(Java Standard Tag Library)</vt:lpstr>
      <vt:lpstr>Lecture 20</vt:lpstr>
      <vt:lpstr>Lecture 20</vt:lpstr>
      <vt:lpstr>Lecture 20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188</cp:revision>
  <dcterms:created xsi:type="dcterms:W3CDTF">2017-06-08T02:27:15Z</dcterms:created>
  <dcterms:modified xsi:type="dcterms:W3CDTF">2018-06-07T16:36:03Z</dcterms:modified>
</cp:coreProperties>
</file>