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50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09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템플릿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(Templates)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09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템플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릿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161925" y="775690"/>
            <a:ext cx="8840554" cy="403557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18893BD-954C-4478-A8BC-3753F0F2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816818"/>
            <a:ext cx="2923452" cy="2781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CA62045-FF67-4469-B305-50736AA5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68" y="815555"/>
            <a:ext cx="2961500" cy="28049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4A12944-DB1D-4A6F-A66D-1C3A27D3A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10" y="807293"/>
            <a:ext cx="2973944" cy="28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20</Words>
  <Application>Microsoft Office PowerPoint</Application>
  <PresentationFormat>화면 슬라이드 쇼(16:9)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09강 – 템플릿(Templates)</vt:lpstr>
      <vt:lpstr>Lecture 09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135</cp:revision>
  <dcterms:created xsi:type="dcterms:W3CDTF">2017-06-08T02:27:15Z</dcterms:created>
  <dcterms:modified xsi:type="dcterms:W3CDTF">2018-05-29T17:11:42Z</dcterms:modified>
</cp:coreProperties>
</file>