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제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34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파일 업로드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34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파일 업로드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D612FF6-9F1C-4FD9-AF3E-7E554352257A}"/>
              </a:ext>
            </a:extLst>
          </p:cNvPr>
          <p:cNvSpPr/>
          <p:nvPr/>
        </p:nvSpPr>
        <p:spPr>
          <a:xfrm>
            <a:off x="182508" y="711315"/>
            <a:ext cx="8705671" cy="249861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0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cos.jar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1.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header.jsp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수정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Web-Content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폴더 추가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3.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Web-Content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storage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폴더 추가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4.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com.myhome.file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패키지 추가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com.myhome.file.FileList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서블릿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추가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6.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file/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fileListView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JSP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7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file/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fileUpload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 JSP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8.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com.myhome.FileUpload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서블릿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추가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9.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file/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fileUploadResult.jsp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70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72</Words>
  <Application>Microsoft Office PowerPoint</Application>
  <PresentationFormat>화면 슬라이드 쇼(16:9)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제 34 강- 파일 업로드</vt:lpstr>
      <vt:lpstr>Lecture 34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243</cp:revision>
  <dcterms:created xsi:type="dcterms:W3CDTF">2017-06-08T02:27:15Z</dcterms:created>
  <dcterms:modified xsi:type="dcterms:W3CDTF">2018-10-05T07:56:21Z</dcterms:modified>
</cp:coreProperties>
</file>