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98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272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490296"/>
            <a:ext cx="6858000" cy="1081454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b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회원 가입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페이지 구현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(2)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회원 가입 구현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3"/>
            <a:ext cx="8475531" cy="310630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 table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생성 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CREATE TABLE member (</a:t>
            </a:r>
          </a:p>
          <a:p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no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NUMBER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PRIMARY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KEY,</a:t>
            </a:r>
          </a:p>
          <a:p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id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VARCHAR2(40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	NOT NULL UNIQUE,</a:t>
            </a:r>
          </a:p>
          <a:p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password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VARCHAR2(40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	NOT NULL,</a:t>
            </a:r>
          </a:p>
          <a:p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email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VARCHAR2(40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	NOT NULL UNIQUE,</a:t>
            </a:r>
          </a:p>
          <a:p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nickname	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VARCHAR2(40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	NOT NULL UNIQUE,</a:t>
            </a:r>
          </a:p>
          <a:p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err="1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regdate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DATE</a:t>
            </a:r>
          </a:p>
          <a:p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2.  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member_seq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시퀀스 생성 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CREATE SEQUENCE </a:t>
            </a:r>
            <a:r>
              <a:rPr lang="en-US" altLang="ko-KR" sz="1700" dirty="0" err="1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member_seq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;</a:t>
            </a:r>
            <a:endParaRPr lang="en-US" altLang="ko-KR" sz="1700" dirty="0">
              <a:solidFill>
                <a:schemeClr val="bg2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62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회원 가입 구현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234129" y="711314"/>
            <a:ext cx="8475531" cy="273526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3.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join/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joinView.jsp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회원 가입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&lt;form&gt;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(View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17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4. join/script.js (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자바스크립트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두 비밀번호가 일치하는 지 확인 후 전송하는 함수 정의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5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join/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joinLogic.jsp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DB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에 회원 정보를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insert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하는 페이지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(logic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6. join/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joinResultView.jsp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등록 결과를 보여주는 페이지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(View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endParaRPr lang="en-US" altLang="ko-KR" sz="1700" dirty="0">
              <a:solidFill>
                <a:schemeClr val="bg2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myhome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/layout/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header.jsp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수정</a:t>
            </a:r>
            <a:endParaRPr lang="en-US" altLang="ko-KR" sz="1700" dirty="0">
              <a:solidFill>
                <a:schemeClr val="bg2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06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103</Words>
  <Application>Microsoft Office PowerPoint</Application>
  <PresentationFormat>화면 슬라이드 쇼(16:9)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Java Server Page 12강  회원 가입 페이지 구현(2)</vt:lpstr>
      <vt:lpstr>Lecture 12</vt:lpstr>
      <vt:lpstr>Lecture 12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156</cp:revision>
  <dcterms:created xsi:type="dcterms:W3CDTF">2017-06-08T02:27:15Z</dcterms:created>
  <dcterms:modified xsi:type="dcterms:W3CDTF">2018-06-04T07:24:50Z</dcterms:modified>
</cp:coreProperties>
</file>