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98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 Connection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연동하기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91976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JDBC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DBMS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접근할 수 있도록 도와주는 라이브러리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(Oracle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이외에도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Ms-sql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다른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DBMS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관련된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JDBC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있다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3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69116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URL  :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jdbc:oracle</a:t>
            </a:r>
            <a:r>
              <a:rPr lang="en-US" altLang="ko-KR" b="1" dirty="0" smtClean="0">
                <a:solidFill>
                  <a:srgbClr val="002060"/>
                </a:solidFill>
              </a:rPr>
              <a:t>:</a:t>
            </a:r>
            <a:r>
              <a:rPr lang="ko-KR" altLang="en-US" b="1" dirty="0" smtClean="0">
                <a:solidFill>
                  <a:srgbClr val="002060"/>
                </a:solidFill>
              </a:rPr>
              <a:t>드라이버타입</a:t>
            </a:r>
            <a:r>
              <a:rPr lang="en-US" altLang="ko-KR" b="1" dirty="0" smtClean="0">
                <a:solidFill>
                  <a:srgbClr val="002060"/>
                </a:solidFill>
              </a:rPr>
              <a:t>:[</a:t>
            </a:r>
            <a:r>
              <a:rPr lang="ko-KR" altLang="en-US" b="1" dirty="0" err="1" smtClean="0">
                <a:solidFill>
                  <a:srgbClr val="002060"/>
                </a:solidFill>
              </a:rPr>
              <a:t>계정명</a:t>
            </a:r>
            <a:r>
              <a:rPr lang="en-US" altLang="ko-KR" b="1" dirty="0" smtClean="0">
                <a:solidFill>
                  <a:srgbClr val="002060"/>
                </a:solidFill>
              </a:rPr>
              <a:t>/</a:t>
            </a:r>
            <a:r>
              <a:rPr lang="ko-KR" altLang="en-US" b="1" dirty="0" smtClean="0">
                <a:solidFill>
                  <a:srgbClr val="002060"/>
                </a:solidFill>
              </a:rPr>
              <a:t>비밀번호</a:t>
            </a:r>
            <a:r>
              <a:rPr lang="en-US" altLang="ko-KR" b="1" dirty="0" smtClean="0">
                <a:solidFill>
                  <a:srgbClr val="002060"/>
                </a:solidFill>
              </a:rPr>
              <a:t>]@[//]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호스트명</a:t>
            </a:r>
            <a:r>
              <a:rPr lang="en-US" altLang="ko-KR" b="1" dirty="0" smtClean="0">
                <a:solidFill>
                  <a:srgbClr val="002060"/>
                </a:solidFill>
              </a:rPr>
              <a:t>[:</a:t>
            </a:r>
            <a:r>
              <a:rPr lang="en-US" altLang="ko-KR" b="1" dirty="0">
                <a:solidFill>
                  <a:srgbClr val="002060"/>
                </a:solidFill>
              </a:rPr>
              <a:t>port][/XE]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jdbc:oracle:thin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:@localhost:1521:xe</a:t>
            </a:r>
          </a:p>
        </p:txBody>
      </p:sp>
    </p:spTree>
    <p:extLst>
      <p:ext uri="{BB962C8B-B14F-4D97-AF65-F5344CB8AC3E}">
        <p14:creationId xmlns:p14="http://schemas.microsoft.com/office/powerpoint/2010/main" val="13524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76</Words>
  <Application>Microsoft Office PowerPoint</Application>
  <PresentationFormat>화면 슬라이드 쇼(16:9)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Java Server Page 12강 –  Connection 연동하기</vt:lpstr>
      <vt:lpstr>Lecture 12</vt:lpstr>
      <vt:lpstr>Lecture 12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89</cp:revision>
  <dcterms:created xsi:type="dcterms:W3CDTF">2017-06-08T02:27:15Z</dcterms:created>
  <dcterms:modified xsi:type="dcterms:W3CDTF">2018-05-09T06:42:07Z</dcterms:modified>
</cp:coreProperties>
</file>