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tverh97.wixsite.com/webs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AC9A-A866-D675-EABC-9F99E6007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z="5200" dirty="0">
                <a:latin typeface="Bahnschrift Condensed" panose="020B0502040204020203" pitchFamily="34" charset="0"/>
              </a:rPr>
              <a:t>Mēbeļu ražošanas uzņēmuma mājaslapa</a:t>
            </a:r>
            <a:endParaRPr lang="en-150" sz="52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9F8D-FE72-D7FF-D4C4-F7B3BF36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40790"/>
            <a:ext cx="7891272" cy="1069848"/>
          </a:xfrm>
        </p:spPr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Vitālijs Verhovičs</a:t>
            </a:r>
          </a:p>
          <a:p>
            <a:r>
              <a:rPr lang="lv-LV" dirty="0">
                <a:latin typeface="Bahnschrift" panose="020B0502040204020203" pitchFamily="34" charset="0"/>
              </a:rPr>
              <a:t>vv20033</a:t>
            </a:r>
          </a:p>
        </p:txBody>
      </p:sp>
    </p:spTree>
    <p:extLst>
      <p:ext uri="{BB962C8B-B14F-4D97-AF65-F5344CB8AC3E}">
        <p14:creationId xmlns:p14="http://schemas.microsoft.com/office/powerpoint/2010/main" val="329824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40D9-F6D8-3D24-1280-106433EC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Problēma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4457-EE75-2981-1BF0-CFE92EB2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>
                <a:latin typeface="Bahnschrift" panose="020B0502040204020203" pitchFamily="34" charset="0"/>
                <a:hlinkClick r:id="rId2"/>
              </a:rPr>
              <a:t>https://vitverh97.wixsite.com/website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>
                <a:latin typeface="Bahnschrift" panose="020B0502040204020203" pitchFamily="34" charset="0"/>
              </a:rPr>
              <a:t>Nav skaista mājaslapa</a:t>
            </a:r>
          </a:p>
          <a:p>
            <a:r>
              <a:rPr lang="lv-LV" dirty="0">
                <a:latin typeface="Bahnschrift" panose="020B0502040204020203" pitchFamily="34" charset="0"/>
              </a:rPr>
              <a:t>Dīvaina saite</a:t>
            </a:r>
          </a:p>
          <a:p>
            <a:r>
              <a:rPr lang="lv-LV" dirty="0">
                <a:latin typeface="Bahnschrift" panose="020B0502040204020203" pitchFamily="34" charset="0"/>
              </a:rPr>
              <a:t>Nav atrodama meklētājos</a:t>
            </a:r>
          </a:p>
          <a:p>
            <a:r>
              <a:rPr lang="lv-LV" dirty="0">
                <a:latin typeface="Bahnschrift" panose="020B0502040204020203" pitchFamily="34" charset="0"/>
              </a:rPr>
              <a:t>WIX reklāma</a:t>
            </a:r>
            <a:endParaRPr lang="en-1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216B-B819-4BFF-74EB-7B43DB1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Uzdevumi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EF78-804C-B293-6BBB-2388B17D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Atsvaidzināt dizainu</a:t>
            </a:r>
          </a:p>
          <a:p>
            <a:r>
              <a:rPr lang="lv-LV" dirty="0">
                <a:latin typeface="Bahnschrift" panose="020B0502040204020203" pitchFamily="34" charset="0"/>
              </a:rPr>
              <a:t>Padarīt mājaslapu viegli atrodamu</a:t>
            </a:r>
          </a:p>
          <a:p>
            <a:r>
              <a:rPr lang="lv-LV" dirty="0">
                <a:latin typeface="Bahnschrift" panose="020B0502040204020203" pitchFamily="34" charset="0"/>
              </a:rPr>
              <a:t>Domēna vārdam jāatbilst uzņēmuma nosaukumam</a:t>
            </a:r>
          </a:p>
          <a:p>
            <a:r>
              <a:rPr lang="lv-LV" dirty="0">
                <a:latin typeface="Bahnschrift" panose="020B0502040204020203" pitchFamily="34" charset="0"/>
              </a:rPr>
              <a:t>Izveidot dokumentāciju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904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216B-B819-4BFF-74EB-7B43DB1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Risinājumi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EF78-804C-B293-6BBB-2388B17D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Bahnschrift" panose="020B0502040204020203" pitchFamily="34" charset="0"/>
              </a:rPr>
              <a:t>Laravel</a:t>
            </a:r>
            <a:r>
              <a:rPr lang="lv-LV" dirty="0">
                <a:latin typeface="Bahnschrift" panose="020B0502040204020203" pitchFamily="34" charset="0"/>
              </a:rPr>
              <a:t> satvars</a:t>
            </a:r>
          </a:p>
          <a:p>
            <a:r>
              <a:rPr lang="lv-LV" dirty="0" err="1">
                <a:latin typeface="Bahnschrift" panose="020B0502040204020203" pitchFamily="34" charset="0"/>
              </a:rPr>
              <a:t>Lightbox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 err="1">
                <a:latin typeface="Bahnschrift" panose="020B0502040204020203" pitchFamily="34" charset="0"/>
              </a:rPr>
              <a:t>AreaIT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>
                <a:latin typeface="Bahnschrift" panose="020B0502040204020203" pitchFamily="34" charset="0"/>
              </a:rPr>
              <a:t>NIC.lv</a:t>
            </a: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371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A3D-715B-E5CF-3E5D-A84A7A39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Rezultāti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30C8E-027C-84AA-FEFB-13766CAA6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Problēma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D7A1-BD45-7E19-5022-CBD7F0A7E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Nav skaista mājaslapa</a:t>
            </a:r>
          </a:p>
          <a:p>
            <a:r>
              <a:rPr lang="lv-LV" dirty="0">
                <a:latin typeface="Bahnschrift" panose="020B0502040204020203" pitchFamily="34" charset="0"/>
              </a:rPr>
              <a:t>Dīvaina saite</a:t>
            </a:r>
          </a:p>
          <a:p>
            <a:r>
              <a:rPr lang="lv-LV" dirty="0">
                <a:latin typeface="Bahnschrift" panose="020B0502040204020203" pitchFamily="34" charset="0"/>
              </a:rPr>
              <a:t>Nav atrodama meklētājos</a:t>
            </a:r>
          </a:p>
          <a:p>
            <a:r>
              <a:rPr lang="lv-LV" dirty="0">
                <a:latin typeface="Bahnschrift" panose="020B0502040204020203" pitchFamily="34" charset="0"/>
              </a:rPr>
              <a:t>WIX reklāma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A089F-8AB7-E81E-7839-6D01D863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Risinājums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46BEF-1EC4-A43E-DAF5-09CD83C21D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Dizains ir uzlabots</a:t>
            </a:r>
          </a:p>
          <a:p>
            <a:r>
              <a:rPr lang="lv-LV" dirty="0">
                <a:latin typeface="Bahnschrift" panose="020B0502040204020203" pitchFamily="34" charset="0"/>
              </a:rPr>
              <a:t>vivatels.lv</a:t>
            </a:r>
          </a:p>
          <a:p>
            <a:r>
              <a:rPr lang="lv-LV" dirty="0">
                <a:latin typeface="Bahnschrift" panose="020B0502040204020203" pitchFamily="34" charset="0"/>
              </a:rPr>
              <a:t> </a:t>
            </a:r>
            <a:endParaRPr lang="en-15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44D4E-F5EB-19EA-F7F7-6E4C862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58" y="3576924"/>
            <a:ext cx="4859526" cy="187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F4316-AC5C-23B1-0653-7C502651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58" y="3576924"/>
            <a:ext cx="4859526" cy="22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C457-42D5-2FED-4635-D88F3BEB2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Demonstrācija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702362-1C97-033F-3964-0B3FACB54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>
                <a:hlinkClick r:id="rId2"/>
              </a:rPr>
              <a:t>http://localhost:8000/</a:t>
            </a:r>
            <a:r>
              <a:rPr lang="lv-LV" dirty="0"/>
              <a:t>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17924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</TotalTime>
  <Words>76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Bahnschrift</vt:lpstr>
      <vt:lpstr>Bahnschrift Condensed</vt:lpstr>
      <vt:lpstr>Rockwell</vt:lpstr>
      <vt:lpstr>Rockwell Condensed</vt:lpstr>
      <vt:lpstr>Wingdings</vt:lpstr>
      <vt:lpstr>Wood Type</vt:lpstr>
      <vt:lpstr>Mēbeļu ražošanas uzņēmuma mājaslapa</vt:lpstr>
      <vt:lpstr>Problēma</vt:lpstr>
      <vt:lpstr>Uzdevumi</vt:lpstr>
      <vt:lpstr>Risinājumi</vt:lpstr>
      <vt:lpstr>Rezultāti</vt:lpstr>
      <vt:lpstr>Demonstrācija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Mēbeļu ražošanas uzņēmuma mājaslapa</dc:title>
  <dc:creator>Vitālijs Verhovičs</dc:creator>
  <cp:lastModifiedBy>Vitālijs Verhovičs</cp:lastModifiedBy>
  <cp:revision>2</cp:revision>
  <dcterms:created xsi:type="dcterms:W3CDTF">2023-01-15T08:55:45Z</dcterms:created>
  <dcterms:modified xsi:type="dcterms:W3CDTF">2023-01-15T10:27:21Z</dcterms:modified>
</cp:coreProperties>
</file>