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3" r:id="rId8"/>
    <p:sldId id="266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089"/>
    <a:srgbClr val="2E2EDF"/>
    <a:srgbClr val="1F2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234"/>
      </p:cViewPr>
      <p:guideLst>
        <p:guide orient="horz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45" d="100"/>
          <a:sy n="145" d="100"/>
        </p:scale>
        <p:origin x="6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282B2A-05B9-DA43-B020-0E17B43099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0F47-F956-A04A-B651-0BD4539C2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D6820-C90F-314A-B635-C792A02598A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E4E16-EE10-FD4C-BD38-5D3EA4A78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22654-B272-734A-8F53-4FAFEF85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C2991-C7D9-7247-8934-6D802DBD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DD683-F048-40F2-8F8B-BB5C49C79AC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BB03-6D45-4B7D-B28F-151C74B8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dirty="0"/>
              <a:t>Rediģēt šablona apakšvirsraksta stilu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5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uma vietturis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Kājenes vietturis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Satura vietturis 2"/>
          <p:cNvSpPr>
            <a:spLocks noGrp="1"/>
          </p:cNvSpPr>
          <p:nvPr>
            <p:ph sz="half" idx="1"/>
          </p:nvPr>
        </p:nvSpPr>
        <p:spPr>
          <a:xfrm>
            <a:off x="274319" y="1269961"/>
            <a:ext cx="5745481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6172200" y="1269961"/>
            <a:ext cx="5814752" cy="490700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399011" y="199506"/>
            <a:ext cx="11438313" cy="972590"/>
          </a:xfrm>
        </p:spPr>
        <p:txBody>
          <a:bodyPr/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99012" y="1426629"/>
            <a:ext cx="5598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Rediģēt šablona teksta stilus</a:t>
            </a:r>
          </a:p>
        </p:txBody>
      </p:sp>
      <p:sp>
        <p:nvSpPr>
          <p:cNvPr id="4" name="Satura vietturis 3"/>
          <p:cNvSpPr>
            <a:spLocks noGrp="1"/>
          </p:cNvSpPr>
          <p:nvPr>
            <p:ph sz="half" idx="2"/>
          </p:nvPr>
        </p:nvSpPr>
        <p:spPr>
          <a:xfrm>
            <a:off x="399012" y="2310938"/>
            <a:ext cx="5598564" cy="3878725"/>
          </a:xfrm>
        </p:spPr>
        <p:txBody>
          <a:bodyPr/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ksta vietturis 4"/>
          <p:cNvSpPr>
            <a:spLocks noGrp="1"/>
          </p:cNvSpPr>
          <p:nvPr>
            <p:ph type="body" sz="quarter" idx="3"/>
          </p:nvPr>
        </p:nvSpPr>
        <p:spPr>
          <a:xfrm>
            <a:off x="6172200" y="1426629"/>
            <a:ext cx="566512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Satura vietturis 5"/>
          <p:cNvSpPr>
            <a:spLocks noGrp="1"/>
          </p:cNvSpPr>
          <p:nvPr>
            <p:ph sz="quarter" idx="4"/>
          </p:nvPr>
        </p:nvSpPr>
        <p:spPr>
          <a:xfrm>
            <a:off x="6172200" y="2310938"/>
            <a:ext cx="5665124" cy="3878725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Kājenes vietturis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aida numura vietturis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Kājenes vietturis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uma vietturis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74D3B-0145-4B40-BC41-2631D243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/>
          <p:cNvSpPr>
            <a:spLocks noGrp="1"/>
          </p:cNvSpPr>
          <p:nvPr>
            <p:ph type="title"/>
          </p:nvPr>
        </p:nvSpPr>
        <p:spPr>
          <a:xfrm>
            <a:off x="315882" y="517138"/>
            <a:ext cx="11712633" cy="79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315882" y="1709531"/>
            <a:ext cx="11712633" cy="19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Rediģēt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73" y="6095209"/>
            <a:ext cx="2027763" cy="685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C4F950-DFF2-F042-952F-DAC967054040}"/>
              </a:ext>
            </a:extLst>
          </p:cNvPr>
          <p:cNvSpPr/>
          <p:nvPr userDrawn="1"/>
        </p:nvSpPr>
        <p:spPr>
          <a:xfrm>
            <a:off x="0" y="6341165"/>
            <a:ext cx="9312965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235B9-3821-BA42-BA6A-FE61809AEEA0}"/>
              </a:ext>
            </a:extLst>
          </p:cNvPr>
          <p:cNvSpPr/>
          <p:nvPr userDrawn="1"/>
        </p:nvSpPr>
        <p:spPr>
          <a:xfrm>
            <a:off x="11638544" y="6341164"/>
            <a:ext cx="553456" cy="1999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verh97.wixsite.com/web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heey/VivatelsOnLaravel" TargetMode="External"/><Relationship Id="rId2" Type="http://schemas.openxmlformats.org/officeDocument/2006/relationships/hyperlink" Target="https://github.com/teaheey/Vivat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188261" y="2730228"/>
            <a:ext cx="8274424" cy="1228165"/>
          </a:xfrm>
        </p:spPr>
        <p:txBody>
          <a:bodyPr>
            <a:normAutofit fontScale="90000"/>
          </a:bodyPr>
          <a:lstStyle/>
          <a:p>
            <a:pPr algn="l"/>
            <a:r>
              <a:rPr lang="lv-LV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Mēbeļu ražošanas uzņēmuma mājaslapa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321859" y="5414681"/>
            <a:ext cx="7377954" cy="1201271"/>
          </a:xfrm>
        </p:spPr>
        <p:txBody>
          <a:bodyPr>
            <a:normAutofit/>
          </a:bodyPr>
          <a:lstStyle/>
          <a:p>
            <a:pPr algn="l"/>
            <a:r>
              <a:rPr lang="lv-LV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Vitālijs Verhovičs (vv20033)</a:t>
            </a:r>
          </a:p>
          <a:p>
            <a:pPr algn="l"/>
            <a:r>
              <a:rPr lang="lv-LV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Darba vadītājs: Dr.sc.comp. Māris Vītiņš</a:t>
            </a:r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ACE87-ED75-7B43-A701-F536DB07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4438" y="6251154"/>
            <a:ext cx="547561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561F35-B8D0-D743-A7D0-2D6F8591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" y="517138"/>
            <a:ext cx="11610504" cy="7948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Produkta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perspektīva</a:t>
            </a:r>
            <a: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id="{3E1E3D8D-225C-F744-A8FD-6C935416316E}"/>
              </a:ext>
            </a:extLst>
          </p:cNvPr>
          <p:cNvSpPr txBox="1">
            <a:spLocks/>
          </p:cNvSpPr>
          <p:nvPr/>
        </p:nvSpPr>
        <p:spPr>
          <a:xfrm>
            <a:off x="418011" y="1709530"/>
            <a:ext cx="11618971" cy="426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Fotogrāfiju kategorijas</a:t>
            </a:r>
          </a:p>
          <a:p>
            <a:pPr lvl="1"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Ūdenszīmes</a:t>
            </a:r>
          </a:p>
          <a:p>
            <a:pPr lvl="1"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SSL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6579D-4FDF-6BF2-30C9-3C9DEA4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03" y="3052764"/>
            <a:ext cx="11245235" cy="2782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4F36B-0720-F5B8-3E20-4AACAEE4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27" y="195079"/>
            <a:ext cx="4931611" cy="2797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1EAC5-5078-EFAA-B94E-5DFF499C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614" y="1311966"/>
            <a:ext cx="3428772" cy="48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Problēma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atura vietturis 2"/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https://vitverh97.wixsite.com/website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Nav skaista mājaslapa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Dīvaina saite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Nav atrodama meklētājos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WIX reklāma</a:t>
            </a:r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7DBB-B319-534E-8C65-39B3E9C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5EFE301D-05C8-B744-9765-6E9987CB74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Uzdevumi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3F263BF3-41E8-E943-8590-2EFB6BC2EF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/>
          <a:lstStyle/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Atsvaidzināt dizainu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Padarīt mājaslapu viegli atrodamu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Domēna vārdam jāatbilst uzņēmuma nosaukumam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Izveidot dokumentāciju</a:t>
            </a:r>
          </a:p>
          <a:p>
            <a:pPr marL="0" indent="0">
              <a:buNone/>
            </a:pP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Risinājumi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 lIns="72000" rIns="144000">
            <a:no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satvars</a:t>
            </a: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Lightbox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 err="1">
                <a:latin typeface="Arial" panose="020B0604020202020204" pitchFamily="34" charset="0"/>
                <a:cs typeface="Arial" panose="020B0604020202020204" pitchFamily="34" charset="0"/>
              </a:rPr>
              <a:t>AreaIT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NIC.lv</a:t>
            </a:r>
          </a:p>
        </p:txBody>
      </p:sp>
    </p:spTree>
    <p:extLst>
      <p:ext uri="{BB962C8B-B14F-4D97-AF65-F5344CB8AC3E}">
        <p14:creationId xmlns:p14="http://schemas.microsoft.com/office/powerpoint/2010/main" val="32267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Projekta organizācija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 lIns="72000" rIns="144000">
            <a:no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agile-1 – Pierce / Wharton Research, llc">
            <a:extLst>
              <a:ext uri="{FF2B5EF4-FFF2-40B4-BE49-F238E27FC236}">
                <a16:creationId xmlns:a16="http://schemas.microsoft.com/office/drawing/2014/main" id="{E09DDB41-9B29-695E-D560-AFDDD705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24" y="1839974"/>
            <a:ext cx="4717060" cy="37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it mean that the waterfall model is not flexible? - Quora">
            <a:extLst>
              <a:ext uri="{FF2B5EF4-FFF2-40B4-BE49-F238E27FC236}">
                <a16:creationId xmlns:a16="http://schemas.microsoft.com/office/drawing/2014/main" id="{F90D8753-F160-AFA7-7927-0A745843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" y="1839974"/>
            <a:ext cx="4538986" cy="40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sign PNG images free download, + PNG">
            <a:extLst>
              <a:ext uri="{FF2B5EF4-FFF2-40B4-BE49-F238E27FC236}">
                <a16:creationId xmlns:a16="http://schemas.microsoft.com/office/drawing/2014/main" id="{1DDBC640-8243-FE66-846C-EE708B8B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71" y="3065377"/>
            <a:ext cx="1552850" cy="15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353678"/>
            <a:ext cx="11399520" cy="1099996"/>
          </a:xfrm>
        </p:spPr>
        <p:txBody>
          <a:bodyPr>
            <a:noAutofit/>
          </a:bodyPr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Konfigurācijas pārvaldība un </a:t>
            </a:r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versijkontrole</a:t>
            </a:r>
            <a:endParaRPr lang="en-US" dirty="0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2" y="2086252"/>
            <a:ext cx="10128660" cy="3887827"/>
          </a:xfrm>
        </p:spPr>
        <p:txBody>
          <a:bodyPr lIns="72000" rIns="144000">
            <a:no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https://github.com/teaheey/Vivatels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Wingdings" pitchFamily="2" charset="2"/>
              <a:buChar char="§"/>
            </a:pP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https://github.com/teaheey/VivatelsOnLaravel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2" name="Picture 4" descr="Microsoft to acquire GitHub - AfterDawn">
            <a:extLst>
              <a:ext uri="{FF2B5EF4-FFF2-40B4-BE49-F238E27FC236}">
                <a16:creationId xmlns:a16="http://schemas.microsoft.com/office/drawing/2014/main" id="{71D4ECD4-5CFC-B62A-CB4B-FC483001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1" y="5084810"/>
            <a:ext cx="1172150" cy="11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6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6787-D30C-D84A-A701-180BCEFE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Rezultāti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892231-111D-19C2-5A91-39A3F4875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Problēma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E6FE4-F05C-01A3-44E8-7D80F5C12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Nav skaista mājaslapa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Dīvaina saite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Nav atrodama meklētājos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WIX reklāma</a:t>
            </a:r>
          </a:p>
          <a:p>
            <a:endParaRPr lang="en-1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C136C7-274F-9066-8833-E454C330D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lv-LV" dirty="0"/>
              <a:t>Risinājums</a:t>
            </a:r>
            <a:endParaRPr lang="en-1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DCA240-9C86-136A-7C04-2B5F002DCD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Dizains ir uzlabots</a:t>
            </a:r>
          </a:p>
          <a:p>
            <a:pPr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lv-LV" dirty="0"/>
              <a:t>vivatels.lv - atbilst uzņēmuma nosaukumam</a:t>
            </a:r>
            <a:endParaRPr lang="ru-RU" dirty="0"/>
          </a:p>
          <a:p>
            <a:pPr marL="0" indent="0">
              <a:buClr>
                <a:srgbClr val="1B5089"/>
              </a:buClr>
              <a:buNone/>
            </a:pPr>
            <a:endParaRPr lang="lv-LV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5A692-A9BE-124E-9693-C999C09E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92C44-6831-B17A-6013-C86501ABB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" y="1010045"/>
            <a:ext cx="10519795" cy="46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BAE20-5564-0E4D-B333-CA97A52D2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988" y="1228165"/>
            <a:ext cx="11143130" cy="4632885"/>
          </a:xfrm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99E6-5574-0249-8D94-8B41521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118" y="6257735"/>
            <a:ext cx="537882" cy="365125"/>
          </a:xfrm>
        </p:spPr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02F5D0-64FA-E548-8512-33885AC9E3F5}"/>
              </a:ext>
            </a:extLst>
          </p:cNvPr>
          <p:cNvSpPr txBox="1">
            <a:spLocks/>
          </p:cNvSpPr>
          <p:nvPr/>
        </p:nvSpPr>
        <p:spPr>
          <a:xfrm>
            <a:off x="401444" y="457200"/>
            <a:ext cx="5658044" cy="6133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Vienībtestēšana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B1D1C-5D0B-C577-86E7-A6E3F0F1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205253"/>
            <a:ext cx="8900867" cy="480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99E6-5574-0249-8D94-8B41521F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2874D3B-0145-4B40-BC41-2631D243DCC0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02F5D0-64FA-E548-8512-33885AC9E3F5}"/>
              </a:ext>
            </a:extLst>
          </p:cNvPr>
          <p:cNvSpPr txBox="1">
            <a:spLocks/>
          </p:cNvSpPr>
          <p:nvPr/>
        </p:nvSpPr>
        <p:spPr>
          <a:xfrm>
            <a:off x="401443" y="457200"/>
            <a:ext cx="8410047" cy="6133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dirty="0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Darbietilpības novērtējums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A0A7F-26FB-AE65-56BD-721AF371B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86"/>
          <a:stretch/>
        </p:blipFill>
        <p:spPr>
          <a:xfrm>
            <a:off x="5014844" y="1190874"/>
            <a:ext cx="6839043" cy="4738238"/>
          </a:xfrm>
          <a:prstGeom prst="rect">
            <a:avLst/>
          </a:prstGeom>
        </p:spPr>
      </p:pic>
      <p:sp>
        <p:nvSpPr>
          <p:cNvPr id="11" name="Satura vietturis 2">
            <a:extLst>
              <a:ext uri="{FF2B5EF4-FFF2-40B4-BE49-F238E27FC236}">
                <a16:creationId xmlns:a16="http://schemas.microsoft.com/office/drawing/2014/main" id="{2C9B0730-4688-8F60-A07E-96D254C79D59}"/>
              </a:ext>
            </a:extLst>
          </p:cNvPr>
          <p:cNvSpPr txBox="1">
            <a:spLocks/>
          </p:cNvSpPr>
          <p:nvPr/>
        </p:nvSpPr>
        <p:spPr>
          <a:xfrm>
            <a:off x="-44666" y="1645400"/>
            <a:ext cx="4979611" cy="426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en-150" sz="2800" dirty="0">
                <a:latin typeface="Arial" panose="020B0604020202020204" pitchFamily="34" charset="0"/>
                <a:cs typeface="Arial" panose="020B0604020202020204" pitchFamily="34" charset="0"/>
              </a:rPr>
              <a:t>2805 </a:t>
            </a:r>
            <a:r>
              <a:rPr lang="en-150" sz="2800" dirty="0" err="1">
                <a:latin typeface="Arial" panose="020B0604020202020204" pitchFamily="34" charset="0"/>
                <a:cs typeface="Arial" panose="020B0604020202020204" pitchFamily="34" charset="0"/>
              </a:rPr>
              <a:t>koda</a:t>
            </a:r>
            <a:r>
              <a:rPr lang="en-150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150" sz="2800" dirty="0" err="1">
                <a:latin typeface="Arial" panose="020B0604020202020204" pitchFamily="34" charset="0"/>
                <a:cs typeface="Arial" panose="020B0604020202020204" pitchFamily="34" charset="0"/>
              </a:rPr>
              <a:t>rindi</a:t>
            </a:r>
            <a:r>
              <a:rPr lang="lv-LV" sz="2800" dirty="0" err="1">
                <a:latin typeface="Arial" panose="020B0604020202020204" pitchFamily="34" charset="0"/>
                <a:cs typeface="Arial" panose="020B0604020202020204" pitchFamily="34" charset="0"/>
              </a:rPr>
              <a:t>ņu</a:t>
            </a:r>
            <a:r>
              <a:rPr lang="lv-LV" sz="2800" dirty="0">
                <a:latin typeface="Arial" panose="020B0604020202020204" pitchFamily="34" charset="0"/>
                <a:cs typeface="Arial" panose="020B0604020202020204" pitchFamily="34" charset="0"/>
              </a:rPr>
              <a:t>, neieskaitot automātiski uzģenerētos failus, kā arī failus, kuru saturs tika pilnībā kopēts no interneta resursiem</a:t>
            </a:r>
          </a:p>
          <a:p>
            <a:pPr lvl="1">
              <a:buClr>
                <a:srgbClr val="1B5089"/>
              </a:buClr>
              <a:buFont typeface="Wingdings" panose="05000000000000000000" pitchFamily="2" charset="2"/>
              <a:buChar char="§"/>
            </a:pPr>
            <a:r>
              <a:rPr lang="en-150" sz="2800" dirty="0">
                <a:latin typeface="Arial" panose="020B0604020202020204" pitchFamily="34" charset="0"/>
                <a:cs typeface="Arial" panose="020B0604020202020204" pitchFamily="34" charset="0"/>
              </a:rPr>
              <a:t>2805</a:t>
            </a:r>
            <a:r>
              <a:rPr lang="lv-LV" sz="2800" dirty="0">
                <a:latin typeface="Arial" panose="020B0604020202020204" pitchFamily="34" charset="0"/>
                <a:cs typeface="Arial" panose="020B0604020202020204" pitchFamily="34" charset="0"/>
              </a:rPr>
              <a:t> * 0.8 = 2244</a:t>
            </a:r>
          </a:p>
        </p:txBody>
      </p:sp>
    </p:spTree>
    <p:extLst>
      <p:ext uri="{BB962C8B-B14F-4D97-AF65-F5344CB8AC3E}">
        <p14:creationId xmlns:p14="http://schemas.microsoft.com/office/powerpoint/2010/main" val="31541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dizain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161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dizains</vt:lpstr>
      <vt:lpstr>Mēbeļu ražošanas uzņēmuma mājaslapa</vt:lpstr>
      <vt:lpstr>Problēma</vt:lpstr>
      <vt:lpstr>Uzdevumi</vt:lpstr>
      <vt:lpstr>Risinājumi</vt:lpstr>
      <vt:lpstr>Projekta organizācija</vt:lpstr>
      <vt:lpstr>Konfigurācijas pārvaldība un versijkontrole</vt:lpstr>
      <vt:lpstr>Rezultāti</vt:lpstr>
      <vt:lpstr>PowerPoint Presentation</vt:lpstr>
      <vt:lpstr>PowerPoint Presentation</vt:lpstr>
      <vt:lpstr>Produkta perspektīva:</vt:lpstr>
      <vt:lpstr>Paldies par uzmanību!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subject/>
  <dc:creator>KID</dc:creator>
  <cp:keywords/>
  <dc:description/>
  <cp:lastModifiedBy>Vitālijs Verhovičs</cp:lastModifiedBy>
  <cp:revision>32</cp:revision>
  <dcterms:created xsi:type="dcterms:W3CDTF">2020-06-09T12:17:55Z</dcterms:created>
  <dcterms:modified xsi:type="dcterms:W3CDTF">2023-01-19T09:43:07Z</dcterms:modified>
  <cp:category/>
</cp:coreProperties>
</file>