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1/15/2023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tverh97.wixsite.com/websi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AC9A-A866-D675-EABC-9F99E6007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sz="5200" dirty="0">
                <a:latin typeface="Bahnschrift Condensed" panose="020B0502040204020203" pitchFamily="34" charset="0"/>
              </a:rPr>
              <a:t>Mēbeļu ražošanas uzņēmuma mājaslapa</a:t>
            </a:r>
            <a:endParaRPr lang="en-150" sz="5200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99F8D-FE72-D7FF-D4C4-F7B3BF361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40790"/>
            <a:ext cx="7891272" cy="1069848"/>
          </a:xfrm>
        </p:spPr>
        <p:txBody>
          <a:bodyPr/>
          <a:lstStyle/>
          <a:p>
            <a:r>
              <a:rPr lang="lv-LV" dirty="0">
                <a:latin typeface="Bahnschrift" panose="020B0502040204020203" pitchFamily="34" charset="0"/>
              </a:rPr>
              <a:t>Vitālijs Verhovičs</a:t>
            </a:r>
          </a:p>
          <a:p>
            <a:r>
              <a:rPr lang="lv-LV" dirty="0">
                <a:latin typeface="Bahnschrift" panose="020B0502040204020203" pitchFamily="34" charset="0"/>
              </a:rPr>
              <a:t>vv20033</a:t>
            </a:r>
          </a:p>
        </p:txBody>
      </p:sp>
    </p:spTree>
    <p:extLst>
      <p:ext uri="{BB962C8B-B14F-4D97-AF65-F5344CB8AC3E}">
        <p14:creationId xmlns:p14="http://schemas.microsoft.com/office/powerpoint/2010/main" val="329824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40D9-F6D8-3D24-1280-106433EC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Bahnschrift Condensed" panose="020B0502040204020203" pitchFamily="34" charset="0"/>
              </a:rPr>
              <a:t>Problēma</a:t>
            </a:r>
            <a:endParaRPr lang="en-15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84457-EE75-2981-1BF0-CFE92EB2D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>
                <a:latin typeface="Bahnschrift" panose="020B0502040204020203" pitchFamily="34" charset="0"/>
                <a:hlinkClick r:id="rId2"/>
              </a:rPr>
              <a:t>https://vitverh97.wixsite.com/website</a:t>
            </a:r>
            <a:endParaRPr lang="lv-LV" dirty="0">
              <a:latin typeface="Bahnschrift" panose="020B0502040204020203" pitchFamily="34" charset="0"/>
            </a:endParaRPr>
          </a:p>
          <a:p>
            <a:r>
              <a:rPr lang="lv-LV" dirty="0">
                <a:latin typeface="Bahnschrift" panose="020B0502040204020203" pitchFamily="34" charset="0"/>
              </a:rPr>
              <a:t>Nav skaista mājaslapa</a:t>
            </a:r>
          </a:p>
          <a:p>
            <a:r>
              <a:rPr lang="lv-LV" dirty="0">
                <a:latin typeface="Bahnschrift" panose="020B0502040204020203" pitchFamily="34" charset="0"/>
              </a:rPr>
              <a:t>Dīvaina saite</a:t>
            </a:r>
          </a:p>
          <a:p>
            <a:r>
              <a:rPr lang="lv-LV" dirty="0">
                <a:latin typeface="Bahnschrift" panose="020B0502040204020203" pitchFamily="34" charset="0"/>
              </a:rPr>
              <a:t>Nav atrodama meklētājos</a:t>
            </a:r>
          </a:p>
          <a:p>
            <a:r>
              <a:rPr lang="lv-LV" dirty="0">
                <a:latin typeface="Bahnschrift" panose="020B0502040204020203" pitchFamily="34" charset="0"/>
              </a:rPr>
              <a:t>WIX reklāma</a:t>
            </a:r>
            <a:endParaRPr lang="en-15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2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216B-B819-4BFF-74EB-7B43DB19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Bahnschrift Condensed" panose="020B0502040204020203" pitchFamily="34" charset="0"/>
              </a:rPr>
              <a:t>Uzdevumi</a:t>
            </a:r>
            <a:endParaRPr lang="en-15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EF78-804C-B293-6BBB-2388B17D2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Bahnschrift" panose="020B0502040204020203" pitchFamily="34" charset="0"/>
              </a:rPr>
              <a:t>Atsvaidzināt dizainu</a:t>
            </a:r>
          </a:p>
          <a:p>
            <a:r>
              <a:rPr lang="lv-LV" dirty="0">
                <a:latin typeface="Bahnschrift" panose="020B0502040204020203" pitchFamily="34" charset="0"/>
              </a:rPr>
              <a:t>Padarīt mājaslapu viegli atrodamu</a:t>
            </a:r>
          </a:p>
          <a:p>
            <a:r>
              <a:rPr lang="lv-LV" dirty="0">
                <a:latin typeface="Bahnschrift" panose="020B0502040204020203" pitchFamily="34" charset="0"/>
              </a:rPr>
              <a:t>Domēna vārdam jāatbilst uzņēmuma nosaukumam</a:t>
            </a:r>
          </a:p>
          <a:p>
            <a:r>
              <a:rPr lang="lv-LV" dirty="0">
                <a:latin typeface="Bahnschrift" panose="020B0502040204020203" pitchFamily="34" charset="0"/>
              </a:rPr>
              <a:t>Izveidot dokumentāciju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29044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216B-B819-4BFF-74EB-7B43DB19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Bahnschrift Condensed" panose="020B0502040204020203" pitchFamily="34" charset="0"/>
              </a:rPr>
              <a:t>Risinājumi</a:t>
            </a:r>
            <a:endParaRPr lang="en-15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EF78-804C-B293-6BBB-2388B17D2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>
                <a:latin typeface="Bahnschrift" panose="020B0502040204020203" pitchFamily="34" charset="0"/>
              </a:rPr>
              <a:t>Laravel</a:t>
            </a:r>
            <a:r>
              <a:rPr lang="lv-LV" dirty="0">
                <a:latin typeface="Bahnschrift" panose="020B0502040204020203" pitchFamily="34" charset="0"/>
              </a:rPr>
              <a:t> satvars</a:t>
            </a:r>
          </a:p>
          <a:p>
            <a:r>
              <a:rPr lang="lv-LV" dirty="0" err="1">
                <a:latin typeface="Bahnschrift" panose="020B0502040204020203" pitchFamily="34" charset="0"/>
              </a:rPr>
              <a:t>Lightbox</a:t>
            </a:r>
            <a:endParaRPr lang="lv-LV" dirty="0">
              <a:latin typeface="Bahnschrift" panose="020B0502040204020203" pitchFamily="34" charset="0"/>
            </a:endParaRPr>
          </a:p>
          <a:p>
            <a:r>
              <a:rPr lang="lv-LV" dirty="0" err="1">
                <a:latin typeface="Bahnschrift" panose="020B0502040204020203" pitchFamily="34" charset="0"/>
              </a:rPr>
              <a:t>AreaIT</a:t>
            </a:r>
            <a:endParaRPr lang="lv-LV" dirty="0">
              <a:latin typeface="Bahnschrift" panose="020B0502040204020203" pitchFamily="34" charset="0"/>
            </a:endParaRPr>
          </a:p>
          <a:p>
            <a:r>
              <a:rPr lang="lv-LV" dirty="0">
                <a:latin typeface="Bahnschrift" panose="020B0502040204020203" pitchFamily="34" charset="0"/>
              </a:rPr>
              <a:t>NIC.lv</a:t>
            </a:r>
          </a:p>
          <a:p>
            <a:endParaRPr lang="lv-LV" dirty="0">
              <a:latin typeface="Bahnschrift" panose="020B0502040204020203" pitchFamily="34" charset="0"/>
            </a:endParaRPr>
          </a:p>
          <a:p>
            <a:endParaRPr lang="lv-LV" dirty="0">
              <a:latin typeface="Bahnschrift" panose="020B0502040204020203" pitchFamily="34" charset="0"/>
            </a:endParaRPr>
          </a:p>
          <a:p>
            <a:endParaRPr lang="lv-LV" dirty="0">
              <a:latin typeface="Bahnschrift" panose="020B0502040204020203" pitchFamily="34" charset="0"/>
            </a:endParaRP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63710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5A3D-715B-E5CF-3E5D-A84A7A39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Bahnschrift Condensed" panose="020B0502040204020203" pitchFamily="34" charset="0"/>
              </a:rPr>
              <a:t>Rezultāti</a:t>
            </a:r>
            <a:endParaRPr lang="en-150" dirty="0">
              <a:latin typeface="Bahnschrift Condensed" panose="020B05020402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30C8E-027C-84AA-FEFB-13766CAA6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>
                <a:latin typeface="Bahnschrift" panose="020B0502040204020203" pitchFamily="34" charset="0"/>
              </a:rPr>
              <a:t>Problēma</a:t>
            </a:r>
            <a:endParaRPr lang="en-15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D7A1-BD45-7E19-5022-CBD7F0A7E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dirty="0">
                <a:latin typeface="Bahnschrift" panose="020B0502040204020203" pitchFamily="34" charset="0"/>
              </a:rPr>
              <a:t>Nav skaista mājaslapa</a:t>
            </a:r>
          </a:p>
          <a:p>
            <a:r>
              <a:rPr lang="lv-LV" dirty="0">
                <a:latin typeface="Bahnschrift" panose="020B0502040204020203" pitchFamily="34" charset="0"/>
              </a:rPr>
              <a:t>Dīvaina saite</a:t>
            </a:r>
          </a:p>
          <a:p>
            <a:r>
              <a:rPr lang="lv-LV" dirty="0">
                <a:latin typeface="Bahnschrift" panose="020B0502040204020203" pitchFamily="34" charset="0"/>
              </a:rPr>
              <a:t>Nav atrodama meklētājos</a:t>
            </a:r>
          </a:p>
          <a:p>
            <a:r>
              <a:rPr lang="lv-LV" dirty="0">
                <a:latin typeface="Bahnschrift" panose="020B0502040204020203" pitchFamily="34" charset="0"/>
              </a:rPr>
              <a:t>WIX reklāma</a:t>
            </a:r>
            <a:endParaRPr lang="en-150" dirty="0">
              <a:latin typeface="Bahnschrift" panose="020B05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A089F-8AB7-E81E-7839-6D01D8638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lv-LV" dirty="0">
                <a:latin typeface="Bahnschrift" panose="020B0502040204020203" pitchFamily="34" charset="0"/>
              </a:rPr>
              <a:t>Risinājums</a:t>
            </a:r>
            <a:endParaRPr lang="en-150" dirty="0">
              <a:latin typeface="Bahnschrift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46BEF-1EC4-A43E-DAF5-09CD83C21D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lv-LV" dirty="0">
                <a:latin typeface="Bahnschrift" panose="020B0502040204020203" pitchFamily="34" charset="0"/>
              </a:rPr>
              <a:t>Dizains ir uzlabots</a:t>
            </a:r>
          </a:p>
          <a:p>
            <a:r>
              <a:rPr lang="lv-LV" dirty="0">
                <a:latin typeface="Bahnschrift" panose="020B0502040204020203" pitchFamily="34" charset="0"/>
              </a:rPr>
              <a:t>vivatels.lv</a:t>
            </a:r>
          </a:p>
          <a:p>
            <a:r>
              <a:rPr lang="lv-LV" dirty="0">
                <a:latin typeface="Bahnschrift" panose="020B0502040204020203" pitchFamily="34" charset="0"/>
              </a:rPr>
              <a:t> </a:t>
            </a:r>
            <a:endParaRPr lang="en-150" dirty="0"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F44D4E-F5EB-19EA-F7F7-6E4C862C5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658" y="3576924"/>
            <a:ext cx="4859526" cy="1875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8F4316-AC5C-23B1-0653-7C502651C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658" y="3576924"/>
            <a:ext cx="4859526" cy="22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09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48</TotalTime>
  <Words>69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Bahnschrift</vt:lpstr>
      <vt:lpstr>Bahnschrift Condensed</vt:lpstr>
      <vt:lpstr>Rockwell</vt:lpstr>
      <vt:lpstr>Rockwell Condensed</vt:lpstr>
      <vt:lpstr>Wingdings</vt:lpstr>
      <vt:lpstr>Wood Type</vt:lpstr>
      <vt:lpstr>Mēbeļu ražošanas uzņēmuma mājaslapa</vt:lpstr>
      <vt:lpstr>Problēma</vt:lpstr>
      <vt:lpstr>Uzdevumi</vt:lpstr>
      <vt:lpstr>Risinājumi</vt:lpstr>
      <vt:lpstr>Rezultāti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Mēbeļu ražošanas uzņēmuma mājaslapa</dc:title>
  <dc:creator>Vitālijs Verhovičs</dc:creator>
  <cp:lastModifiedBy>Vitālijs Verhovičs</cp:lastModifiedBy>
  <cp:revision>1</cp:revision>
  <dcterms:created xsi:type="dcterms:W3CDTF">2023-01-15T08:55:45Z</dcterms:created>
  <dcterms:modified xsi:type="dcterms:W3CDTF">2023-01-15T09:44:27Z</dcterms:modified>
</cp:coreProperties>
</file>