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BB38D-15F4-3914-B8A0-3707DB4150B2}" v="233" dt="2020-07-06T01:31:3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3" d="100"/>
          <a:sy n="93" d="100"/>
        </p:scale>
        <p:origin x="-91" y="-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61258" y="-213575"/>
            <a:ext cx="12543064" cy="7331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기획 수행평가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보스를 구상하라</a:t>
            </a:r>
            <a:r>
              <a:rPr lang="en-US" altLang="ko-KR" dirty="0" smtClean="0">
                <a:solidFill>
                  <a:srgbClr val="FFC000"/>
                </a:solidFill>
              </a:rPr>
              <a:t>!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ROG\Desktop\기획\다운로드 (11)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4" b="94048" l="5000" r="90000">
                        <a14:foregroundMark x1="21500" y1="13889" x2="17500" y2="15079"/>
                        <a14:foregroundMark x1="13500" y1="19048" x2="12000" y2="27778"/>
                        <a14:foregroundMark x1="54000" y1="18254" x2="58000" y2="24603"/>
                        <a14:foregroundMark x1="15500" y1="45635" x2="21000" y2="49206"/>
                        <a14:foregroundMark x1="17500" y1="13492" x2="41500" y2="7540"/>
                        <a14:foregroundMark x1="33000" y1="4762" x2="44000" y2="3968"/>
                        <a14:foregroundMark x1="27000" y1="92460" x2="42500" y2="92063"/>
                        <a14:foregroundMark x1="60500" y1="12698" x2="57500" y2="19048"/>
                        <a14:foregroundMark x1="62500" y1="9921" x2="62000" y2="15079"/>
                        <a14:foregroundMark x1="7500" y1="14683" x2="14000" y2="21032"/>
                        <a14:foregroundMark x1="39500" y1="62698" x2="53500" y2="59524"/>
                        <a14:foregroundMark x1="41000" y1="65873" x2="53500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27" y="1318164"/>
            <a:ext cx="4396695" cy="55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G\Desktop\기획\아이작_포스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14" y="185509"/>
            <a:ext cx="3986893" cy="65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458700" cy="731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ROG\Desktop\기획\악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16" y="1154330"/>
            <a:ext cx="4641170" cy="5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3A954AE-1495-4A47-9EBD-2DCFDEFA8D41}"/>
              </a:ext>
            </a:extLst>
          </p:cNvPr>
          <p:cNvSpPr/>
          <p:nvPr/>
        </p:nvSpPr>
        <p:spPr>
          <a:xfrm>
            <a:off x="1" y="5303410"/>
            <a:ext cx="12191999" cy="20053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</a:t>
            </a:r>
          </a:p>
          <a:p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</a:t>
            </a:r>
          </a:p>
          <a:p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</a:t>
            </a:r>
            <a:r>
              <a:rPr lang="en-US" altLang="ko-KR" dirty="0" err="1" smtClean="0">
                <a:solidFill>
                  <a:srgbClr val="FFC000"/>
                </a:solidFill>
              </a:rPr>
              <a:t>oss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아기는 마왕의 아들로 태어나 처 마계에 자신의 존재를 알렸다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               </a:t>
            </a:r>
            <a:r>
              <a:rPr lang="ko-KR" altLang="en-US" dirty="0" smtClean="0">
                <a:solidFill>
                  <a:srgbClr val="FFC000"/>
                </a:solidFill>
              </a:rPr>
              <a:t>마계에서는 새로운 마왕의 등장이라  며 좋아했고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                이는 용사의 귀까지 소식이 갔다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용사 일행은 마왕이 다른 마을을 치고 있을 때를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               </a:t>
            </a:r>
            <a:r>
              <a:rPr lang="ko-KR" altLang="en-US" dirty="0" smtClean="0">
                <a:solidFill>
                  <a:srgbClr val="FFC000"/>
                </a:solidFill>
              </a:rPr>
              <a:t>노려 아기를 </a:t>
            </a:r>
            <a:r>
              <a:rPr lang="ko-KR" altLang="en-US" dirty="0">
                <a:solidFill>
                  <a:srgbClr val="FFC000"/>
                </a:solidFill>
              </a:rPr>
              <a:t>잡</a:t>
            </a:r>
            <a:r>
              <a:rPr lang="ko-KR" altLang="en-US" dirty="0" smtClean="0">
                <a:solidFill>
                  <a:srgbClr val="FFC000"/>
                </a:solidFill>
              </a:rPr>
              <a:t>으러 갔지만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6</a:t>
            </a:r>
            <a:r>
              <a:rPr lang="ko-KR" altLang="en-US" dirty="0" smtClean="0">
                <a:solidFill>
                  <a:srgbClr val="FFC000"/>
                </a:solidFill>
              </a:rPr>
              <a:t>개월도 안된 아기의 힘이라고는 믿겨지지 않을 정도의 힘을 가지고 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있었고 회복력은 어찌나 빠른지 평범한 </a:t>
            </a:r>
            <a:r>
              <a:rPr lang="ko-KR" altLang="en-US" dirty="0" err="1" smtClean="0">
                <a:solidFill>
                  <a:srgbClr val="FFC000"/>
                </a:solidFill>
              </a:rPr>
              <a:t>마족들보다</a:t>
            </a:r>
            <a:r>
              <a:rPr lang="ko-KR" altLang="en-US" dirty="0" smtClean="0">
                <a:solidFill>
                  <a:srgbClr val="FFC000"/>
                </a:solidFill>
              </a:rPr>
              <a:t> 확연한 실력차이가 들어났다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090" y="5767241"/>
            <a:ext cx="842963" cy="8786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rgbClr val="FFC000"/>
                </a:solidFill>
              </a:rPr>
              <a:t>B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94" y="6587132"/>
            <a:ext cx="916442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7971" y="0"/>
            <a:ext cx="12393385" cy="7249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ROG\Desktop\기획\잭더 리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72" y="-653144"/>
            <a:ext cx="10521269" cy="876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3A954AE-1495-4A47-9EBD-2DCFDEFA8D41}"/>
              </a:ext>
            </a:extLst>
          </p:cNvPr>
          <p:cNvSpPr/>
          <p:nvPr/>
        </p:nvSpPr>
        <p:spPr>
          <a:xfrm>
            <a:off x="-97971" y="5455366"/>
            <a:ext cx="12191998" cy="20053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                </a:t>
            </a:r>
            <a:br>
              <a:rPr lang="ko-KR" altLang="en-US" dirty="0" smtClean="0"/>
            </a:br>
            <a:r>
              <a:rPr lang="ko-KR" altLang="en-US" dirty="0" smtClean="0"/>
              <a:t>                 </a:t>
            </a:r>
            <a:r>
              <a:rPr lang="ko-KR" altLang="en-US" dirty="0" smtClean="0">
                <a:solidFill>
                  <a:srgbClr val="FFC000"/>
                </a:solidFill>
              </a:rPr>
              <a:t>더리 </a:t>
            </a:r>
            <a:r>
              <a:rPr lang="ko-KR" altLang="en-US" dirty="0" err="1" smtClean="0">
                <a:solidFill>
                  <a:srgbClr val="FFC000"/>
                </a:solidFill>
              </a:rPr>
              <a:t>퍼의생일은</a:t>
            </a:r>
            <a:r>
              <a:rPr lang="ko-KR" altLang="en-US" dirty="0" smtClean="0">
                <a:solidFill>
                  <a:srgbClr val="FFC000"/>
                </a:solidFill>
              </a:rPr>
              <a:t> 정확한 날짜는 알 수 없지만 서류상 </a:t>
            </a:r>
            <a:r>
              <a:rPr lang="en-US" altLang="ko-KR" dirty="0" smtClean="0">
                <a:solidFill>
                  <a:srgbClr val="FFC000"/>
                </a:solidFill>
              </a:rPr>
              <a:t>7</a:t>
            </a:r>
            <a:r>
              <a:rPr lang="ko-KR" altLang="en-US" dirty="0" smtClean="0">
                <a:solidFill>
                  <a:srgbClr val="FFC000"/>
                </a:solidFill>
              </a:rPr>
              <a:t>월 </a:t>
            </a:r>
            <a:r>
              <a:rPr lang="en-US" altLang="ko-KR" dirty="0" smtClean="0">
                <a:solidFill>
                  <a:srgbClr val="FFC000"/>
                </a:solidFill>
              </a:rPr>
              <a:t>24</a:t>
            </a:r>
            <a:r>
              <a:rPr lang="ko-KR" altLang="en-US" dirty="0" smtClean="0">
                <a:solidFill>
                  <a:srgbClr val="FFC000"/>
                </a:solidFill>
              </a:rPr>
              <a:t>일 전후라고 적혀있다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키가 크고 </a:t>
            </a:r>
            <a:r>
              <a:rPr lang="ko-KR" altLang="en-US" dirty="0" err="1" smtClean="0">
                <a:solidFill>
                  <a:srgbClr val="FFC000"/>
                </a:solidFill>
              </a:rPr>
              <a:t>호리호리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 smtClean="0">
                <a:solidFill>
                  <a:srgbClr val="FFC000"/>
                </a:solidFill>
              </a:rPr>
              <a:t>          </a:t>
            </a:r>
            <a:r>
              <a:rPr lang="ko-KR" altLang="en-US" dirty="0" smtClean="0">
                <a:solidFill>
                  <a:srgbClr val="FFC000"/>
                </a:solidFill>
              </a:rPr>
              <a:t>       하고 마른 체형으로 묘사된다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r>
              <a:rPr lang="ko-KR" altLang="en-US" dirty="0" smtClean="0">
                <a:solidFill>
                  <a:srgbClr val="FFC000"/>
                </a:solidFill>
              </a:rPr>
              <a:t>밥을 못 먹으니까 작중 </a:t>
            </a:r>
            <a:r>
              <a:rPr lang="ko-KR" altLang="en-US" dirty="0" err="1" smtClean="0">
                <a:solidFill>
                  <a:srgbClr val="FFC000"/>
                </a:solidFill>
              </a:rPr>
              <a:t>레이가</a:t>
            </a:r>
            <a:r>
              <a:rPr lang="ko-KR" altLang="en-US" dirty="0" smtClean="0">
                <a:solidFill>
                  <a:srgbClr val="FFC000"/>
                </a:solidFill>
              </a:rPr>
              <a:t> 처음으로 마주하게 되는 적이자 지하 </a:t>
            </a:r>
            <a:r>
              <a:rPr lang="en-US" altLang="ko-KR" dirty="0" smtClean="0">
                <a:solidFill>
                  <a:srgbClr val="FFC000"/>
                </a:solidFill>
              </a:rPr>
              <a:t>6</a:t>
            </a:r>
            <a:r>
              <a:rPr lang="ko-KR" altLang="en-US" dirty="0" smtClean="0">
                <a:solidFill>
                  <a:srgbClr val="FFC000"/>
                </a:solidFill>
              </a:rPr>
              <a:t>층의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en-US" altLang="ko-KR" dirty="0" smtClean="0">
                <a:solidFill>
                  <a:srgbClr val="FFC000"/>
                </a:solidFill>
              </a:rPr>
              <a:t>                 </a:t>
            </a:r>
            <a:r>
              <a:rPr lang="ko-KR" altLang="en-US" dirty="0" smtClean="0">
                <a:solidFill>
                  <a:srgbClr val="FFC000"/>
                </a:solidFill>
              </a:rPr>
              <a:t>담당자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상반신을 붕대로 칭칭 감고 </a:t>
            </a:r>
            <a:r>
              <a:rPr lang="ko-KR" altLang="en-US" dirty="0" err="1" smtClean="0">
                <a:solidFill>
                  <a:srgbClr val="FFC000"/>
                </a:solidFill>
              </a:rPr>
              <a:t>후드티를</a:t>
            </a:r>
            <a:r>
              <a:rPr lang="ko-KR" altLang="en-US" dirty="0" smtClean="0">
                <a:solidFill>
                  <a:srgbClr val="FFC000"/>
                </a:solidFill>
              </a:rPr>
              <a:t> 뒤집어 쓴 남성으로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손잡이까지 통짜 철로 된 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                 거대한 낫을 들고 다니는 유명 살인마다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추정 나이는 </a:t>
            </a:r>
            <a:r>
              <a:rPr lang="en-US" altLang="ko-KR" dirty="0" smtClean="0">
                <a:solidFill>
                  <a:srgbClr val="FFC000"/>
                </a:solidFill>
              </a:rPr>
              <a:t>20</a:t>
            </a:r>
            <a:r>
              <a:rPr lang="ko-KR" altLang="en-US" dirty="0" smtClean="0">
                <a:solidFill>
                  <a:srgbClr val="FFC000"/>
                </a:solidFill>
              </a:rPr>
              <a:t>세 전후이며 실제 나이는 불명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r>
              <a:rPr lang="ko-KR" altLang="en-US" dirty="0" smtClean="0">
                <a:solidFill>
                  <a:srgbClr val="FFC000"/>
                </a:solidFill>
              </a:rPr>
              <a:t/>
            </a:r>
            <a:br>
              <a:rPr lang="ko-KR" altLang="en-US" dirty="0" smtClean="0">
                <a:solidFill>
                  <a:srgbClr val="FFC000"/>
                </a:solidFill>
              </a:rPr>
            </a:br>
            <a:r>
              <a:rPr lang="ko-KR" altLang="en-US" dirty="0" err="1" smtClean="0">
                <a:solidFill>
                  <a:srgbClr val="FFC000"/>
                </a:solidFill>
              </a:rPr>
              <a:t>오드아이로</a:t>
            </a:r>
            <a:r>
              <a:rPr lang="ko-KR" altLang="en-US" dirty="0" smtClean="0">
                <a:solidFill>
                  <a:srgbClr val="FFC000"/>
                </a:solidFill>
              </a:rPr>
              <a:t> 한 쪽 눈이 노란색인데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소설에서 </a:t>
            </a:r>
            <a:r>
              <a:rPr lang="en-US" altLang="ko-KR" dirty="0" smtClean="0">
                <a:solidFill>
                  <a:srgbClr val="FFC000"/>
                </a:solidFill>
              </a:rPr>
              <a:t>"</a:t>
            </a:r>
            <a:r>
              <a:rPr lang="ko-KR" altLang="en-US" dirty="0" smtClean="0">
                <a:solidFill>
                  <a:srgbClr val="FFC000"/>
                </a:solidFill>
              </a:rPr>
              <a:t>예쁜 노란색 눈동자</a:t>
            </a:r>
            <a:r>
              <a:rPr lang="en-US" altLang="ko-KR" dirty="0" smtClean="0">
                <a:solidFill>
                  <a:srgbClr val="FFC000"/>
                </a:solidFill>
              </a:rPr>
              <a:t>"</a:t>
            </a:r>
            <a:r>
              <a:rPr lang="ko-KR" altLang="en-US" dirty="0" smtClean="0">
                <a:solidFill>
                  <a:srgbClr val="FFC000"/>
                </a:solidFill>
              </a:rPr>
              <a:t>로 묘사되는 것을 보아 노란색 눈이 상당히 예쁜 듯</a:t>
            </a:r>
            <a:r>
              <a:rPr lang="en-US" altLang="ko-KR" dirty="0" smtClean="0">
                <a:solidFill>
                  <a:srgbClr val="FFC000"/>
                </a:solidFill>
              </a:rPr>
              <a:t>. </a:t>
            </a:r>
            <a:r>
              <a:rPr lang="ko-KR" altLang="en-US" dirty="0" err="1" smtClean="0">
                <a:solidFill>
                  <a:srgbClr val="FFC000"/>
                </a:solidFill>
              </a:rPr>
              <a:t>레이의</a:t>
            </a:r>
            <a:r>
              <a:rPr lang="ko-KR" altLang="en-US" dirty="0" smtClean="0">
                <a:solidFill>
                  <a:srgbClr val="FFC000"/>
                </a:solidFill>
              </a:rPr>
              <a:t> 눈이 푸른 달에 비유되는 것처럼 소설에서 </a:t>
            </a:r>
            <a:r>
              <a:rPr lang="ko-KR" altLang="en-US" dirty="0" err="1" smtClean="0">
                <a:solidFill>
                  <a:srgbClr val="FFC000"/>
                </a:solidFill>
              </a:rPr>
              <a:t>잭의</a:t>
            </a:r>
            <a:r>
              <a:rPr lang="ko-KR" altLang="en-US" dirty="0" smtClean="0">
                <a:solidFill>
                  <a:srgbClr val="FFC000"/>
                </a:solidFill>
              </a:rPr>
              <a:t> 눈은 노란 달에 비유된다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r>
              <a:rPr lang="ko-KR" altLang="en-US" dirty="0" smtClean="0">
                <a:solidFill>
                  <a:srgbClr val="FFC000"/>
                </a:solidFill>
              </a:rPr>
              <a:t/>
            </a:r>
            <a:br>
              <a:rPr lang="ko-KR" altLang="en-US" dirty="0" smtClean="0">
                <a:solidFill>
                  <a:srgbClr val="FFC000"/>
                </a:solidFill>
              </a:rPr>
            </a:br>
            <a:r>
              <a:rPr lang="en-US" altLang="ko-KR" dirty="0" smtClean="0">
                <a:solidFill>
                  <a:srgbClr val="FFC000"/>
                </a:solidFill>
              </a:rPr>
              <a:t>6</a:t>
            </a:r>
            <a:r>
              <a:rPr lang="ko-KR" altLang="en-US" dirty="0" smtClean="0">
                <a:solidFill>
                  <a:srgbClr val="FFC000"/>
                </a:solidFill>
              </a:rPr>
              <a:t>층의 단역 악역으로 나오고 퇴장할 줄 알았지만</a:t>
            </a:r>
            <a:r>
              <a:rPr lang="en-US" altLang="ko-KR" dirty="0" smtClean="0">
                <a:solidFill>
                  <a:srgbClr val="FFC000"/>
                </a:solidFill>
              </a:rPr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재등장하여 </a:t>
            </a:r>
            <a:r>
              <a:rPr lang="ko-KR" altLang="en-US" dirty="0" err="1" smtClean="0">
                <a:solidFill>
                  <a:srgbClr val="FFC000"/>
                </a:solidFill>
              </a:rPr>
              <a:t>레이와</a:t>
            </a:r>
            <a:r>
              <a:rPr lang="ko-KR" altLang="en-US" dirty="0" smtClean="0">
                <a:solidFill>
                  <a:srgbClr val="FFC000"/>
                </a:solidFill>
              </a:rPr>
              <a:t> 협력하는 관계가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515" y="5450266"/>
            <a:ext cx="842963" cy="8786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rgbClr val="FFC000"/>
                </a:solidFill>
              </a:rPr>
              <a:t>잭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351" y="6283228"/>
            <a:ext cx="916442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</Words>
  <Application>Microsoft Office PowerPoint</Application>
  <PresentationFormat>사용자 지정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기획 수행평가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72</cp:revision>
  <dcterms:created xsi:type="dcterms:W3CDTF">2020-07-06T01:24:27Z</dcterms:created>
  <dcterms:modified xsi:type="dcterms:W3CDTF">2020-07-08T01:30:20Z</dcterms:modified>
</cp:coreProperties>
</file>