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2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110" d="100"/>
          <a:sy n="110" d="100"/>
        </p:scale>
        <p:origin x="-18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3711-4661-4B54-A179-E2E192461859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81B7-F628-480A-87D3-E5CAF643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1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3711-4661-4B54-A179-E2E192461859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81B7-F628-480A-87D3-E5CAF643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3711-4661-4B54-A179-E2E192461859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81B7-F628-480A-87D3-E5CAF643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8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3711-4661-4B54-A179-E2E192461859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81B7-F628-480A-87D3-E5CAF643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3711-4661-4B54-A179-E2E192461859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81B7-F628-480A-87D3-E5CAF643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3711-4661-4B54-A179-E2E192461859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81B7-F628-480A-87D3-E5CAF643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4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3711-4661-4B54-A179-E2E192461859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81B7-F628-480A-87D3-E5CAF643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3711-4661-4B54-A179-E2E192461859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81B7-F628-480A-87D3-E5CAF643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6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3711-4661-4B54-A179-E2E192461859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81B7-F628-480A-87D3-E5CAF643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8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3711-4661-4B54-A179-E2E192461859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81B7-F628-480A-87D3-E5CAF643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7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3711-4661-4B54-A179-E2E192461859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81B7-F628-480A-87D3-E5CAF643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3711-4661-4B54-A179-E2E192461859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81B7-F628-480A-87D3-E5CAF6435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 시나리오 주요 등장인물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ROG\Desktop\학교\AurelionSol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7108"/>
            <a:ext cx="9144000" cy="53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1764"/>
            <a:ext cx="3754760" cy="114300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아우렐리온</a:t>
            </a:r>
            <a:r>
              <a:rPr lang="ko-KR" altLang="en-US" dirty="0" smtClean="0">
                <a:solidFill>
                  <a:schemeClr val="bg1"/>
                </a:solidFill>
              </a:rPr>
              <a:t> 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4293096"/>
            <a:ext cx="7992888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별의 창조자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/>
              <a:t>아우렐리온</a:t>
            </a:r>
            <a:r>
              <a:rPr lang="ko-KR" altLang="en-US" sz="1600" dirty="0"/>
              <a:t> 솔은 천상의 경이로운 별들을 손수 빚어 한때 텅 비어있던 광활한 우주를 수놓았다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이제 그는 속임수로 자신을 복종시킨 우주 제국의 명령에 따라 자신의 막강한 힘을 발휘해야 하는 처지가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별을 만들던 때로 돌아가려는 열망에 불타는 </a:t>
            </a:r>
            <a:r>
              <a:rPr lang="ko-KR" altLang="en-US" sz="1600" dirty="0" err="1"/>
              <a:t>아우렐리온</a:t>
            </a:r>
            <a:r>
              <a:rPr lang="ko-KR" altLang="en-US" sz="1600" dirty="0"/>
              <a:t> 솔은 자신의 자유를 되찾기 위해서라면 자신의 창조물인 별들을 하늘에서 없앨 각오마저 되어 있다</a:t>
            </a:r>
            <a:r>
              <a:rPr lang="en-US" altLang="ko-KR" sz="1600" dirty="0"/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627784" y="6093296"/>
            <a:ext cx="38884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우주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ROG\Desktop\학교\9065.jpg_wh8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66" y="4"/>
            <a:ext cx="9162249" cy="458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8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ROG\Desktop\학교\Pyke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6872"/>
            <a:ext cx="2386608" cy="114300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파이크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4293096"/>
            <a:ext cx="7992888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핏빛 항구의 학살자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/>
              <a:t>빌지워터</a:t>
            </a:r>
            <a:r>
              <a:rPr lang="ko-KR" altLang="en-US" sz="1600" dirty="0"/>
              <a:t> 학살의 부두에서 유명한 작살잡이였던 </a:t>
            </a:r>
            <a:r>
              <a:rPr lang="ko-KR" altLang="en-US" sz="1600" dirty="0" err="1"/>
              <a:t>파이크는</a:t>
            </a:r>
            <a:r>
              <a:rPr lang="ko-KR" altLang="en-US" sz="1600" dirty="0"/>
              <a:t> 거대한 </a:t>
            </a:r>
            <a:r>
              <a:rPr lang="ko-KR" altLang="en-US" sz="1600" dirty="0" err="1"/>
              <a:t>자울치의</a:t>
            </a:r>
            <a:r>
              <a:rPr lang="ko-KR" altLang="en-US" sz="1600" dirty="0"/>
              <a:t> 뱃속에서 죽음을 맞이할 운명이었지만</a:t>
            </a:r>
            <a:r>
              <a:rPr lang="en-US" altLang="ko-KR" sz="1600" dirty="0"/>
              <a:t>... </a:t>
            </a:r>
            <a:r>
              <a:rPr lang="ko-KR" altLang="en-US" sz="1600" dirty="0"/>
              <a:t>살아 돌아왔다</a:t>
            </a:r>
            <a:r>
              <a:rPr lang="en-US" altLang="ko-KR" sz="1600" dirty="0"/>
              <a:t>. </a:t>
            </a:r>
            <a:r>
              <a:rPr lang="ko-KR" altLang="en-US" sz="1600" dirty="0"/>
              <a:t>이제</a:t>
            </a:r>
            <a:r>
              <a:rPr lang="en-US" altLang="ko-KR" sz="1600" dirty="0"/>
              <a:t>, </a:t>
            </a:r>
            <a:r>
              <a:rPr lang="ko-KR" altLang="en-US" sz="1600" dirty="0"/>
              <a:t>그는 옛 고향의 음습한 골목과 뒷길을 소리 없이 누비며</a:t>
            </a:r>
            <a:r>
              <a:rPr lang="en-US" altLang="ko-KR" sz="1600" dirty="0"/>
              <a:t>, </a:t>
            </a:r>
            <a:r>
              <a:rPr lang="ko-KR" altLang="en-US" sz="1600" dirty="0"/>
              <a:t>타인을 이용하여 부를 쌓은 자들에게 그가 얻은 초자연적인 힘으로 빠르고 잔혹한 최후를 선사한다</a:t>
            </a:r>
            <a:r>
              <a:rPr lang="en-US" altLang="ko-KR" sz="1600" dirty="0"/>
              <a:t>. </a:t>
            </a:r>
            <a:r>
              <a:rPr lang="ko-KR" altLang="en-US" sz="1600" dirty="0"/>
              <a:t>괴물을 사냥한다고 자부했던 도시는 이제 괴물에게 </a:t>
            </a:r>
            <a:r>
              <a:rPr lang="ko-KR" altLang="en-US" sz="1600" dirty="0" err="1"/>
              <a:t>사냥당하고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627784" y="6093296"/>
            <a:ext cx="38884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빌지워터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2290" name="Picture 2" descr="C:\Users\ROG\Desktop\학교\1200px-빌지워터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5" y="0"/>
            <a:ext cx="9168340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0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OG\Desktop\학교\Jinx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71"/>
            <a:ext cx="9144000" cy="53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징크</a:t>
            </a:r>
            <a:r>
              <a:rPr lang="ko-KR" altLang="en-US" dirty="0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4293096"/>
            <a:ext cx="7992888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난폭한 말괄량이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/>
              <a:t>자운</a:t>
            </a:r>
            <a:r>
              <a:rPr lang="ko-KR" altLang="en-US" sz="1600" dirty="0"/>
              <a:t> 출신의 충동적이고 격정적인 범죄자 징크스</a:t>
            </a:r>
            <a:r>
              <a:rPr lang="en-US" altLang="ko-KR" sz="1600" dirty="0"/>
              <a:t>. </a:t>
            </a:r>
            <a:r>
              <a:rPr lang="ko-KR" altLang="en-US" sz="1600" dirty="0"/>
              <a:t>난장판을 벌이는 재미로 살며</a:t>
            </a:r>
            <a:r>
              <a:rPr lang="en-US" altLang="ko-KR" sz="1600" dirty="0"/>
              <a:t>, </a:t>
            </a:r>
            <a:r>
              <a:rPr lang="ko-KR" altLang="en-US" sz="1600" dirty="0"/>
              <a:t>결과 따위는 안중에 없다</a:t>
            </a:r>
            <a:r>
              <a:rPr lang="en-US" altLang="ko-KR" sz="1600" dirty="0"/>
              <a:t>. </a:t>
            </a:r>
            <a:r>
              <a:rPr lang="ko-KR" altLang="en-US" sz="1600" dirty="0"/>
              <a:t>살상 무기를 다수 보유한 그녀가 떠난 자리는 화려하고 요란한 폭발로 공포의 아수라장이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징크스는 지루함을 끔찍이 싫어하고 가는 곳 어디에나 특유의 대혼란을 화끈하게 일으킨다</a:t>
            </a:r>
            <a:r>
              <a:rPr lang="en-US" altLang="ko-KR" sz="1600" dirty="0"/>
              <a:t>.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OG\Desktop\학교\665f531e315ea959ab967047a529a90fc8962245ad16c062e45c2af61c1873c480b4eeab95ae1b599a406fbcc4dec4bb51dc8da4721127efdb9e099425d4141e163b2e861b39a17119367c1b12eb7519aad3e8564b226dac4b90d5039016ea8167f6622779dd54d1b56d29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47" y="0"/>
            <a:ext cx="9175145" cy="57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627784" y="6093296"/>
            <a:ext cx="38884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자운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OG\Desktop\학교\Galio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9" y="-25429"/>
            <a:ext cx="9144000" cy="53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96136" y="3150096"/>
            <a:ext cx="3059832" cy="1143000"/>
          </a:xfrm>
        </p:spPr>
        <p:txBody>
          <a:bodyPr/>
          <a:lstStyle/>
          <a:p>
            <a:r>
              <a:rPr lang="ko-KR" altLang="en-US" dirty="0" smtClean="0"/>
              <a:t>갈리오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4293096"/>
            <a:ext cx="7992888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위대한 석상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/>
              <a:t>아스라한 빛의 도시 </a:t>
            </a:r>
            <a:r>
              <a:rPr lang="ko-KR" altLang="en-US" sz="1600" dirty="0" err="1"/>
              <a:t>데마시아의</a:t>
            </a:r>
            <a:r>
              <a:rPr lang="ko-KR" altLang="en-US" sz="1600" dirty="0"/>
              <a:t> 성문 밖</a:t>
            </a:r>
            <a:r>
              <a:rPr lang="en-US" altLang="ko-KR" sz="1600" dirty="0"/>
              <a:t>, </a:t>
            </a:r>
            <a:r>
              <a:rPr lang="ko-KR" altLang="en-US" sz="1600" dirty="0"/>
              <a:t>거대한 석상 </a:t>
            </a:r>
            <a:r>
              <a:rPr lang="ko-KR" altLang="en-US" sz="1600" dirty="0" err="1"/>
              <a:t>갈리오가</a:t>
            </a:r>
            <a:r>
              <a:rPr lang="ko-KR" altLang="en-US" sz="1600" dirty="0"/>
              <a:t> 경계의 눈을 늦추지 않고 서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마법사의 공격으로부터 </a:t>
            </a:r>
            <a:r>
              <a:rPr lang="ko-KR" altLang="en-US" sz="1600" dirty="0" err="1"/>
              <a:t>데마시아를</a:t>
            </a:r>
            <a:r>
              <a:rPr lang="ko-KR" altLang="en-US" sz="1600" dirty="0"/>
              <a:t> 수호하기 위해 만들어진 </a:t>
            </a:r>
            <a:r>
              <a:rPr lang="ko-KR" altLang="en-US" sz="1600" dirty="0" err="1"/>
              <a:t>갈리오는</a:t>
            </a:r>
            <a:r>
              <a:rPr lang="ko-KR" altLang="en-US" sz="1600" dirty="0"/>
              <a:t> 강력한 마법의 힘이 그를 깨울 때까지 수십 년</a:t>
            </a:r>
            <a:r>
              <a:rPr lang="en-US" altLang="ko-KR" sz="1600" dirty="0"/>
              <a:t>, </a:t>
            </a:r>
            <a:r>
              <a:rPr lang="ko-KR" altLang="en-US" sz="1600" dirty="0"/>
              <a:t>때로는 수백 년 동안 한자리에 미동도 없이 서있다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일단 깨어나면 전투의 아찔한 스릴과 </a:t>
            </a:r>
            <a:r>
              <a:rPr lang="ko-KR" altLang="en-US" sz="1600" dirty="0" err="1"/>
              <a:t>데마시아인들을</a:t>
            </a:r>
            <a:r>
              <a:rPr lang="ko-KR" altLang="en-US" sz="1600" dirty="0"/>
              <a:t> 구한다는 자부심을 음미하며 </a:t>
            </a:r>
            <a:r>
              <a:rPr lang="en-US" altLang="ko-KR" sz="1600" dirty="0"/>
              <a:t>1</a:t>
            </a:r>
            <a:r>
              <a:rPr lang="ko-KR" altLang="en-US" sz="1600" dirty="0"/>
              <a:t>분 </a:t>
            </a:r>
            <a:r>
              <a:rPr lang="en-US" altLang="ko-KR" sz="1600" dirty="0"/>
              <a:t>1</a:t>
            </a:r>
            <a:r>
              <a:rPr lang="ko-KR" altLang="en-US" sz="1600" dirty="0"/>
              <a:t>초도 허투루 쓰는 법이 없다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그가 쟁취한 승리의 향기는 결코 달콤하지만은 않다</a:t>
            </a:r>
            <a:r>
              <a:rPr lang="en-US" altLang="ko-KR" sz="1600" dirty="0"/>
              <a:t>. </a:t>
            </a:r>
            <a:r>
              <a:rPr lang="ko-KR" altLang="en-US" sz="1600" dirty="0"/>
              <a:t>아이러니하게도 그가 물리친 마법의 힘이 그에게 생명을 준 원천이기에 전쟁을 승리로 장식한 후에는 다시 깊은 잠으로 빠져든다</a:t>
            </a:r>
            <a:r>
              <a:rPr lang="en-US" altLang="ko-KR" sz="1600" dirty="0"/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627784" y="6093296"/>
            <a:ext cx="38884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데마시아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 descr="C:\Users\ROG\Desktop\학교\i14431896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4779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OG\Desktop\학교\Teemo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5"/>
            <a:ext cx="9143999" cy="53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3600400" cy="1143000"/>
          </a:xfrm>
        </p:spPr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</a:rPr>
              <a:t>티</a:t>
            </a:r>
            <a:r>
              <a:rPr lang="ko-KR" altLang="en-US">
                <a:solidFill>
                  <a:schemeClr val="bg1"/>
                </a:solidFill>
              </a:rPr>
              <a:t>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4293554"/>
            <a:ext cx="7992888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날쌘 정찰병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/>
              <a:t>어떤 위협에도 꿈쩍 않는 </a:t>
            </a:r>
            <a:r>
              <a:rPr lang="ko-KR" altLang="en-US" sz="1600" dirty="0" err="1"/>
              <a:t>티모는</a:t>
            </a:r>
            <a:r>
              <a:rPr lang="ko-KR" altLang="en-US" sz="1600" dirty="0"/>
              <a:t> 끝 모를 적극성과 쾌활함으로 세상을 정찰한다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티모는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확고한 도덕성을 가진 요들로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밴틀</a:t>
            </a:r>
            <a:r>
              <a:rPr lang="ko-KR" altLang="en-US" sz="1600" dirty="0"/>
              <a:t> 시티의 정찰대 강령을 따르는 것을 자랑스럽게 여긴다</a:t>
            </a:r>
            <a:r>
              <a:rPr lang="en-US" altLang="ko-KR" sz="1600" dirty="0"/>
              <a:t>. </a:t>
            </a:r>
            <a:r>
              <a:rPr lang="ko-KR" altLang="en-US" sz="1600" dirty="0"/>
              <a:t>강령을 얼마나 열심히 따르는지 그의 행동이 가져올 더 넓은 결과를 깨닫지 못하기도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더러 정찰대의 존재에 의문을 품는 자들도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한 가지는 분명하다</a:t>
            </a:r>
            <a:r>
              <a:rPr lang="en-US" altLang="ko-KR" sz="1600" dirty="0"/>
              <a:t>. </a:t>
            </a:r>
            <a:r>
              <a:rPr lang="ko-KR" altLang="en-US" sz="1600" dirty="0" err="1">
                <a:solidFill>
                  <a:srgbClr val="FF0000"/>
                </a:solidFill>
              </a:rPr>
              <a:t>티모의</a:t>
            </a:r>
            <a:r>
              <a:rPr lang="ko-KR" altLang="en-US" sz="1600" dirty="0">
                <a:solidFill>
                  <a:srgbClr val="FF0000"/>
                </a:solidFill>
              </a:rPr>
              <a:t> 신념은 절대 얕잡아봐서는 안 된다</a:t>
            </a:r>
            <a:r>
              <a:rPr lang="en-US" altLang="ko-KR" sz="1600" dirty="0"/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605629" y="6093296"/>
            <a:ext cx="38884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밴들시티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 descr="C:\Users\ROG\Desktop\학교\unna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43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9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ROG\Desktop\학교\Shen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52409" cy="540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568" y="4284927"/>
            <a:ext cx="7992888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황혼의 눈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/>
              <a:t>쉔은</a:t>
            </a:r>
            <a:r>
              <a:rPr lang="ko-KR" altLang="en-US" sz="1600" dirty="0"/>
              <a:t> </a:t>
            </a:r>
            <a:r>
              <a:rPr lang="en-US" altLang="ko-KR" sz="1600" dirty="0"/>
              <a:t>'</a:t>
            </a:r>
            <a:r>
              <a:rPr lang="ko-KR" altLang="en-US" sz="1600" dirty="0" err="1"/>
              <a:t>킨코우</a:t>
            </a:r>
            <a:r>
              <a:rPr lang="en-US" altLang="ko-KR" sz="1600" dirty="0"/>
              <a:t>'</a:t>
            </a:r>
            <a:r>
              <a:rPr lang="ko-KR" altLang="en-US" sz="1600" dirty="0"/>
              <a:t>라고 하는 </a:t>
            </a:r>
            <a:r>
              <a:rPr lang="ko-KR" altLang="en-US" sz="1600" dirty="0" err="1"/>
              <a:t>아이오니아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비밀결사단의</a:t>
            </a:r>
            <a:r>
              <a:rPr lang="ko-KR" altLang="en-US" sz="1600" dirty="0"/>
              <a:t> 수장이자</a:t>
            </a:r>
            <a:r>
              <a:rPr lang="en-US" altLang="ko-KR" sz="1600" dirty="0"/>
              <a:t>, '</a:t>
            </a:r>
            <a:r>
              <a:rPr lang="ko-KR" altLang="en-US" sz="1600" dirty="0"/>
              <a:t>황혼의 눈</a:t>
            </a:r>
            <a:r>
              <a:rPr lang="en-US" altLang="ko-KR" sz="1600" dirty="0"/>
              <a:t>'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감정</a:t>
            </a:r>
            <a:r>
              <a:rPr lang="en-US" altLang="ko-KR" sz="1600" dirty="0"/>
              <a:t>, </a:t>
            </a:r>
            <a:r>
              <a:rPr lang="ko-KR" altLang="en-US" sz="1600" dirty="0"/>
              <a:t>편견</a:t>
            </a:r>
            <a:r>
              <a:rPr lang="en-US" altLang="ko-KR" sz="1600" dirty="0"/>
              <a:t>, </a:t>
            </a:r>
            <a:r>
              <a:rPr lang="ko-KR" altLang="en-US" sz="1600" dirty="0"/>
              <a:t>아집에서 벗어나는 자유로운 정신을 유지하려 노력하며</a:t>
            </a:r>
            <a:r>
              <a:rPr lang="en-US" altLang="ko-KR" sz="1600" dirty="0"/>
              <a:t>, </a:t>
            </a:r>
            <a:r>
              <a:rPr lang="ko-KR" altLang="en-US" sz="1600" dirty="0"/>
              <a:t>영적 세계와 현실 세계 사이에서 감정에 흔들리지 않는 공명정대함을 실현하기 위해 그 누구도 걷지 않았던 길을 걷는다</a:t>
            </a:r>
            <a:r>
              <a:rPr lang="en-US" altLang="ko-KR" sz="1600" dirty="0"/>
              <a:t>. </a:t>
            </a:r>
            <a:r>
              <a:rPr lang="ko-KR" altLang="en-US" sz="1600" dirty="0"/>
              <a:t>두 세계 사이의 균형을 맞추는 임무를 맡았기에</a:t>
            </a:r>
            <a:r>
              <a:rPr lang="en-US" altLang="ko-KR" sz="1600" dirty="0"/>
              <a:t>, </a:t>
            </a:r>
            <a:r>
              <a:rPr lang="ko-KR" altLang="en-US" sz="1600" dirty="0"/>
              <a:t>그 균형을 위협하려는 자에게 </a:t>
            </a:r>
            <a:r>
              <a:rPr lang="ko-KR" altLang="en-US" sz="1600" dirty="0" err="1"/>
              <a:t>강철검을</a:t>
            </a:r>
            <a:r>
              <a:rPr lang="ko-KR" altLang="en-US" sz="1600" dirty="0"/>
              <a:t> 휘두르고 신비한 기운을 사용한다</a:t>
            </a:r>
            <a:r>
              <a:rPr lang="en-US" altLang="ko-KR" sz="1600" dirty="0"/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3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ROG\Desktop\학교\8z5agpysd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5725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8572500" y="116632"/>
            <a:ext cx="504056" cy="374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아이오니아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킨코우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386</Words>
  <Application>Microsoft Office PowerPoint</Application>
  <PresentationFormat>화면 슬라이드 쇼(4:3)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  시나리오 주요 등장인물 </vt:lpstr>
      <vt:lpstr>징크스</vt:lpstr>
      <vt:lpstr>PowerPoint 프레젠테이션</vt:lpstr>
      <vt:lpstr>갈리오</vt:lpstr>
      <vt:lpstr>PowerPoint 프레젠테이션</vt:lpstr>
      <vt:lpstr>티모</vt:lpstr>
      <vt:lpstr>PowerPoint 프레젠테이션</vt:lpstr>
      <vt:lpstr>쉔</vt:lpstr>
      <vt:lpstr>PowerPoint 프레젠테이션</vt:lpstr>
      <vt:lpstr>아우렐리온 솔</vt:lpstr>
      <vt:lpstr>PowerPoint 프레젠테이션</vt:lpstr>
      <vt:lpstr>파이크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 주요 등장인물</dc:title>
  <dc:creator>ROG</dc:creator>
  <cp:lastModifiedBy>ROG</cp:lastModifiedBy>
  <cp:revision>4</cp:revision>
  <dcterms:created xsi:type="dcterms:W3CDTF">2020-05-04T03:26:09Z</dcterms:created>
  <dcterms:modified xsi:type="dcterms:W3CDTF">2020-05-04T04:59:22Z</dcterms:modified>
</cp:coreProperties>
</file>