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5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0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A462-B55F-49D4-8633-E29265CE6C0E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DBB74-8696-43D0-80D0-9BBC412B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2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01774"/>
              </p:ext>
            </p:extLst>
          </p:nvPr>
        </p:nvGraphicFramePr>
        <p:xfrm>
          <a:off x="179512" y="51470"/>
          <a:ext cx="6096000" cy="2393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248472"/>
                <a:gridCol w="623392"/>
              </a:tblGrid>
              <a:tr h="243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상태 이름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일반 상태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설명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별도 조작 없이 캐릭터가 가만히 있는 상태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4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출력 애니메이션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LOOP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8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특징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UI </a:t>
                      </a:r>
                      <a:r>
                        <a:rPr lang="ko-KR" altLang="en-US" sz="1050" dirty="0" smtClean="0"/>
                        <a:t>패드나</a:t>
                      </a:r>
                      <a:r>
                        <a:rPr lang="ko-KR" altLang="en-US" sz="1050" baseline="0" dirty="0" smtClean="0"/>
                        <a:t> 별도 조작 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또는 적대 캐릭터로 공격받기 전까지는 상태 유지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99542"/>
            <a:ext cx="2410591" cy="130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53660"/>
              </p:ext>
            </p:extLst>
          </p:nvPr>
        </p:nvGraphicFramePr>
        <p:xfrm>
          <a:off x="179512" y="2499742"/>
          <a:ext cx="6096000" cy="2393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248472"/>
                <a:gridCol w="623392"/>
              </a:tblGrid>
              <a:tr h="243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상태 이름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달리기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설명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팔과 다리를 흔들며 앞으로 간다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4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출력 애니메이션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LOOP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8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특징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스테미나가</a:t>
                      </a:r>
                      <a:r>
                        <a:rPr lang="ko-KR" altLang="en-US" sz="1050" dirty="0" smtClean="0"/>
                        <a:t> 다 달거나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죽거나 </a:t>
                      </a:r>
                      <a:r>
                        <a:rPr lang="en-US" altLang="ko-KR" sz="1050" dirty="0" smtClean="0"/>
                        <a:t>SHIFT</a:t>
                      </a:r>
                      <a:r>
                        <a:rPr lang="ko-KR" altLang="en-US" sz="1050" dirty="0" smtClean="0"/>
                        <a:t>키에서 손을 때지 전까지 유지 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ROG\Desktop\stock-vector-pixel-art-male-character-run-animation-frames-7077058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93" y="3147814"/>
            <a:ext cx="2015512" cy="140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4012"/>
              </p:ext>
            </p:extLst>
          </p:nvPr>
        </p:nvGraphicFramePr>
        <p:xfrm>
          <a:off x="179512" y="51470"/>
          <a:ext cx="6096000" cy="2393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248472"/>
                <a:gridCol w="623392"/>
              </a:tblGrid>
              <a:tr h="243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상태 이름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피격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설명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적에게 피격 당할 경우 생기는 모션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4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출력 애니메이션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LOOP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8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특징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HP</a:t>
                      </a:r>
                      <a:r>
                        <a:rPr lang="ko-KR" altLang="en-US" sz="1050" dirty="0" smtClean="0"/>
                        <a:t>가 </a:t>
                      </a:r>
                      <a:r>
                        <a:rPr lang="en-US" altLang="ko-KR" sz="1050" dirty="0" smtClean="0"/>
                        <a:t>0</a:t>
                      </a:r>
                      <a:r>
                        <a:rPr lang="ko-KR" altLang="en-US" sz="1050" dirty="0" smtClean="0"/>
                        <a:t>이 되면 일어나지 안고 죽는다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77054"/>
              </p:ext>
            </p:extLst>
          </p:nvPr>
        </p:nvGraphicFramePr>
        <p:xfrm>
          <a:off x="179512" y="2499742"/>
          <a:ext cx="6096000" cy="2393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248472"/>
                <a:gridCol w="623392"/>
              </a:tblGrid>
              <a:tr h="243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상태 이름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범위공격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설명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양 옆에 있는 모든 적들을 공격한다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4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출력 애니메이션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LOOP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8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특징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시전</a:t>
                      </a:r>
                      <a:r>
                        <a:rPr lang="ko-KR" altLang="en-US" sz="1050" dirty="0" smtClean="0"/>
                        <a:t> 중에는 피격 애니메이션이 나오지 않는다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ROG\Desktop\기획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68807"/>
            <a:ext cx="132171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OG\Desktop\기획\d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8" y="3147814"/>
            <a:ext cx="3446165" cy="119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4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545"/>
              </p:ext>
            </p:extLst>
          </p:nvPr>
        </p:nvGraphicFramePr>
        <p:xfrm>
          <a:off x="179512" y="51470"/>
          <a:ext cx="6096000" cy="2393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248472"/>
                <a:gridCol w="623392"/>
              </a:tblGrid>
              <a:tr h="243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상태 이름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시 전 준비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설명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공격 준비 상태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오래할수록 공격력이 증가한다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ko-KR" altLang="en-US" sz="1050" dirty="0" smtClean="0"/>
                        <a:t> 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4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출력 애니메이션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LOOP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8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특징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피격 시 피격 애니메이션과 이후 공격력 증가 량이 초기화 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42240"/>
              </p:ext>
            </p:extLst>
          </p:nvPr>
        </p:nvGraphicFramePr>
        <p:xfrm>
          <a:off x="179512" y="2499742"/>
          <a:ext cx="6096000" cy="2393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248472"/>
                <a:gridCol w="623392"/>
              </a:tblGrid>
              <a:tr h="243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상태 이름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구르기</a:t>
                      </a:r>
                      <a:endParaRPr lang="ko-KR" altLang="en-US" sz="105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설명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순간적으로 뒤로 굴러 적의 공격을 회피한다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4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출력 애니메이션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LOOP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8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특징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좌표가 보고 있는 방향의 반대로 간다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ko-KR" altLang="en-US" sz="1050" dirty="0" err="1" smtClean="0"/>
                        <a:t>시전시</a:t>
                      </a:r>
                      <a:r>
                        <a:rPr lang="ko-KR" altLang="en-US" sz="1050" dirty="0" smtClean="0"/>
                        <a:t> 피격 당하지 않는다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ko-KR" altLang="en-US" sz="1050" dirty="0" smtClean="0"/>
                        <a:t> 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ROG\Desktop\기획\ㅇㅁ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65992"/>
            <a:ext cx="2520280" cy="14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G\Desktop\기획\da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248472" cy="8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1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157</Words>
  <Application>Microsoft Office PowerPoint</Application>
  <PresentationFormat>화면 슬라이드 쇼(16:9)</PresentationFormat>
  <Paragraphs>54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ROG</cp:lastModifiedBy>
  <cp:revision>8</cp:revision>
  <dcterms:created xsi:type="dcterms:W3CDTF">2020-10-06T13:36:34Z</dcterms:created>
  <dcterms:modified xsi:type="dcterms:W3CDTF">2020-10-07T01:52:09Z</dcterms:modified>
</cp:coreProperties>
</file>