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222E-4A91-4541-A591-0B07487F0BB8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0DF2-2D0A-40AD-BC3C-ACB1AF082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90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222E-4A91-4541-A591-0B07487F0BB8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0DF2-2D0A-40AD-BC3C-ACB1AF082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66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222E-4A91-4541-A591-0B07487F0BB8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0DF2-2D0A-40AD-BC3C-ACB1AF082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7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222E-4A91-4541-A591-0B07487F0BB8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0DF2-2D0A-40AD-BC3C-ACB1AF082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6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222E-4A91-4541-A591-0B07487F0BB8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0DF2-2D0A-40AD-BC3C-ACB1AF082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3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222E-4A91-4541-A591-0B07487F0BB8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0DF2-2D0A-40AD-BC3C-ACB1AF082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222E-4A91-4541-A591-0B07487F0BB8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0DF2-2D0A-40AD-BC3C-ACB1AF082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7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222E-4A91-4541-A591-0B07487F0BB8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0DF2-2D0A-40AD-BC3C-ACB1AF082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15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222E-4A91-4541-A591-0B07487F0BB8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0DF2-2D0A-40AD-BC3C-ACB1AF082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5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222E-4A91-4541-A591-0B07487F0BB8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0DF2-2D0A-40AD-BC3C-ACB1AF082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0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222E-4A91-4541-A591-0B07487F0BB8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0DF2-2D0A-40AD-BC3C-ACB1AF082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5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D222E-4A91-4541-A591-0B07487F0BB8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70DF2-2D0A-40AD-BC3C-ACB1AF082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1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/>
          <p:cNvSpPr/>
          <p:nvPr/>
        </p:nvSpPr>
        <p:spPr>
          <a:xfrm>
            <a:off x="467544" y="188640"/>
            <a:ext cx="1656184" cy="720080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메이플스토리" pitchFamily="2" charset="-127"/>
                <a:ea typeface="메이플스토리" pitchFamily="2" charset="-127"/>
              </a:rPr>
              <a:t>던전 시작</a:t>
            </a:r>
            <a:endParaRPr lang="ko-KR" altLang="en-US" dirty="0"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57073" y="3573016"/>
            <a:ext cx="2277126" cy="1224136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메이플스토리" pitchFamily="2" charset="-127"/>
                <a:ea typeface="메이플스토리" pitchFamily="2" charset="-127"/>
              </a:rPr>
              <a:t>원하는 </a:t>
            </a:r>
            <a:endParaRPr lang="en-US" altLang="ko-KR" sz="1600" dirty="0" smtClean="0">
              <a:latin typeface="메이플스토리" pitchFamily="2" charset="-127"/>
              <a:ea typeface="메이플스토리" pitchFamily="2" charset="-127"/>
            </a:endParaRPr>
          </a:p>
          <a:p>
            <a:pPr algn="ctr"/>
            <a:r>
              <a:rPr lang="ko-KR" altLang="en-US" sz="1600" dirty="0" smtClean="0">
                <a:latin typeface="메이플스토리" pitchFamily="2" charset="-127"/>
                <a:ea typeface="메이플스토리" pitchFamily="2" charset="-127"/>
              </a:rPr>
              <a:t>아이템인가</a:t>
            </a:r>
            <a:r>
              <a:rPr lang="en-US" altLang="ko-KR" sz="1600" dirty="0" smtClean="0">
                <a:latin typeface="메이플스토리" pitchFamily="2" charset="-127"/>
                <a:ea typeface="메이플스토리" pitchFamily="2" charset="-127"/>
              </a:rPr>
              <a:t>?</a:t>
            </a:r>
            <a:endParaRPr lang="ko-KR" altLang="en-US" sz="1600" dirty="0">
              <a:latin typeface="메이플스토리" pitchFamily="2" charset="-127"/>
              <a:ea typeface="메이플스토리" pitchFamily="2" charset="-127"/>
            </a:endParaRPr>
          </a:p>
        </p:txBody>
      </p:sp>
      <p:cxnSp>
        <p:nvCxnSpPr>
          <p:cNvPr id="7" name="직선 화살표 연결선 6"/>
          <p:cNvCxnSpPr>
            <a:stCxn id="4" idx="2"/>
            <a:endCxn id="12" idx="0"/>
          </p:cNvCxnSpPr>
          <p:nvPr/>
        </p:nvCxnSpPr>
        <p:spPr>
          <a:xfrm>
            <a:off x="1295636" y="908720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대체 처리 11"/>
          <p:cNvSpPr/>
          <p:nvPr/>
        </p:nvSpPr>
        <p:spPr>
          <a:xfrm>
            <a:off x="467544" y="1412776"/>
            <a:ext cx="1656184" cy="64807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메이플스토리" pitchFamily="2" charset="-127"/>
                <a:ea typeface="메이플스토리" pitchFamily="2" charset="-127"/>
              </a:rPr>
              <a:t>몬스터를</a:t>
            </a:r>
            <a:r>
              <a:rPr lang="ko-KR" altLang="en-US" dirty="0" smtClean="0">
                <a:latin typeface="메이플스토리" pitchFamily="2" charset="-127"/>
                <a:ea typeface="메이플스토리" pitchFamily="2" charset="-127"/>
              </a:rPr>
              <a:t> </a:t>
            </a:r>
            <a:endParaRPr lang="en-US" altLang="ko-KR" dirty="0">
              <a:latin typeface="메이플스토리" pitchFamily="2" charset="-127"/>
              <a:ea typeface="메이플스토리" pitchFamily="2" charset="-127"/>
            </a:endParaRPr>
          </a:p>
          <a:p>
            <a:pPr algn="ctr"/>
            <a:r>
              <a:rPr lang="ko-KR" altLang="en-US" dirty="0" smtClean="0">
                <a:latin typeface="메이플스토리" pitchFamily="2" charset="-127"/>
                <a:ea typeface="메이플스토리" pitchFamily="2" charset="-127"/>
              </a:rPr>
              <a:t>처치한다</a:t>
            </a:r>
            <a:r>
              <a:rPr lang="en-US" altLang="ko-KR" dirty="0" smtClean="0">
                <a:latin typeface="메이플스토리" pitchFamily="2" charset="-127"/>
                <a:ea typeface="메이플스토리" pitchFamily="2" charset="-127"/>
              </a:rPr>
              <a:t>.</a:t>
            </a:r>
            <a:endParaRPr lang="ko-KR" altLang="en-US" dirty="0"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14" name="순서도: 문서 13"/>
          <p:cNvSpPr/>
          <p:nvPr/>
        </p:nvSpPr>
        <p:spPr>
          <a:xfrm>
            <a:off x="647564" y="2420888"/>
            <a:ext cx="1296144" cy="792088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메이플스토리" pitchFamily="2" charset="-127"/>
                <a:ea typeface="메이플스토리" pitchFamily="2" charset="-127"/>
              </a:rPr>
              <a:t>아이템 </a:t>
            </a:r>
            <a:endParaRPr lang="en-US" altLang="ko-KR" dirty="0" smtClean="0">
              <a:latin typeface="메이플스토리" pitchFamily="2" charset="-127"/>
              <a:ea typeface="메이플스토리" pitchFamily="2" charset="-127"/>
            </a:endParaRPr>
          </a:p>
          <a:p>
            <a:pPr algn="ctr"/>
            <a:r>
              <a:rPr lang="ko-KR" altLang="en-US" dirty="0" err="1" smtClean="0">
                <a:latin typeface="메이플스토리" pitchFamily="2" charset="-127"/>
                <a:ea typeface="메이플스토리" pitchFamily="2" charset="-127"/>
              </a:rPr>
              <a:t>드랍</a:t>
            </a:r>
            <a:endParaRPr lang="ko-KR" altLang="en-US" dirty="0">
              <a:latin typeface="메이플스토리" pitchFamily="2" charset="-127"/>
              <a:ea typeface="메이플스토리" pitchFamily="2" charset="-127"/>
            </a:endParaRPr>
          </a:p>
        </p:txBody>
      </p:sp>
      <p:cxnSp>
        <p:nvCxnSpPr>
          <p:cNvPr id="16" name="직선 화살표 연결선 15"/>
          <p:cNvCxnSpPr>
            <a:stCxn id="12" idx="2"/>
            <a:endCxn id="14" idx="0"/>
          </p:cNvCxnSpPr>
          <p:nvPr/>
        </p:nvCxnSpPr>
        <p:spPr>
          <a:xfrm>
            <a:off x="1295636" y="2060848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4" idx="2"/>
            <a:endCxn id="5" idx="0"/>
          </p:cNvCxnSpPr>
          <p:nvPr/>
        </p:nvCxnSpPr>
        <p:spPr>
          <a:xfrm>
            <a:off x="1295636" y="3160610"/>
            <a:ext cx="0" cy="4124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5" idx="3"/>
            <a:endCxn id="12" idx="3"/>
          </p:cNvCxnSpPr>
          <p:nvPr/>
        </p:nvCxnSpPr>
        <p:spPr>
          <a:xfrm flipH="1" flipV="1">
            <a:off x="2123728" y="1736812"/>
            <a:ext cx="310471" cy="2448272"/>
          </a:xfrm>
          <a:prstGeom prst="bentConnector3">
            <a:avLst>
              <a:gd name="adj1" fmla="val -375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2186148" y="3015887"/>
            <a:ext cx="739255" cy="3434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메이플스토리" pitchFamily="2" charset="-127"/>
                <a:ea typeface="메이플스토리" pitchFamily="2" charset="-127"/>
              </a:rPr>
              <a:t>NO</a:t>
            </a:r>
            <a:endParaRPr lang="ko-KR" altLang="en-US" sz="1400" dirty="0">
              <a:solidFill>
                <a:schemeClr val="tx1"/>
              </a:solidFill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6011" y="5229200"/>
            <a:ext cx="1799249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메이플스토리" pitchFamily="2" charset="-127"/>
                <a:ea typeface="메이플스토리" pitchFamily="2" charset="-127"/>
              </a:rPr>
              <a:t>아이템을 가지고 </a:t>
            </a:r>
            <a:endParaRPr lang="en-US" altLang="ko-KR" sz="1600" dirty="0" smtClean="0">
              <a:latin typeface="메이플스토리" pitchFamily="2" charset="-127"/>
              <a:ea typeface="메이플스토리" pitchFamily="2" charset="-127"/>
            </a:endParaRPr>
          </a:p>
          <a:p>
            <a:pPr algn="ctr"/>
            <a:r>
              <a:rPr lang="ko-KR" altLang="en-US" sz="1600" dirty="0" smtClean="0">
                <a:latin typeface="메이플스토리" pitchFamily="2" charset="-127"/>
                <a:ea typeface="메이플스토리" pitchFamily="2" charset="-127"/>
              </a:rPr>
              <a:t>보스 방으로 간다</a:t>
            </a:r>
            <a:r>
              <a:rPr lang="en-US" altLang="ko-KR" sz="1600" dirty="0" smtClean="0">
                <a:latin typeface="메이플스토리" pitchFamily="2" charset="-127"/>
                <a:ea typeface="메이플스토리" pitchFamily="2" charset="-127"/>
              </a:rPr>
              <a:t>.</a:t>
            </a:r>
            <a:endParaRPr lang="ko-KR" altLang="en-US" sz="1600" dirty="0">
              <a:latin typeface="메이플스토리" pitchFamily="2" charset="-127"/>
              <a:ea typeface="메이플스토리" pitchFamily="2" charset="-127"/>
            </a:endParaRPr>
          </a:p>
        </p:txBody>
      </p:sp>
      <p:cxnSp>
        <p:nvCxnSpPr>
          <p:cNvPr id="38" name="직선 화살표 연결선 37"/>
          <p:cNvCxnSpPr>
            <a:stCxn id="5" idx="2"/>
            <a:endCxn id="34" idx="0"/>
          </p:cNvCxnSpPr>
          <p:nvPr/>
        </p:nvCxnSpPr>
        <p:spPr>
          <a:xfrm>
            <a:off x="1295636" y="4797152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1187624" y="4796028"/>
            <a:ext cx="595240" cy="3434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메이플스토리" pitchFamily="2" charset="-127"/>
                <a:ea typeface="메이플스토리" pitchFamily="2" charset="-127"/>
              </a:rPr>
              <a:t>YES</a:t>
            </a:r>
            <a:endParaRPr lang="ko-KR" altLang="en-US" sz="1400" dirty="0">
              <a:solidFill>
                <a:schemeClr val="tx1"/>
              </a:solidFill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41" name="순서도: 판단 40"/>
          <p:cNvSpPr/>
          <p:nvPr/>
        </p:nvSpPr>
        <p:spPr>
          <a:xfrm>
            <a:off x="2555776" y="44624"/>
            <a:ext cx="1815397" cy="1008112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메이플스토리" pitchFamily="2" charset="-127"/>
                <a:ea typeface="메이플스토리" pitchFamily="2" charset="-127"/>
              </a:rPr>
              <a:t>보스를 </a:t>
            </a:r>
            <a:endParaRPr lang="en-US" altLang="ko-KR" sz="1600" dirty="0" smtClean="0">
              <a:latin typeface="메이플스토리" pitchFamily="2" charset="-127"/>
              <a:ea typeface="메이플스토리" pitchFamily="2" charset="-127"/>
            </a:endParaRPr>
          </a:p>
          <a:p>
            <a:pPr algn="ctr"/>
            <a:r>
              <a:rPr lang="ko-KR" altLang="en-US" sz="1600" dirty="0" smtClean="0">
                <a:latin typeface="메이플스토리" pitchFamily="2" charset="-127"/>
                <a:ea typeface="메이플스토리" pitchFamily="2" charset="-127"/>
              </a:rPr>
              <a:t>잡았는가</a:t>
            </a:r>
            <a:r>
              <a:rPr lang="en-US" altLang="ko-KR" sz="1600" dirty="0" smtClean="0">
                <a:latin typeface="메이플스토리" pitchFamily="2" charset="-127"/>
                <a:ea typeface="메이플스토리" pitchFamily="2" charset="-127"/>
              </a:rPr>
              <a:t>?</a:t>
            </a:r>
            <a:endParaRPr lang="ko-KR" altLang="en-US" sz="1600" dirty="0"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4788024" y="224644"/>
            <a:ext cx="1584176" cy="64807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메이플스토리" pitchFamily="2" charset="-127"/>
                <a:ea typeface="메이플스토리" pitchFamily="2" charset="-127"/>
              </a:rPr>
              <a:t>아</a:t>
            </a:r>
            <a:r>
              <a:rPr lang="ko-KR" altLang="en-US" sz="1600" dirty="0" smtClean="0">
                <a:latin typeface="메이플스토리" pitchFamily="2" charset="-127"/>
                <a:ea typeface="메이플스토리" pitchFamily="2" charset="-127"/>
              </a:rPr>
              <a:t>이템을 </a:t>
            </a:r>
            <a:endParaRPr lang="en-US" altLang="ko-KR" sz="1600" dirty="0" smtClean="0">
              <a:latin typeface="메이플스토리" pitchFamily="2" charset="-127"/>
              <a:ea typeface="메이플스토리" pitchFamily="2" charset="-127"/>
            </a:endParaRPr>
          </a:p>
          <a:p>
            <a:pPr algn="ctr"/>
            <a:r>
              <a:rPr lang="ko-KR" altLang="en-US" sz="1600" dirty="0" smtClean="0">
                <a:latin typeface="메이플스토리" pitchFamily="2" charset="-127"/>
                <a:ea typeface="메이플스토리" pitchFamily="2" charset="-127"/>
              </a:rPr>
              <a:t>얻지 못한다</a:t>
            </a:r>
            <a:r>
              <a:rPr lang="en-US" altLang="ko-KR" sz="1600" dirty="0" smtClean="0">
                <a:latin typeface="메이플스토리" pitchFamily="2" charset="-127"/>
                <a:ea typeface="메이플스토리" pitchFamily="2" charset="-127"/>
              </a:rPr>
              <a:t>.</a:t>
            </a:r>
            <a:endParaRPr lang="ko-KR" altLang="en-US" sz="1600" dirty="0">
              <a:latin typeface="메이플스토리" pitchFamily="2" charset="-127"/>
              <a:ea typeface="메이플스토리" pitchFamily="2" charset="-127"/>
            </a:endParaRPr>
          </a:p>
        </p:txBody>
      </p:sp>
      <p:cxnSp>
        <p:nvCxnSpPr>
          <p:cNvPr id="44" name="꺾인 연결선 43"/>
          <p:cNvCxnSpPr>
            <a:stCxn id="34" idx="3"/>
            <a:endCxn id="41" idx="1"/>
          </p:cNvCxnSpPr>
          <p:nvPr/>
        </p:nvCxnSpPr>
        <p:spPr>
          <a:xfrm flipV="1">
            <a:off x="2195260" y="548680"/>
            <a:ext cx="360516" cy="50765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1" idx="3"/>
            <a:endCxn id="42" idx="1"/>
          </p:cNvCxnSpPr>
          <p:nvPr/>
        </p:nvCxnSpPr>
        <p:spPr>
          <a:xfrm>
            <a:off x="4371173" y="548680"/>
            <a:ext cx="4168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4182431" y="245234"/>
            <a:ext cx="794334" cy="4362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메이플스토리" pitchFamily="2" charset="-127"/>
                <a:ea typeface="메이플스토리" pitchFamily="2" charset="-127"/>
              </a:rPr>
              <a:t>NO</a:t>
            </a:r>
            <a:endParaRPr lang="ko-KR" altLang="en-US" sz="1400" dirty="0">
              <a:solidFill>
                <a:schemeClr val="tx1"/>
              </a:solidFill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53" name="순서도: 문서 52"/>
          <p:cNvSpPr/>
          <p:nvPr/>
        </p:nvSpPr>
        <p:spPr>
          <a:xfrm>
            <a:off x="2707391" y="1412776"/>
            <a:ext cx="1512168" cy="864096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나가는 문</a:t>
            </a:r>
            <a:r>
              <a:rPr lang="en-US" altLang="ko-KR" sz="1400" dirty="0" smtClean="0">
                <a:latin typeface="메이플스토리" pitchFamily="2" charset="-127"/>
                <a:ea typeface="메이플스토리" pitchFamily="2" charset="-127"/>
              </a:rPr>
              <a:t>, 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메이플스토리" pitchFamily="2" charset="-127"/>
                <a:ea typeface="메이플스토리" pitchFamily="2" charset="-127"/>
              </a:rPr>
              <a:t>다음스테이지로 </a:t>
            </a:r>
            <a:endParaRPr lang="en-US" altLang="ko-KR" sz="1400" dirty="0" smtClean="0">
              <a:solidFill>
                <a:schemeClr val="bg1"/>
              </a:solidFill>
              <a:latin typeface="메이플스토리" pitchFamily="2" charset="-127"/>
              <a:ea typeface="메이플스토리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메이플스토리" pitchFamily="2" charset="-127"/>
                <a:ea typeface="메이플스토리" pitchFamily="2" charset="-127"/>
              </a:rPr>
              <a:t>가는 문 </a:t>
            </a:r>
            <a:r>
              <a:rPr lang="ko-KR" altLang="en-US" sz="1400" dirty="0">
                <a:solidFill>
                  <a:schemeClr val="bg1"/>
                </a:solidFill>
                <a:latin typeface="메이플스토리" pitchFamily="2" charset="-127"/>
                <a:ea typeface="메이플스토리" pitchFamily="2" charset="-127"/>
              </a:rPr>
              <a:t>출</a:t>
            </a:r>
            <a:r>
              <a:rPr lang="ko-KR" altLang="en-US" sz="1400" dirty="0" smtClean="0">
                <a:solidFill>
                  <a:schemeClr val="bg1"/>
                </a:solidFill>
                <a:latin typeface="메이플스토리" pitchFamily="2" charset="-127"/>
                <a:ea typeface="메이플스토리" pitchFamily="2" charset="-127"/>
              </a:rPr>
              <a:t>력</a:t>
            </a:r>
            <a:endParaRPr lang="ko-KR" altLang="en-US" sz="1400" dirty="0">
              <a:solidFill>
                <a:schemeClr val="bg1"/>
              </a:solidFill>
              <a:latin typeface="메이플스토리" pitchFamily="2" charset="-127"/>
              <a:ea typeface="메이플스토리" pitchFamily="2" charset="-127"/>
            </a:endParaRPr>
          </a:p>
        </p:txBody>
      </p:sp>
      <p:cxnSp>
        <p:nvCxnSpPr>
          <p:cNvPr id="55" name="직선 화살표 연결선 54"/>
          <p:cNvCxnSpPr>
            <a:stCxn id="41" idx="2"/>
            <a:endCxn id="53" idx="0"/>
          </p:cNvCxnSpPr>
          <p:nvPr/>
        </p:nvCxnSpPr>
        <p:spPr>
          <a:xfrm>
            <a:off x="3463475" y="105273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3275856" y="1014654"/>
            <a:ext cx="794334" cy="4362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메이플스토리" pitchFamily="2" charset="-127"/>
                <a:ea typeface="메이플스토리" pitchFamily="2" charset="-127"/>
              </a:rPr>
              <a:t>YES</a:t>
            </a:r>
            <a:endParaRPr lang="ko-KR" altLang="en-US" sz="1400" dirty="0">
              <a:solidFill>
                <a:schemeClr val="tx1"/>
              </a:solidFill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59" name="순서도: 판단 58"/>
          <p:cNvSpPr/>
          <p:nvPr/>
        </p:nvSpPr>
        <p:spPr>
          <a:xfrm>
            <a:off x="2701534" y="2600908"/>
            <a:ext cx="1566721" cy="972108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메이플스토리" pitchFamily="2" charset="-127"/>
                <a:ea typeface="메이플스토리" pitchFamily="2" charset="-127"/>
              </a:rPr>
              <a:t>다음 </a:t>
            </a:r>
            <a:endParaRPr lang="en-US" altLang="ko-KR" sz="1200" dirty="0" smtClean="0">
              <a:latin typeface="메이플스토리" pitchFamily="2" charset="-127"/>
              <a:ea typeface="메이플스토리" pitchFamily="2" charset="-127"/>
            </a:endParaRPr>
          </a:p>
          <a:p>
            <a:pPr algn="ctr"/>
            <a:r>
              <a:rPr lang="ko-KR" altLang="en-US" sz="1200" dirty="0" smtClean="0">
                <a:latin typeface="메이플스토리" pitchFamily="2" charset="-127"/>
                <a:ea typeface="메이플스토리" pitchFamily="2" charset="-127"/>
              </a:rPr>
              <a:t>스테이지로 가는가</a:t>
            </a:r>
            <a:r>
              <a:rPr lang="en-US" altLang="ko-KR" sz="1400" dirty="0" smtClean="0">
                <a:latin typeface="메이플스토리" pitchFamily="2" charset="-127"/>
                <a:ea typeface="메이플스토리" pitchFamily="2" charset="-127"/>
              </a:rPr>
              <a:t>?</a:t>
            </a:r>
            <a:endParaRPr lang="ko-KR" altLang="en-US" sz="1400" dirty="0">
              <a:latin typeface="메이플스토리" pitchFamily="2" charset="-127"/>
              <a:ea typeface="메이플스토리" pitchFamily="2" charset="-127"/>
            </a:endParaRPr>
          </a:p>
        </p:txBody>
      </p:sp>
      <p:cxnSp>
        <p:nvCxnSpPr>
          <p:cNvPr id="61" name="직선 화살표 연결선 60"/>
          <p:cNvCxnSpPr>
            <a:stCxn id="53" idx="2"/>
            <a:endCxn id="59" idx="0"/>
          </p:cNvCxnSpPr>
          <p:nvPr/>
        </p:nvCxnSpPr>
        <p:spPr>
          <a:xfrm>
            <a:off x="3463475" y="2219746"/>
            <a:ext cx="21420" cy="381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대체 처리 65"/>
          <p:cNvSpPr/>
          <p:nvPr/>
        </p:nvSpPr>
        <p:spPr>
          <a:xfrm>
            <a:off x="4659018" y="2816932"/>
            <a:ext cx="1281134" cy="504056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메이플스토리" pitchFamily="2" charset="-127"/>
                <a:ea typeface="메이플스토리" pitchFamily="2" charset="-127"/>
              </a:rPr>
              <a:t>2</a:t>
            </a:r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스테이지 </a:t>
            </a:r>
            <a:endParaRPr lang="en-US" altLang="ko-KR" sz="1400" dirty="0" smtClean="0">
              <a:latin typeface="메이플스토리" pitchFamily="2" charset="-127"/>
              <a:ea typeface="메이플스토리" pitchFamily="2" charset="-127"/>
            </a:endParaRPr>
          </a:p>
          <a:p>
            <a:pPr algn="ctr"/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던전 시작</a:t>
            </a:r>
            <a:endParaRPr lang="ko-KR" altLang="en-US" sz="1400" dirty="0"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2707391" y="3874234"/>
            <a:ext cx="1560863" cy="504056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메이플스토리" pitchFamily="2" charset="-127"/>
                <a:ea typeface="메이플스토리" pitchFamily="2" charset="-127"/>
              </a:rPr>
              <a:t>지금까지 얻은 아이템 </a:t>
            </a:r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저장</a:t>
            </a:r>
            <a:endParaRPr lang="ko-KR" altLang="en-US" sz="1400" dirty="0">
              <a:latin typeface="메이플스토리" pitchFamily="2" charset="-127"/>
              <a:ea typeface="메이플스토리" pitchFamily="2" charset="-127"/>
            </a:endParaRPr>
          </a:p>
        </p:txBody>
      </p:sp>
      <p:cxnSp>
        <p:nvCxnSpPr>
          <p:cNvPr id="69" name="직선 화살표 연결선 68"/>
          <p:cNvCxnSpPr>
            <a:stCxn id="59" idx="2"/>
            <a:endCxn id="67" idx="0"/>
          </p:cNvCxnSpPr>
          <p:nvPr/>
        </p:nvCxnSpPr>
        <p:spPr>
          <a:xfrm>
            <a:off x="3484895" y="3573016"/>
            <a:ext cx="2928" cy="301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3273392" y="3505523"/>
            <a:ext cx="794334" cy="4362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메이플스토리" pitchFamily="2" charset="-127"/>
                <a:ea typeface="메이플스토리" pitchFamily="2" charset="-127"/>
              </a:rPr>
              <a:t>NO</a:t>
            </a:r>
            <a:endParaRPr lang="ko-KR" altLang="en-US" sz="1400" dirty="0">
              <a:solidFill>
                <a:schemeClr val="tx1"/>
              </a:solidFill>
              <a:latin typeface="메이플스토리" pitchFamily="2" charset="-127"/>
              <a:ea typeface="메이플스토리" pitchFamily="2" charset="-127"/>
            </a:endParaRPr>
          </a:p>
        </p:txBody>
      </p:sp>
      <p:cxnSp>
        <p:nvCxnSpPr>
          <p:cNvPr id="73" name="직선 화살표 연결선 72"/>
          <p:cNvCxnSpPr>
            <a:stCxn id="59" idx="3"/>
            <a:endCxn id="66" idx="1"/>
          </p:cNvCxnSpPr>
          <p:nvPr/>
        </p:nvCxnSpPr>
        <p:spPr>
          <a:xfrm flipV="1">
            <a:off x="4268255" y="3068960"/>
            <a:ext cx="390763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3993690" y="2724407"/>
            <a:ext cx="794334" cy="4362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메이플스토리" pitchFamily="2" charset="-127"/>
                <a:ea typeface="메이플스토리" pitchFamily="2" charset="-127"/>
              </a:rPr>
              <a:t>YES</a:t>
            </a:r>
            <a:endParaRPr lang="ko-KR" altLang="en-US" sz="1400" dirty="0">
              <a:solidFill>
                <a:schemeClr val="tx1"/>
              </a:solidFill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75" name="순서도: 판단 74"/>
          <p:cNvSpPr/>
          <p:nvPr/>
        </p:nvSpPr>
        <p:spPr>
          <a:xfrm>
            <a:off x="2485066" y="4626240"/>
            <a:ext cx="2005514" cy="1026418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저장공간이 다 차있는가</a:t>
            </a:r>
            <a:r>
              <a:rPr lang="en-US" altLang="ko-KR" sz="1400" dirty="0" smtClean="0">
                <a:latin typeface="메이플스토리" pitchFamily="2" charset="-127"/>
                <a:ea typeface="메이플스토리" pitchFamily="2" charset="-127"/>
              </a:rPr>
              <a:t>?</a:t>
            </a:r>
            <a:endParaRPr lang="ko-KR" altLang="en-US" sz="1400" dirty="0">
              <a:latin typeface="메이플스토리" pitchFamily="2" charset="-127"/>
              <a:ea typeface="메이플스토리" pitchFamily="2" charset="-127"/>
            </a:endParaRPr>
          </a:p>
        </p:txBody>
      </p:sp>
      <p:cxnSp>
        <p:nvCxnSpPr>
          <p:cNvPr id="79" name="직선 화살표 연결선 78"/>
          <p:cNvCxnSpPr>
            <a:stCxn id="67" idx="2"/>
            <a:endCxn id="75" idx="0"/>
          </p:cNvCxnSpPr>
          <p:nvPr/>
        </p:nvCxnSpPr>
        <p:spPr>
          <a:xfrm>
            <a:off x="3487823" y="4378290"/>
            <a:ext cx="0" cy="247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대체 처리 79"/>
          <p:cNvSpPr/>
          <p:nvPr/>
        </p:nvSpPr>
        <p:spPr>
          <a:xfrm>
            <a:off x="4904757" y="4932555"/>
            <a:ext cx="1251419" cy="413788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아이템 저장</a:t>
            </a:r>
            <a:endParaRPr lang="en-US" altLang="ko-KR" sz="1400" dirty="0" smtClean="0"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2545081" y="6004250"/>
            <a:ext cx="1858208" cy="629811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저장공간에 있는 </a:t>
            </a:r>
            <a:endParaRPr lang="en-US" altLang="ko-KR" sz="1400" dirty="0" smtClean="0">
              <a:latin typeface="메이플스토리" pitchFamily="2" charset="-127"/>
              <a:ea typeface="메이플스토리" pitchFamily="2" charset="-127"/>
            </a:endParaRPr>
          </a:p>
          <a:p>
            <a:pPr algn="ctr"/>
            <a:r>
              <a:rPr lang="ko-KR" altLang="en-US" sz="1400" dirty="0" smtClean="0">
                <a:latin typeface="메이플스토리" pitchFamily="2" charset="-127"/>
                <a:ea typeface="메이플스토리" pitchFamily="2" charset="-127"/>
              </a:rPr>
              <a:t>아이템 삭제 후 저장</a:t>
            </a:r>
            <a:endParaRPr lang="ko-KR" altLang="en-US" sz="1400" dirty="0">
              <a:latin typeface="메이플스토리" pitchFamily="2" charset="-127"/>
              <a:ea typeface="메이플스토리" pitchFamily="2" charset="-127"/>
            </a:endParaRPr>
          </a:p>
        </p:txBody>
      </p:sp>
      <p:cxnSp>
        <p:nvCxnSpPr>
          <p:cNvPr id="83" name="직선 화살표 연결선 82"/>
          <p:cNvCxnSpPr>
            <a:stCxn id="75" idx="3"/>
            <a:endCxn id="80" idx="1"/>
          </p:cNvCxnSpPr>
          <p:nvPr/>
        </p:nvCxnSpPr>
        <p:spPr>
          <a:xfrm>
            <a:off x="4490580" y="5139449"/>
            <a:ext cx="4141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5" idx="2"/>
            <a:endCxn id="81" idx="0"/>
          </p:cNvCxnSpPr>
          <p:nvPr/>
        </p:nvCxnSpPr>
        <p:spPr>
          <a:xfrm flipH="1">
            <a:off x="3474185" y="5652658"/>
            <a:ext cx="13638" cy="3515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/>
          <p:nvPr/>
        </p:nvSpPr>
        <p:spPr>
          <a:xfrm>
            <a:off x="4300501" y="4797152"/>
            <a:ext cx="794334" cy="4362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메이플스토리" pitchFamily="2" charset="-127"/>
                <a:ea typeface="메이플스토리" pitchFamily="2" charset="-127"/>
              </a:rPr>
              <a:t>NO</a:t>
            </a:r>
            <a:endParaRPr lang="ko-KR" altLang="en-US" sz="1400" dirty="0">
              <a:solidFill>
                <a:schemeClr val="tx1"/>
              </a:solidFill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275856" y="5568047"/>
            <a:ext cx="794334" cy="4362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메이플스토리" pitchFamily="2" charset="-127"/>
                <a:ea typeface="메이플스토리" pitchFamily="2" charset="-127"/>
              </a:rPr>
              <a:t>YES</a:t>
            </a:r>
            <a:endParaRPr lang="ko-KR" altLang="en-US" sz="1400" dirty="0">
              <a:solidFill>
                <a:schemeClr val="tx1"/>
              </a:solidFill>
              <a:latin typeface="메이플스토리" pitchFamily="2" charset="-127"/>
              <a:ea typeface="메이플스토리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72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62</Words>
  <Application>Microsoft Office PowerPoint</Application>
  <PresentationFormat>화면 슬라이드 쇼(4:3)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ROG</dc:creator>
  <cp:lastModifiedBy>ROG</cp:lastModifiedBy>
  <cp:revision>6</cp:revision>
  <dcterms:created xsi:type="dcterms:W3CDTF">2020-11-04T00:26:47Z</dcterms:created>
  <dcterms:modified xsi:type="dcterms:W3CDTF">2020-11-04T02:47:05Z</dcterms:modified>
</cp:coreProperties>
</file>