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8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0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9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4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2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5C0E-DAC0-451E-BA07-C4AFBFF3D53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E325-712B-49E8-9FBD-756136B30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52" y="993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던전</a:t>
            </a:r>
            <a:r>
              <a:rPr lang="ko-KR" altLang="en-US" dirty="0" smtClean="0"/>
              <a:t> 스토리 작성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435" y="493250"/>
            <a:ext cx="8856984" cy="45345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435" y="49325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어느 한 노숙자가 햄버거 집에서 갑자기 케첩으로 </a:t>
            </a:r>
            <a:r>
              <a:rPr lang="ko-KR" altLang="en-US" dirty="0" err="1" smtClean="0"/>
              <a:t>마법진을</a:t>
            </a:r>
            <a:r>
              <a:rPr lang="ko-KR" altLang="en-US" dirty="0" smtClean="0"/>
              <a:t> 그리고는 케첩을 창문에 </a:t>
            </a:r>
            <a:endParaRPr lang="en-US" altLang="ko-KR" dirty="0" smtClean="0"/>
          </a:p>
          <a:p>
            <a:r>
              <a:rPr lang="ko-KR" altLang="en-US" dirty="0" smtClean="0"/>
              <a:t>발랐다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본 직원은 진상 노숙자 손님으로 간주하여 내 보냈고 노숙자는 이상한</a:t>
            </a:r>
            <a:endParaRPr lang="en-US" altLang="ko-KR" dirty="0" smtClean="0"/>
          </a:p>
          <a:p>
            <a:r>
              <a:rPr lang="ko-KR" altLang="en-US" dirty="0" smtClean="0"/>
              <a:t>말을 하며 퇴출 당했다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뒤로 햄버거 집에서는 이상한 일들이 일어 나기 시작했고</a:t>
            </a:r>
            <a:endParaRPr lang="en-US" altLang="ko-KR" dirty="0" smtClean="0"/>
          </a:p>
          <a:p>
            <a:r>
              <a:rPr lang="ko-KR" altLang="en-US" dirty="0" smtClean="0"/>
              <a:t>최근에는 햄버거 집의 창문에서는 이상한 숲에 보이기 시작했다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그리고는 빠르게 </a:t>
            </a:r>
            <a:endParaRPr lang="en-US" altLang="ko-KR" dirty="0" smtClean="0"/>
          </a:p>
          <a:p>
            <a:r>
              <a:rPr lang="ko-KR" altLang="en-US" dirty="0" smtClean="0"/>
              <a:t>인터넷을 타고 퍼져나가 신기한 햄버거 집으로 불리며 한동안은 인기를 끌었다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이 숲은 어디고 저곳은 어디인지 궁금해 하는 사람이 생겼고 정부에서도 </a:t>
            </a:r>
            <a:endParaRPr lang="en-US" altLang="ko-KR" dirty="0" smtClean="0"/>
          </a:p>
          <a:p>
            <a:r>
              <a:rPr lang="ko-KR" altLang="en-US" dirty="0" smtClean="0"/>
              <a:t>궁금해 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정부는 탐험가들과 소수의 정예 군인 그리고 그 햄버거 집의 직원 </a:t>
            </a:r>
            <a:endParaRPr lang="en-US" altLang="ko-KR" dirty="0" smtClean="0"/>
          </a:p>
          <a:p>
            <a:r>
              <a:rPr lang="ko-KR" altLang="en-US" dirty="0" smtClean="0"/>
              <a:t>한 명을 데리고 창문을 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놀랍게도 창문이랑 숲은 이어져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대원들은 </a:t>
            </a:r>
            <a:endParaRPr lang="en-US" altLang="ko-KR" dirty="0" smtClean="0"/>
          </a:p>
          <a:p>
            <a:r>
              <a:rPr lang="ko-KR" altLang="en-US" dirty="0" smtClean="0"/>
              <a:t>탐사를 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탐사 중에 문명의 흔적과 말라 비틀어진 시체를 보았고 시체를 조사하던 중 시체에게</a:t>
            </a:r>
            <a:endParaRPr lang="en-US" altLang="ko-KR" dirty="0" smtClean="0"/>
          </a:p>
          <a:p>
            <a:r>
              <a:rPr lang="ko-KR" altLang="en-US" dirty="0" smtClean="0"/>
              <a:t>땀이 묻었고 그 시체는 갑자기 눈을 뜨며 앞에 있는 사람을 물었다 그걸 보고 당황한</a:t>
            </a:r>
            <a:endParaRPr lang="en-US" altLang="ko-KR" dirty="0" smtClean="0"/>
          </a:p>
          <a:p>
            <a:r>
              <a:rPr lang="ko-KR" altLang="en-US" dirty="0" smtClean="0"/>
              <a:t>주인공은 들어왔던 햄버거 집으로 도망갔다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다행이 살은 주인공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인은 </a:t>
            </a:r>
            <a:endParaRPr lang="en-US" altLang="ko-KR" dirty="0" smtClean="0"/>
          </a:p>
          <a:p>
            <a:r>
              <a:rPr lang="ko-KR" altLang="en-US" dirty="0" smtClean="0"/>
              <a:t>아포칼립스를 방지 하기 위해 그곳을 막는다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각 대원 마다 특수 능력이 있습니다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.)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정예군인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좀비를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효과적으로 공격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	   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햄버거 집 직원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요리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만드는 시간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감소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탐험가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 확장하는 속도 증가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52" y="9934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smtClean="0"/>
              <a:t> 이미지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435" y="493250"/>
            <a:ext cx="8856984" cy="45345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ROG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0" y="493250"/>
            <a:ext cx="3694349" cy="240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G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1" y="2829196"/>
            <a:ext cx="6569109" cy="21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919" y="493249"/>
            <a:ext cx="514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</a:t>
            </a:r>
            <a:r>
              <a:rPr lang="en-US" altLang="ko-KR" dirty="0" smtClean="0"/>
              <a:t>:</a:t>
            </a:r>
            <a:r>
              <a:rPr lang="ko-KR" altLang="en-US" dirty="0" smtClean="0"/>
              <a:t>퍼즐</a:t>
            </a:r>
            <a:r>
              <a:rPr lang="en-US" altLang="ko-KR" dirty="0" smtClean="0"/>
              <a:t>,</a:t>
            </a:r>
            <a:r>
              <a:rPr lang="ko-KR" altLang="en-US" dirty="0" smtClean="0"/>
              <a:t>요리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좀비</a:t>
            </a:r>
            <a:r>
              <a:rPr lang="ko-KR" altLang="en-US" dirty="0" smtClean="0"/>
              <a:t> 아포칼립스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인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9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174</Words>
  <Application>Microsoft Office PowerPoint</Application>
  <PresentationFormat>화면 슬라이드 쇼(16:9)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ROG</cp:lastModifiedBy>
  <cp:revision>7</cp:revision>
  <dcterms:created xsi:type="dcterms:W3CDTF">2020-11-08T05:23:47Z</dcterms:created>
  <dcterms:modified xsi:type="dcterms:W3CDTF">2020-11-16T02:53:41Z</dcterms:modified>
</cp:coreProperties>
</file>