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9" r:id="rId6"/>
    <p:sldId id="262" r:id="rId7"/>
    <p:sldId id="266" r:id="rId8"/>
    <p:sldId id="267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466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10214"/>
              </p:ext>
            </p:extLst>
          </p:nvPr>
        </p:nvGraphicFramePr>
        <p:xfrm>
          <a:off x="251520" y="411510"/>
          <a:ext cx="8136904" cy="4536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1623955"/>
                <a:gridCol w="1623954"/>
                <a:gridCol w="3664859"/>
              </a:tblGrid>
              <a:tr h="250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</a:rPr>
                        <a:t>몬스터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 아이디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속성 </a:t>
                      </a:r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늑대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9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예시 이미지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</a:rPr>
                        <a:t>컨셉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신기하게도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족 보행을 신기한 늑대다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과거 사람이었던 것 같은 흔적이 몸 주변에 조금씩 남아있다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5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전투 특징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이동속도가 빠르며 공격 속도도 빠르다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다만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직선으로 움직이기 때문에 피하기 쉽다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ROG\Desktop\downloa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00" y1="20238" x2="58000" y2="79167"/>
                        <a14:foregroundMark x1="48000" y1="31548" x2="45333" y2="80357"/>
                        <a14:foregroundMark x1="58333" y1="79167" x2="58667" y2="81548"/>
                        <a14:foregroundMark x1="45000" y1="80952" x2="45000" y2="82738"/>
                        <a14:foregroundMark x1="49333" y1="19048" x2="51667" y2="29167"/>
                        <a14:foregroundMark x1="54333" y1="32143" x2="56667" y2="50595"/>
                        <a14:backgroundMark x1="50333" y1="67857" x2="50333" y2="80952"/>
                        <a14:backgroundMark x1="56333" y1="51786" x2="58000" y2="59524"/>
                        <a14:backgroundMark x1="36000" y1="21429" x2="11000" y2="184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70" r="38064"/>
          <a:stretch/>
        </p:blipFill>
        <p:spPr bwMode="auto">
          <a:xfrm>
            <a:off x="1619672" y="735546"/>
            <a:ext cx="1163782" cy="229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39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35019"/>
              </p:ext>
            </p:extLst>
          </p:nvPr>
        </p:nvGraphicFramePr>
        <p:xfrm>
          <a:off x="251520" y="411510"/>
          <a:ext cx="8136904" cy="4536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1623955"/>
                <a:gridCol w="1623954"/>
                <a:gridCol w="3664859"/>
              </a:tblGrid>
              <a:tr h="250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</a:rPr>
                        <a:t>몬스터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 아이디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속성 </a:t>
                      </a:r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웨어울프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9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예시 이미지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</a:rPr>
                        <a:t>컨셉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이유 모를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행버거집의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뜬금 없는 던전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그리고 그 던전 안에 있는 좀비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과거에 여기에 오고 돌아가지 못해 그대로 죽으면서 좀비가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된거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같다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5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전투 특징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이동속도가 느리며 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</a:rPr>
                        <a:t>공격시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 독을 부여한다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독을 제거하지 좀비가 되어 남은 플레이어를 공격 한다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ROG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1" y="996409"/>
            <a:ext cx="5096991" cy="175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8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8980"/>
              </p:ext>
            </p:extLst>
          </p:nvPr>
        </p:nvGraphicFramePr>
        <p:xfrm>
          <a:off x="251520" y="411510"/>
          <a:ext cx="8136904" cy="4536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1623955"/>
                <a:gridCol w="1623954"/>
                <a:gridCol w="3664859"/>
              </a:tblGrid>
              <a:tr h="250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</a:rPr>
                        <a:t>몬스터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 아이디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속성 </a:t>
                      </a:r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좀비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9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예시 이미지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</a:rPr>
                        <a:t>컨셉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이유 모를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행버거집의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뜬금 없는 던전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그리고 그 던전 안에 있는 좀비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과거에 여기에 오고 돌아가지 못해 그대로 죽으면서 좀비가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된거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같다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5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전투 특징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이동속도가 느리며 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</a:rPr>
                        <a:t>공격시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 독을 부여한다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독을 제거하지 좀비가 되어 남은 플레이어를 공격 한다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0861" marB="30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ROG\Desktop\downloa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00" y1="20238" x2="58000" y2="79167"/>
                        <a14:foregroundMark x1="48000" y1="31548" x2="45333" y2="80357"/>
                        <a14:foregroundMark x1="58333" y1="79167" x2="58667" y2="81548"/>
                        <a14:foregroundMark x1="45000" y1="80952" x2="45000" y2="82738"/>
                        <a14:foregroundMark x1="49333" y1="19048" x2="51667" y2="29167"/>
                        <a14:foregroundMark x1="54333" y1="32143" x2="56667" y2="50595"/>
                        <a14:backgroundMark x1="50333" y1="67857" x2="50333" y2="80952"/>
                        <a14:backgroundMark x1="56333" y1="51786" x2="58000" y2="59524"/>
                        <a14:backgroundMark x1="36000" y1="21429" x2="11000" y2="184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70" r="38064"/>
          <a:stretch/>
        </p:blipFill>
        <p:spPr bwMode="auto">
          <a:xfrm>
            <a:off x="1619672" y="735546"/>
            <a:ext cx="1163782" cy="229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8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OG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" y="357504"/>
            <a:ext cx="7433209" cy="471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948553"/>
              </p:ext>
            </p:extLst>
          </p:nvPr>
        </p:nvGraphicFramePr>
        <p:xfrm>
          <a:off x="3239344" y="3723878"/>
          <a:ext cx="590465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/>
                <a:gridCol w="792088"/>
                <a:gridCol w="2088232"/>
                <a:gridCol w="21602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Mob 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 name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좀비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웨어울프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7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54748"/>
              </p:ext>
            </p:extLst>
          </p:nvPr>
        </p:nvGraphicFramePr>
        <p:xfrm>
          <a:off x="251520" y="3489852"/>
          <a:ext cx="8640960" cy="15661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0"/>
              </a:tblGrid>
              <a:tr h="245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배경 스토리</a:t>
                      </a:r>
                      <a:endParaRPr lang="ko-KR" altLang="en-US" sz="800" dirty="0"/>
                    </a:p>
                  </a:txBody>
                  <a:tcPr marT="30861" marB="30861"/>
                </a:tc>
              </a:tr>
              <a:tr h="1320500">
                <a:tc>
                  <a:txBody>
                    <a:bodyPr/>
                    <a:lstStyle/>
                    <a:p>
                      <a:pPr algn="ctr" latinLnBrk="1"/>
                      <a:endParaRPr lang="en-US" altLang="ko-KR" sz="700" baseline="0" dirty="0" smtClean="0"/>
                    </a:p>
                  </a:txBody>
                  <a:tcPr marT="30861" marB="30861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51520" y="141480"/>
            <a:ext cx="8640960" cy="3294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보스 </a:t>
            </a:r>
            <a:r>
              <a:rPr lang="ko-KR" altLang="en-US" dirty="0" err="1" smtClean="0">
                <a:solidFill>
                  <a:schemeClr val="tx1"/>
                </a:solidFill>
              </a:rPr>
              <a:t>컨셉</a:t>
            </a:r>
            <a:r>
              <a:rPr lang="ko-KR" altLang="en-US" dirty="0" smtClean="0">
                <a:solidFill>
                  <a:schemeClr val="tx1"/>
                </a:solidFill>
              </a:rPr>
              <a:t>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3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67511"/>
              </p:ext>
            </p:extLst>
          </p:nvPr>
        </p:nvGraphicFramePr>
        <p:xfrm>
          <a:off x="323529" y="1707654"/>
          <a:ext cx="7752827" cy="948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9213"/>
                <a:gridCol w="1011386"/>
                <a:gridCol w="1011386"/>
                <a:gridCol w="1189671"/>
                <a:gridCol w="3381171"/>
              </a:tblGrid>
              <a:tr h="164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사용 스킬</a:t>
                      </a:r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우선순위</a:t>
                      </a:r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발동 조건</a:t>
                      </a:r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시전</a:t>
                      </a:r>
                      <a:r>
                        <a:rPr lang="ko-KR" altLang="en-US" sz="700" dirty="0" smtClean="0"/>
                        <a:t> 대상</a:t>
                      </a:r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효과</a:t>
                      </a:r>
                      <a:endParaRPr lang="ko-KR" altLang="en-US" sz="700" dirty="0"/>
                    </a:p>
                  </a:txBody>
                  <a:tcPr marT="30861" marB="30861"/>
                </a:tc>
              </a:tr>
              <a:tr h="17564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30861" marB="30861"/>
                </a:tc>
              </a:tr>
              <a:tr h="1645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marL="0" marR="0" indent="0" algn="l" defTabSz="914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marT="30861" marB="30861"/>
                </a:tc>
              </a:tr>
              <a:tr h="267462">
                <a:tc>
                  <a:txBody>
                    <a:bodyPr/>
                    <a:lstStyle/>
                    <a:p>
                      <a:pPr marL="0" marR="0" indent="0" algn="ctr" defTabSz="914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 marT="30861" marB="30861"/>
                </a:tc>
              </a:tr>
              <a:tr h="1645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30861" marB="30861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492554"/>
              </p:ext>
            </p:extLst>
          </p:nvPr>
        </p:nvGraphicFramePr>
        <p:xfrm>
          <a:off x="323528" y="735546"/>
          <a:ext cx="4371656" cy="3440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9213"/>
                <a:gridCol w="1011386"/>
                <a:gridCol w="1011386"/>
                <a:gridCol w="1189671"/>
              </a:tblGrid>
              <a:tr h="164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아이디</a:t>
                      </a:r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HP</a:t>
                      </a:r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ATK</a:t>
                      </a:r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DEF</a:t>
                      </a:r>
                      <a:endParaRPr lang="ko-KR" altLang="en-US" sz="700" dirty="0"/>
                    </a:p>
                  </a:txBody>
                  <a:tcPr marT="30861" marB="30861"/>
                </a:tc>
              </a:tr>
              <a:tr h="17564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30861" marB="308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30861" marB="3086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4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꺾인 연결선 2"/>
          <p:cNvCxnSpPr/>
          <p:nvPr/>
        </p:nvCxnSpPr>
        <p:spPr>
          <a:xfrm flipV="1">
            <a:off x="848998" y="1131590"/>
            <a:ext cx="1512168" cy="9361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ROG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98" y="15095"/>
            <a:ext cx="6048672" cy="511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꺾인 연결선 5"/>
          <p:cNvCxnSpPr/>
          <p:nvPr/>
        </p:nvCxnSpPr>
        <p:spPr>
          <a:xfrm flipV="1">
            <a:off x="883603" y="915566"/>
            <a:ext cx="2269651" cy="1224136"/>
          </a:xfrm>
          <a:prstGeom prst="bentConnector3">
            <a:avLst>
              <a:gd name="adj1" fmla="val 207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flipV="1">
            <a:off x="3153254" y="555526"/>
            <a:ext cx="2304256" cy="43204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rot="5400000">
            <a:off x="4197370" y="1671650"/>
            <a:ext cx="2232248" cy="288032"/>
          </a:xfrm>
          <a:prstGeom prst="bentConnector3">
            <a:avLst>
              <a:gd name="adj1" fmla="val 4193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0800000" flipV="1">
            <a:off x="2145142" y="2931790"/>
            <a:ext cx="2880320" cy="43204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rot="10800000" flipV="1">
            <a:off x="1281046" y="3507854"/>
            <a:ext cx="792088" cy="36004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883603" y="3939902"/>
            <a:ext cx="793486" cy="648072"/>
          </a:xfrm>
          <a:prstGeom prst="bentConnector3">
            <a:avLst>
              <a:gd name="adj1" fmla="val -238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5400000">
            <a:off x="560967" y="4155926"/>
            <a:ext cx="936103" cy="360040"/>
          </a:xfrm>
          <a:prstGeom prst="bentConnector3">
            <a:avLst>
              <a:gd name="adj1" fmla="val 2484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865222" y="987574"/>
            <a:ext cx="216024" cy="828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585302" y="1059582"/>
            <a:ext cx="216024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97" name="직선 화살표 연결선 4096"/>
          <p:cNvCxnSpPr/>
          <p:nvPr/>
        </p:nvCxnSpPr>
        <p:spPr>
          <a:xfrm>
            <a:off x="4161366" y="1059582"/>
            <a:ext cx="144016" cy="540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00" name="직선 화살표 연결선 4099"/>
          <p:cNvCxnSpPr/>
          <p:nvPr/>
        </p:nvCxnSpPr>
        <p:spPr>
          <a:xfrm flipH="1" flipV="1">
            <a:off x="3081246" y="2499742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02" name="꺾인 연결선 4101"/>
          <p:cNvCxnSpPr/>
          <p:nvPr/>
        </p:nvCxnSpPr>
        <p:spPr>
          <a:xfrm rot="5400000" flipH="1" flipV="1">
            <a:off x="560966" y="3507854"/>
            <a:ext cx="792088" cy="360040"/>
          </a:xfrm>
          <a:prstGeom prst="bentConnector3">
            <a:avLst>
              <a:gd name="adj1" fmla="val 66617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05" name="꺾인 연결선 4104"/>
          <p:cNvCxnSpPr/>
          <p:nvPr/>
        </p:nvCxnSpPr>
        <p:spPr>
          <a:xfrm rot="16200000" flipV="1">
            <a:off x="578968" y="2913788"/>
            <a:ext cx="576064" cy="1800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08" name="직사각형 4107"/>
          <p:cNvSpPr/>
          <p:nvPr/>
        </p:nvSpPr>
        <p:spPr>
          <a:xfrm>
            <a:off x="919340" y="1437624"/>
            <a:ext cx="252027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677089" y="565998"/>
            <a:ext cx="252027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208806" y="1710656"/>
            <a:ext cx="252027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909339" y="1708306"/>
            <a:ext cx="252027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449398" y="1581171"/>
            <a:ext cx="252027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292534" y="1808946"/>
            <a:ext cx="252027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en-US" altLang="ko-KR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3801326" y="2565640"/>
            <a:ext cx="252027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555776" y="3364805"/>
            <a:ext cx="252027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773778" y="4263938"/>
            <a:ext cx="252027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en-US" altLang="ko-KR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883603" y="2408236"/>
            <a:ext cx="48455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en-US" altLang="ko-KR" dirty="0" smtClean="0"/>
              <a:t>0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6762" y="4641980"/>
            <a:ext cx="48455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en-US" altLang="ko-KR" dirty="0"/>
              <a:t>1</a:t>
            </a:r>
            <a:endParaRPr lang="en-US" altLang="ko-KR" dirty="0" smtClean="0"/>
          </a:p>
        </p:txBody>
      </p:sp>
      <p:graphicFrame>
        <p:nvGraphicFramePr>
          <p:cNvPr id="4111" name="표 4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24177"/>
              </p:ext>
            </p:extLst>
          </p:nvPr>
        </p:nvGraphicFramePr>
        <p:xfrm>
          <a:off x="5831632" y="142974"/>
          <a:ext cx="3312368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  <a:gridCol w="2208584"/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 방독면</a:t>
                      </a:r>
                      <a:r>
                        <a:rPr lang="ko-KR" altLang="en-US" sz="1100" baseline="0" dirty="0" smtClean="0"/>
                        <a:t> 획득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 신속의 장화 획득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 산소통 획득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 완벽한 방독면 획득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 용의 눈 획득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용암이 끓는 다리 지나기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 방열복 획득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미로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지름길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숨겨진 길 아이템 완벽한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뇌검</a:t>
                      </a:r>
                      <a:r>
                        <a:rPr lang="ko-KR" altLang="en-US" sz="1100" baseline="0" dirty="0" smtClean="0"/>
                        <a:t> 획득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끝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6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OG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" y="1176055"/>
            <a:ext cx="2880320" cy="39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314600" cy="8572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인물설정</a:t>
            </a:r>
            <a:endParaRPr lang="ko-KR" altLang="en-US" dirty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683568" y="1028415"/>
            <a:ext cx="1656184" cy="4320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사용무기</a:t>
            </a:r>
            <a:endParaRPr lang="ko-KR" altLang="en-US"/>
          </a:p>
        </p:txBody>
      </p:sp>
      <p:pic>
        <p:nvPicPr>
          <p:cNvPr id="5123" name="Picture 3" descr="C:\Users\ROG\Desktop\20161003153552_98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71750"/>
            <a:ext cx="2283718" cy="22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ROG\Desktop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378" y="1000332"/>
            <a:ext cx="1728192" cy="26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90630"/>
              </p:ext>
            </p:extLst>
          </p:nvPr>
        </p:nvGraphicFramePr>
        <p:xfrm>
          <a:off x="6660232" y="0"/>
          <a:ext cx="2483768" cy="4948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768"/>
              </a:tblGrid>
              <a:tr h="555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프로필</a:t>
                      </a:r>
                      <a:endParaRPr lang="ko-KR" altLang="en-US" dirty="0"/>
                    </a:p>
                  </a:txBody>
                  <a:tcPr/>
                </a:tc>
              </a:tr>
              <a:tr h="439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err="1" smtClean="0"/>
                        <a:t>실험체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B-304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사용무기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smtClean="0"/>
                        <a:t>촉수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특징</a:t>
                      </a:r>
                      <a:r>
                        <a:rPr lang="en-US" altLang="ko-KR" sz="1200" dirty="0" smtClean="0"/>
                        <a:t>: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페이지 머리에 있는 촉수를 사용해 공격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2 </a:t>
                      </a:r>
                      <a:r>
                        <a:rPr lang="ko-KR" altLang="en-US" sz="1200" dirty="0" smtClean="0"/>
                        <a:t>페이지 다리와 머리 손에 있는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촉수로 공격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3 </a:t>
                      </a:r>
                      <a:r>
                        <a:rPr lang="ko-KR" altLang="en-US" sz="1200" smtClean="0"/>
                        <a:t>페이지 전신에 있는 촉수로 공격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2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268</Words>
  <Application>Microsoft Office PowerPoint</Application>
  <PresentationFormat>화면 슬라이드 쇼(16:9)</PresentationFormat>
  <Paragraphs>105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인물설정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ROG</cp:lastModifiedBy>
  <cp:revision>11</cp:revision>
  <dcterms:created xsi:type="dcterms:W3CDTF">2006-10-05T04:04:58Z</dcterms:created>
  <dcterms:modified xsi:type="dcterms:W3CDTF">2020-11-18T02:01:22Z</dcterms:modified>
</cp:coreProperties>
</file>