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2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DF93-3753-4DB4-A1A3-C32077CC707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C38-D26C-475E-89DB-457CCB8EC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G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" r="-3885"/>
          <a:stretch/>
        </p:blipFill>
        <p:spPr bwMode="auto">
          <a:xfrm>
            <a:off x="-1618863" y="-6491"/>
            <a:ext cx="12344232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79129" y="6214545"/>
            <a:ext cx="4244415" cy="732909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10209</a:t>
            </a:r>
            <a:r>
              <a:rPr lang="ko-KR" altLang="en-US" sz="2800" dirty="0" smtClean="0">
                <a:solidFill>
                  <a:schemeClr val="bg1"/>
                </a:solidFill>
              </a:rPr>
              <a:t>김태현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ROG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t="23143" r="56004" b="26868"/>
          <a:stretch/>
        </p:blipFill>
        <p:spPr bwMode="auto">
          <a:xfrm>
            <a:off x="195943" y="1604865"/>
            <a:ext cx="3405673" cy="34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2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10209김태현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10209김태현</dc:title>
  <dc:creator>ROG</dc:creator>
  <cp:lastModifiedBy>ROG</cp:lastModifiedBy>
  <cp:revision>1</cp:revision>
  <dcterms:created xsi:type="dcterms:W3CDTF">2020-11-03T00:54:25Z</dcterms:created>
  <dcterms:modified xsi:type="dcterms:W3CDTF">2020-11-03T00:59:48Z</dcterms:modified>
</cp:coreProperties>
</file>