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 autoAdjust="0"/>
    <p:restoredTop sz="94660"/>
  </p:normalViewPr>
  <p:slideViewPr>
    <p:cSldViewPr>
      <p:cViewPr varScale="1">
        <p:scale>
          <a:sx n="111" d="100"/>
          <a:sy n="111" d="100"/>
        </p:scale>
        <p:origin x="-168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1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4865-E090-4A29-AC29-302D465E65E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EE83-8DF1-4F3C-B275-0DD36623E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5625244"/>
            <a:ext cx="1368152" cy="3240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23528" y="3284984"/>
            <a:ext cx="1368152" cy="1296144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포인트가 4개인 별 5"/>
          <p:cNvSpPr/>
          <p:nvPr/>
        </p:nvSpPr>
        <p:spPr>
          <a:xfrm>
            <a:off x="647564" y="2217237"/>
            <a:ext cx="720080" cy="720080"/>
          </a:xfrm>
          <a:prstGeom prst="star4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647564" y="1196752"/>
            <a:ext cx="720080" cy="720080"/>
          </a:xfrm>
          <a:prstGeom prst="smileyFac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해 7"/>
          <p:cNvSpPr/>
          <p:nvPr/>
        </p:nvSpPr>
        <p:spPr>
          <a:xfrm>
            <a:off x="2987824" y="5337212"/>
            <a:ext cx="1224136" cy="1224136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1148679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8232" y="2253241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클리</a:t>
            </a:r>
            <a:r>
              <a:rPr lang="ko-KR" altLang="en-US" dirty="0" err="1">
                <a:solidFill>
                  <a:schemeClr val="tx1"/>
                </a:solidFill>
              </a:rPr>
              <a:t>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0632" y="3645024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4" y="5463226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67944" y="5625244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</a:t>
            </a:r>
            <a:r>
              <a:rPr lang="ko-KR" altLang="en-US" dirty="0">
                <a:solidFill>
                  <a:schemeClr val="tx1"/>
                </a:solidFill>
              </a:rPr>
              <a:t>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22324" r="19482" b="19075"/>
          <a:stretch/>
        </p:blipFill>
        <p:spPr bwMode="auto">
          <a:xfrm>
            <a:off x="6444208" y="5463226"/>
            <a:ext cx="1081936" cy="94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092280" y="5625244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0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11560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스테이지 경로</a:t>
            </a:r>
            <a:endParaRPr lang="en-US" altLang="ko-KR" dirty="0" smtClean="0"/>
          </a:p>
        </p:txBody>
      </p:sp>
      <p:sp>
        <p:nvSpPr>
          <p:cNvPr id="7" name="해 6"/>
          <p:cNvSpPr/>
          <p:nvPr/>
        </p:nvSpPr>
        <p:spPr>
          <a:xfrm>
            <a:off x="881590" y="6165304"/>
            <a:ext cx="612068" cy="6120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1691680" y="6111298"/>
            <a:ext cx="88209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1628673" y="4704455"/>
            <a:ext cx="1008112" cy="7894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72611" y="4704455"/>
            <a:ext cx="1775859" cy="2072917"/>
            <a:chOff x="2772611" y="4704455"/>
            <a:chExt cx="1775859" cy="2072917"/>
          </a:xfrm>
        </p:grpSpPr>
        <p:sp>
          <p:nvSpPr>
            <p:cNvPr id="4" name="위쪽 화살표 3"/>
            <p:cNvSpPr/>
            <p:nvPr/>
          </p:nvSpPr>
          <p:spPr>
            <a:xfrm>
              <a:off x="2772611" y="4725144"/>
              <a:ext cx="792088" cy="20522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059832" y="4704455"/>
              <a:ext cx="1488638" cy="72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5258408" y="4743981"/>
            <a:ext cx="88209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위쪽 화살표 13"/>
          <p:cNvSpPr/>
          <p:nvPr/>
        </p:nvSpPr>
        <p:spPr>
          <a:xfrm>
            <a:off x="4497760" y="3645024"/>
            <a:ext cx="792088" cy="16679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왼쪽 화살표 14"/>
          <p:cNvSpPr/>
          <p:nvPr/>
        </p:nvSpPr>
        <p:spPr>
          <a:xfrm>
            <a:off x="4115129" y="2827175"/>
            <a:ext cx="1008112" cy="7894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>
            <a:off x="3366221" y="1844824"/>
            <a:ext cx="936104" cy="1656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포인트가 4개인 별 17"/>
          <p:cNvSpPr/>
          <p:nvPr/>
        </p:nvSpPr>
        <p:spPr>
          <a:xfrm>
            <a:off x="3474233" y="1089450"/>
            <a:ext cx="720080" cy="720080"/>
          </a:xfrm>
          <a:prstGeom prst="star4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22324" r="19482" b="19075"/>
          <a:stretch/>
        </p:blipFill>
        <p:spPr bwMode="auto">
          <a:xfrm>
            <a:off x="5978286" y="4888462"/>
            <a:ext cx="864096" cy="75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61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5664040"/>
            <a:ext cx="5446290" cy="3240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액자 4"/>
          <p:cNvSpPr/>
          <p:nvPr/>
        </p:nvSpPr>
        <p:spPr>
          <a:xfrm>
            <a:off x="-11056" y="2132856"/>
            <a:ext cx="9155056" cy="4725144"/>
          </a:xfrm>
          <a:prstGeom prst="frame">
            <a:avLst>
              <a:gd name="adj1" fmla="val 31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포인트가 4개인 별 5"/>
          <p:cNvSpPr/>
          <p:nvPr/>
        </p:nvSpPr>
        <p:spPr>
          <a:xfrm>
            <a:off x="8316416" y="3789040"/>
            <a:ext cx="448174" cy="504056"/>
          </a:xfrm>
          <a:prstGeom prst="star4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845212" y="4941168"/>
            <a:ext cx="630444" cy="619674"/>
          </a:xfrm>
          <a:prstGeom prst="smileyFac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해 7"/>
          <p:cNvSpPr/>
          <p:nvPr/>
        </p:nvSpPr>
        <p:spPr>
          <a:xfrm>
            <a:off x="265193" y="5974485"/>
            <a:ext cx="612068" cy="6120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4196" y="260648"/>
            <a:ext cx="72921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1-1(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튜토리얼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84168" y="4495428"/>
            <a:ext cx="2952328" cy="3240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7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-11056" y="1124744"/>
            <a:ext cx="9155056" cy="5733256"/>
          </a:xfrm>
          <a:prstGeom prst="frame">
            <a:avLst>
              <a:gd name="adj1" fmla="val 31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포인트가 4개인 별 5"/>
          <p:cNvSpPr/>
          <p:nvPr/>
        </p:nvSpPr>
        <p:spPr>
          <a:xfrm>
            <a:off x="8316416" y="3789040"/>
            <a:ext cx="448174" cy="504056"/>
          </a:xfrm>
          <a:prstGeom prst="star4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845212" y="4941168"/>
            <a:ext cx="630444" cy="619674"/>
          </a:xfrm>
          <a:prstGeom prst="smileyFac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해 7"/>
          <p:cNvSpPr/>
          <p:nvPr/>
        </p:nvSpPr>
        <p:spPr>
          <a:xfrm>
            <a:off x="265193" y="5974485"/>
            <a:ext cx="612068" cy="6120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1056" y="0"/>
            <a:ext cx="9155056" cy="155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1-2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88224" y="4221088"/>
            <a:ext cx="2555776" cy="263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맵!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맵!</dc:title>
  <dc:creator>ROG</dc:creator>
  <cp:lastModifiedBy>ROG</cp:lastModifiedBy>
  <cp:revision>4</cp:revision>
  <dcterms:created xsi:type="dcterms:W3CDTF">2020-11-26T12:43:10Z</dcterms:created>
  <dcterms:modified xsi:type="dcterms:W3CDTF">2020-11-26T15:18:21Z</dcterms:modified>
</cp:coreProperties>
</file>