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9" autoAdjust="0"/>
    <p:restoredTop sz="94601" autoAdjust="0"/>
  </p:normalViewPr>
  <p:slideViewPr>
    <p:cSldViewPr>
      <p:cViewPr>
        <p:scale>
          <a:sx n="75" d="100"/>
          <a:sy n="75" d="100"/>
        </p:scale>
        <p:origin x="-1834" y="-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736EB-7920-4C89-9AB5-DABFF9F87A3B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0363-6DBA-4549-9489-468811F40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1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363-6DBA-4549-9489-468811F40D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4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E1B6-AADD-4E74-B960-CF3EDDEA697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9F10-E2F2-4A64-A517-FD916C5D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6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E1B6-AADD-4E74-B960-CF3EDDEA697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9F10-E2F2-4A64-A517-FD916C5D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4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E1B6-AADD-4E74-B960-CF3EDDEA697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9F10-E2F2-4A64-A517-FD916C5D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42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E1B6-AADD-4E74-B960-CF3EDDEA697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9F10-E2F2-4A64-A517-FD916C5D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5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E1B6-AADD-4E74-B960-CF3EDDEA697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9F10-E2F2-4A64-A517-FD916C5D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7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E1B6-AADD-4E74-B960-CF3EDDEA697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9F10-E2F2-4A64-A517-FD916C5D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2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E1B6-AADD-4E74-B960-CF3EDDEA697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9F10-E2F2-4A64-A517-FD916C5D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E1B6-AADD-4E74-B960-CF3EDDEA697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9F10-E2F2-4A64-A517-FD916C5D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E1B6-AADD-4E74-B960-CF3EDDEA697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9F10-E2F2-4A64-A517-FD916C5D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0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E1B6-AADD-4E74-B960-CF3EDDEA697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9F10-E2F2-4A64-A517-FD916C5D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E1B6-AADD-4E74-B960-CF3EDDEA697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9F10-E2F2-4A64-A517-FD916C5D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5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CE1B6-AADD-4E74-B960-CF3EDDEA6972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A9F10-E2F2-4A64-A517-FD916C5D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8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9144000" cy="6857999"/>
            <a:chOff x="1031881" y="664636"/>
            <a:chExt cx="7080238" cy="552948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43" t="9639" r="18577" b="9686"/>
            <a:stretch/>
          </p:blipFill>
          <p:spPr bwMode="auto">
            <a:xfrm>
              <a:off x="1031881" y="664636"/>
              <a:ext cx="7080238" cy="5529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" name="그룹 6"/>
            <p:cNvGrpSpPr/>
            <p:nvPr/>
          </p:nvGrpSpPr>
          <p:grpSpPr>
            <a:xfrm>
              <a:off x="2627785" y="3503303"/>
              <a:ext cx="3816424" cy="933809"/>
              <a:chOff x="2627785" y="3503303"/>
              <a:chExt cx="3816424" cy="933809"/>
            </a:xfrm>
          </p:grpSpPr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8313" y="3737598"/>
                <a:ext cx="1722437" cy="288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8" name="모서리가 둥근 직사각형 47"/>
              <p:cNvSpPr/>
              <p:nvPr/>
            </p:nvSpPr>
            <p:spPr>
              <a:xfrm>
                <a:off x="3419872" y="4087801"/>
                <a:ext cx="2520280" cy="288032"/>
              </a:xfrm>
              <a:prstGeom prst="roundRect">
                <a:avLst>
                  <a:gd name="adj" fmla="val 12037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제목 1"/>
              <p:cNvSpPr txBox="1">
                <a:spLocks/>
              </p:cNvSpPr>
              <p:nvPr/>
            </p:nvSpPr>
            <p:spPr>
              <a:xfrm>
                <a:off x="3430920" y="4026523"/>
                <a:ext cx="2509232" cy="41058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ko-KR" altLang="en-US" sz="2000" dirty="0" smtClean="0">
                    <a:solidFill>
                      <a:schemeClr val="bg2">
                        <a:lumMod val="50000"/>
                      </a:schemeClr>
                    </a:solidFill>
                    <a:latin typeface="메이플스토리" pitchFamily="2" charset="-127"/>
                    <a:ea typeface="메이플스토리" pitchFamily="2" charset="-127"/>
                  </a:rPr>
                  <a:t>나치 멈춰</a:t>
                </a:r>
                <a:r>
                  <a:rPr lang="en-US" altLang="ko-KR" sz="2000" dirty="0" smtClean="0">
                    <a:solidFill>
                      <a:schemeClr val="bg2">
                        <a:lumMod val="50000"/>
                      </a:schemeClr>
                    </a:solidFill>
                    <a:latin typeface="메이플스토리" pitchFamily="2" charset="-127"/>
                    <a:ea typeface="메이플스토리" pitchFamily="2" charset="-127"/>
                  </a:rPr>
                  <a:t>!!</a:t>
                </a:r>
                <a:endParaRPr lang="ko-KR" altLang="en-US" sz="2000" dirty="0">
                  <a:solidFill>
                    <a:schemeClr val="bg2">
                      <a:lumMod val="50000"/>
                    </a:schemeClr>
                  </a:solidFill>
                  <a:latin typeface="메이플스토리" pitchFamily="2" charset="-127"/>
                  <a:ea typeface="메이플스토리" pitchFamily="2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27785" y="3503303"/>
                <a:ext cx="381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>
                    <a:solidFill>
                      <a:schemeClr val="bg1"/>
                    </a:solidFill>
                    <a:latin typeface="메이플스토리" pitchFamily="2" charset="-127"/>
                    <a:ea typeface="메이플스토리" pitchFamily="2" charset="-127"/>
                  </a:rPr>
                  <a:t>세계인권선언</a:t>
                </a:r>
                <a:r>
                  <a:rPr lang="ko-KR" altLang="en-US" sz="3200" dirty="0">
                    <a:solidFill>
                      <a:schemeClr val="bg1"/>
                    </a:solidFill>
                    <a:latin typeface="메이플스토리" pitchFamily="2" charset="-127"/>
                    <a:ea typeface="메이플스토리" pitchFamily="2" charset="-127"/>
                  </a:rPr>
                  <a:t>문</a:t>
                </a:r>
              </a:p>
            </p:txBody>
          </p:sp>
        </p:grpSp>
      </p:grpSp>
      <p:pic>
        <p:nvPicPr>
          <p:cNvPr id="2051" name="Picture 3" descr="C:\Users\ROG\Desktop\Stop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3" t="-52" r="6799" b="52"/>
          <a:stretch/>
        </p:blipFill>
        <p:spPr bwMode="auto">
          <a:xfrm>
            <a:off x="3851920" y="1556792"/>
            <a:ext cx="1800200" cy="1685602"/>
          </a:xfrm>
          <a:prstGeom prst="roundRect">
            <a:avLst>
              <a:gd name="adj" fmla="val 4612"/>
            </a:avLst>
          </a:prstGeom>
          <a:ln w="5715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0" y="369790"/>
            <a:ext cx="8926712" cy="5857755"/>
            <a:chOff x="-6073657" y="571591"/>
            <a:chExt cx="8926712" cy="5857755"/>
          </a:xfrm>
        </p:grpSpPr>
        <p:grpSp>
          <p:nvGrpSpPr>
            <p:cNvPr id="4" name="그룹 3"/>
            <p:cNvGrpSpPr/>
            <p:nvPr/>
          </p:nvGrpSpPr>
          <p:grpSpPr>
            <a:xfrm>
              <a:off x="-6073657" y="571591"/>
              <a:ext cx="8926712" cy="5857755"/>
              <a:chOff x="200025" y="196744"/>
              <a:chExt cx="11753850" cy="648652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200025" y="196744"/>
                <a:ext cx="11753850" cy="6486525"/>
                <a:chOff x="200025" y="196744"/>
                <a:chExt cx="11753850" cy="6486525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200025" y="196744"/>
                  <a:ext cx="11753850" cy="6486525"/>
                  <a:chOff x="200025" y="200024"/>
                  <a:chExt cx="11753850" cy="6486525"/>
                </a:xfrm>
              </p:grpSpPr>
              <p:sp>
                <p:nvSpPr>
                  <p:cNvPr id="16" name="양쪽 모서리가 둥근 사각형 15"/>
                  <p:cNvSpPr/>
                  <p:nvPr/>
                </p:nvSpPr>
                <p:spPr>
                  <a:xfrm>
                    <a:off x="200025" y="200024"/>
                    <a:ext cx="11753850" cy="6486525"/>
                  </a:xfrm>
                  <a:prstGeom prst="round2SameRect">
                    <a:avLst>
                      <a:gd name="adj1" fmla="val 981"/>
                      <a:gd name="adj2" fmla="val 0"/>
                    </a:avLst>
                  </a:prstGeom>
                  <a:gradFill>
                    <a:gsLst>
                      <a:gs pos="8000">
                        <a:srgbClr val="B7D4E7"/>
                      </a:gs>
                      <a:gs pos="2000">
                        <a:srgbClr val="9BC1DA"/>
                      </a:gs>
                      <a:gs pos="29000">
                        <a:srgbClr val="D6E9F5"/>
                      </a:gs>
                      <a:gs pos="29000">
                        <a:srgbClr val="B3D7EC"/>
                      </a:gs>
                    </a:gsLst>
                    <a:lin ang="5400000" scaled="1"/>
                  </a:gradFill>
                  <a:ln w="6350">
                    <a:solidFill>
                      <a:schemeClr val="tx1"/>
                    </a:solidFill>
                  </a:ln>
                  <a:effectLst>
                    <a:outerShdw blurRad="2032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291525" y="475764"/>
                    <a:ext cx="360000" cy="360000"/>
                    <a:chOff x="291525" y="577238"/>
                    <a:chExt cx="360000" cy="360000"/>
                  </a:xfrm>
                </p:grpSpPr>
                <p:sp>
                  <p:nvSpPr>
                    <p:cNvPr id="36" name="타원 35"/>
                    <p:cNvSpPr/>
                    <p:nvPr/>
                  </p:nvSpPr>
                  <p:spPr>
                    <a:xfrm>
                      <a:off x="291525" y="577238"/>
                      <a:ext cx="360000" cy="3600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33000">
                          <a:srgbClr val="00AAD5"/>
                        </a:gs>
                        <a:gs pos="100000">
                          <a:srgbClr val="0094C9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37" name="그룹 36"/>
                    <p:cNvGrpSpPr/>
                    <p:nvPr/>
                  </p:nvGrpSpPr>
                  <p:grpSpPr>
                    <a:xfrm>
                      <a:off x="391049" y="695832"/>
                      <a:ext cx="180000" cy="122813"/>
                      <a:chOff x="391553" y="695240"/>
                      <a:chExt cx="180000" cy="122813"/>
                    </a:xfrm>
                  </p:grpSpPr>
                  <p:sp>
                    <p:nvSpPr>
                      <p:cNvPr id="38" name="L 도형 37"/>
                      <p:cNvSpPr/>
                      <p:nvPr/>
                    </p:nvSpPr>
                    <p:spPr>
                      <a:xfrm rot="2700000">
                        <a:off x="391555" y="695240"/>
                        <a:ext cx="122813" cy="122813"/>
                      </a:xfrm>
                      <a:prstGeom prst="corner">
                        <a:avLst>
                          <a:gd name="adj1" fmla="val 28070"/>
                          <a:gd name="adj2" fmla="val 25851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9" name="직사각형 38"/>
                      <p:cNvSpPr/>
                      <p:nvPr/>
                    </p:nvSpPr>
                    <p:spPr>
                      <a:xfrm>
                        <a:off x="391553" y="734476"/>
                        <a:ext cx="180000" cy="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733972" y="504669"/>
                    <a:ext cx="288000" cy="288000"/>
                    <a:chOff x="743025" y="606143"/>
                    <a:chExt cx="288000" cy="288000"/>
                  </a:xfrm>
                </p:grpSpPr>
                <p:sp>
                  <p:nvSpPr>
                    <p:cNvPr id="34" name="타원 33"/>
                    <p:cNvSpPr/>
                    <p:nvPr/>
                  </p:nvSpPr>
                  <p:spPr>
                    <a:xfrm>
                      <a:off x="743025" y="606143"/>
                      <a:ext cx="288000" cy="2880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14000">
                          <a:srgbClr val="B7D4E7"/>
                        </a:gs>
                        <a:gs pos="50000">
                          <a:srgbClr val="D6E9F5"/>
                        </a:gs>
                        <a:gs pos="50000">
                          <a:srgbClr val="B3D7EC"/>
                        </a:gs>
                      </a:gsLst>
                      <a:lin ang="5400000" scaled="1"/>
                      <a:tileRect/>
                    </a:gra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" name="자유형 34"/>
                    <p:cNvSpPr/>
                    <p:nvPr/>
                  </p:nvSpPr>
                  <p:spPr>
                    <a:xfrm flipH="1">
                      <a:off x="807038" y="690774"/>
                      <a:ext cx="161093" cy="140662"/>
                    </a:xfrm>
                    <a:custGeom>
                      <a:avLst/>
                      <a:gdLst>
                        <a:gd name="connsiteX0" fmla="*/ 76368 w 174921"/>
                        <a:gd name="connsiteY0" fmla="*/ 0 h 152736"/>
                        <a:gd name="connsiteX1" fmla="*/ 0 w 174921"/>
                        <a:gd name="connsiteY1" fmla="*/ 76368 h 152736"/>
                        <a:gd name="connsiteX2" fmla="*/ 76368 w 174921"/>
                        <a:gd name="connsiteY2" fmla="*/ 152736 h 152736"/>
                        <a:gd name="connsiteX3" fmla="*/ 102566 w 174921"/>
                        <a:gd name="connsiteY3" fmla="*/ 126537 h 152736"/>
                        <a:gd name="connsiteX4" fmla="*/ 66366 w 174921"/>
                        <a:gd name="connsiteY4" fmla="*/ 90337 h 152736"/>
                        <a:gd name="connsiteX5" fmla="*/ 174921 w 174921"/>
                        <a:gd name="connsiteY5" fmla="*/ 90337 h 152736"/>
                        <a:gd name="connsiteX6" fmla="*/ 174921 w 174921"/>
                        <a:gd name="connsiteY6" fmla="*/ 54337 h 152736"/>
                        <a:gd name="connsiteX7" fmla="*/ 71040 w 174921"/>
                        <a:gd name="connsiteY7" fmla="*/ 54337 h 152736"/>
                        <a:gd name="connsiteX8" fmla="*/ 100872 w 174921"/>
                        <a:gd name="connsiteY8" fmla="*/ 24505 h 1527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4921" h="152736">
                          <a:moveTo>
                            <a:pt x="76368" y="0"/>
                          </a:moveTo>
                          <a:lnTo>
                            <a:pt x="0" y="76368"/>
                          </a:lnTo>
                          <a:lnTo>
                            <a:pt x="76368" y="152736"/>
                          </a:lnTo>
                          <a:lnTo>
                            <a:pt x="102566" y="126537"/>
                          </a:lnTo>
                          <a:lnTo>
                            <a:pt x="66366" y="90337"/>
                          </a:lnTo>
                          <a:lnTo>
                            <a:pt x="174921" y="90337"/>
                          </a:lnTo>
                          <a:lnTo>
                            <a:pt x="174921" y="54337"/>
                          </a:lnTo>
                          <a:lnTo>
                            <a:pt x="71040" y="54337"/>
                          </a:lnTo>
                          <a:lnTo>
                            <a:pt x="100872" y="24505"/>
                          </a:lnTo>
                          <a:close/>
                        </a:path>
                      </a:pathLst>
                    </a:custGeom>
                    <a:solidFill>
                      <a:srgbClr val="EBF3FA"/>
                    </a:solidFill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9" name="직사각형 18"/>
                  <p:cNvSpPr/>
                  <p:nvPr/>
                </p:nvSpPr>
                <p:spPr>
                  <a:xfrm>
                    <a:off x="8055985" y="489670"/>
                    <a:ext cx="1820094" cy="402627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atinLnBrk="0">
                      <a:defRPr/>
                    </a:pPr>
                    <a:endParaRPr lang="ko-KR" altLang="en-US" sz="32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9876078" y="488262"/>
                    <a:ext cx="398222" cy="40403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E9F5"/>
                      </a:gs>
                      <a:gs pos="100000">
                        <a:srgbClr val="B3D7EC"/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1" name="그룹 20"/>
                  <p:cNvGrpSpPr/>
                  <p:nvPr/>
                </p:nvGrpSpPr>
                <p:grpSpPr>
                  <a:xfrm>
                    <a:off x="10554660" y="271668"/>
                    <a:ext cx="1077857" cy="516319"/>
                    <a:chOff x="10554660" y="309768"/>
                    <a:chExt cx="1077857" cy="516319"/>
                  </a:xfrm>
                </p:grpSpPr>
                <p:sp>
                  <p:nvSpPr>
                    <p:cNvPr id="23" name="모서리가 둥근 직사각형 22"/>
                    <p:cNvSpPr/>
                    <p:nvPr/>
                  </p:nvSpPr>
                  <p:spPr>
                    <a:xfrm>
                      <a:off x="10554660" y="309768"/>
                      <a:ext cx="322889" cy="15204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14000">
                          <a:srgbClr val="B7D4E7"/>
                        </a:gs>
                        <a:gs pos="50000">
                          <a:srgbClr val="D6E9F5"/>
                        </a:gs>
                        <a:gs pos="50000">
                          <a:srgbClr val="B3D7EC"/>
                        </a:gs>
                      </a:gsLst>
                      <a:lin ang="5400000" scaled="1"/>
                      <a:tileRect/>
                    </a:gra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4" name="모서리가 둥근 직사각형 23"/>
                    <p:cNvSpPr/>
                    <p:nvPr/>
                  </p:nvSpPr>
                  <p:spPr>
                    <a:xfrm>
                      <a:off x="10626104" y="385788"/>
                      <a:ext cx="180000" cy="36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5" name="모서리가 둥근 직사각형 24"/>
                    <p:cNvSpPr/>
                    <p:nvPr/>
                  </p:nvSpPr>
                  <p:spPr>
                    <a:xfrm>
                      <a:off x="10932144" y="309768"/>
                      <a:ext cx="322889" cy="15204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14000">
                          <a:srgbClr val="B7D4E7"/>
                        </a:gs>
                        <a:gs pos="50000">
                          <a:srgbClr val="D6E9F5"/>
                        </a:gs>
                        <a:gs pos="50000">
                          <a:srgbClr val="B3D7EC"/>
                        </a:gs>
                      </a:gsLst>
                      <a:lin ang="5400000" scaled="1"/>
                      <a:tileRect/>
                    </a:gra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6" name="액자 25"/>
                    <p:cNvSpPr/>
                    <p:nvPr/>
                  </p:nvSpPr>
                  <p:spPr>
                    <a:xfrm>
                      <a:off x="11041116" y="345281"/>
                      <a:ext cx="104943" cy="76507"/>
                    </a:xfrm>
                    <a:prstGeom prst="frame">
                      <a:avLst>
                        <a:gd name="adj1" fmla="val 34286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7" name="모서리가 둥근 직사각형 26"/>
                    <p:cNvSpPr/>
                    <p:nvPr/>
                  </p:nvSpPr>
                  <p:spPr>
                    <a:xfrm>
                      <a:off x="11309628" y="309768"/>
                      <a:ext cx="322889" cy="15204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50000">
                          <a:srgbClr val="FA9E93"/>
                        </a:gs>
                        <a:gs pos="50000">
                          <a:srgbClr val="E66958"/>
                        </a:gs>
                      </a:gsLst>
                      <a:lin ang="5400000" scaled="1"/>
                      <a:tileRect/>
                    </a:gra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8" name="덧셈 기호 27"/>
                    <p:cNvSpPr/>
                    <p:nvPr/>
                  </p:nvSpPr>
                  <p:spPr>
                    <a:xfrm rot="2700000">
                      <a:off x="11402111" y="320249"/>
                      <a:ext cx="137922" cy="137922"/>
                    </a:xfrm>
                    <a:prstGeom prst="mathPlus">
                      <a:avLst>
                        <a:gd name="adj1" fmla="val 15175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9" name="Freeform 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49385" y="647299"/>
                      <a:ext cx="178924" cy="178788"/>
                    </a:xfrm>
                    <a:custGeom>
                      <a:avLst/>
                      <a:gdLst>
                        <a:gd name="T0" fmla="*/ 11090 w 13233"/>
                        <a:gd name="T1" fmla="*/ 4455 h 13229"/>
                        <a:gd name="T2" fmla="*/ 11990 w 13233"/>
                        <a:gd name="T3" fmla="*/ 2957 h 13229"/>
                        <a:gd name="T4" fmla="*/ 11323 w 13233"/>
                        <a:gd name="T5" fmla="*/ 1949 h 13229"/>
                        <a:gd name="T6" fmla="*/ 10821 w 13233"/>
                        <a:gd name="T7" fmla="*/ 1758 h 13229"/>
                        <a:gd name="T8" fmla="*/ 9177 w 13233"/>
                        <a:gd name="T9" fmla="*/ 2363 h 13229"/>
                        <a:gd name="T10" fmla="*/ 7918 w 13233"/>
                        <a:gd name="T11" fmla="*/ 1831 h 13229"/>
                        <a:gd name="T12" fmla="*/ 7428 w 13233"/>
                        <a:gd name="T13" fmla="*/ 171 h 13229"/>
                        <a:gd name="T14" fmla="*/ 6230 w 13233"/>
                        <a:gd name="T15" fmla="*/ 0 h 13229"/>
                        <a:gd name="T16" fmla="*/ 5755 w 13233"/>
                        <a:gd name="T17" fmla="*/ 248 h 13229"/>
                        <a:gd name="T18" fmla="*/ 5163 w 13233"/>
                        <a:gd name="T19" fmla="*/ 1878 h 13229"/>
                        <a:gd name="T20" fmla="*/ 4128 w 13233"/>
                        <a:gd name="T21" fmla="*/ 2332 h 13229"/>
                        <a:gd name="T22" fmla="*/ 2648 w 13233"/>
                        <a:gd name="T23" fmla="*/ 1511 h 13229"/>
                        <a:gd name="T24" fmla="*/ 1681 w 13233"/>
                        <a:gd name="T25" fmla="*/ 2236 h 13229"/>
                        <a:gd name="T26" fmla="*/ 1521 w 13233"/>
                        <a:gd name="T27" fmla="*/ 2748 h 13229"/>
                        <a:gd name="T28" fmla="*/ 2245 w 13233"/>
                        <a:gd name="T29" fmla="*/ 4292 h 13229"/>
                        <a:gd name="T30" fmla="*/ 1832 w 13233"/>
                        <a:gd name="T31" fmla="*/ 5339 h 13229"/>
                        <a:gd name="T32" fmla="*/ 171 w 13233"/>
                        <a:gd name="T33" fmla="*/ 5811 h 13229"/>
                        <a:gd name="T34" fmla="*/ 0 w 13233"/>
                        <a:gd name="T35" fmla="*/ 7007 h 13229"/>
                        <a:gd name="T36" fmla="*/ 248 w 13233"/>
                        <a:gd name="T37" fmla="*/ 7483 h 13229"/>
                        <a:gd name="T38" fmla="*/ 1941 w 13233"/>
                        <a:gd name="T39" fmla="*/ 8249 h 13229"/>
                        <a:gd name="T40" fmla="*/ 1331 w 13233"/>
                        <a:gd name="T41" fmla="*/ 10120 h 13229"/>
                        <a:gd name="T42" fmla="*/ 1397 w 13233"/>
                        <a:gd name="T43" fmla="*/ 10695 h 13229"/>
                        <a:gd name="T44" fmla="*/ 2254 w 13233"/>
                        <a:gd name="T45" fmla="*/ 11503 h 13229"/>
                        <a:gd name="T46" fmla="*/ 3830 w 13233"/>
                        <a:gd name="T47" fmla="*/ 10713 h 13229"/>
                        <a:gd name="T48" fmla="*/ 4905 w 13233"/>
                        <a:gd name="T49" fmla="*/ 11265 h 13229"/>
                        <a:gd name="T50" fmla="*/ 5704 w 13233"/>
                        <a:gd name="T51" fmla="*/ 12894 h 13229"/>
                        <a:gd name="T52" fmla="*/ 6177 w 13233"/>
                        <a:gd name="T53" fmla="*/ 13228 h 13229"/>
                        <a:gd name="T54" fmla="*/ 7351 w 13233"/>
                        <a:gd name="T55" fmla="*/ 13123 h 13229"/>
                        <a:gd name="T56" fmla="*/ 7807 w 13233"/>
                        <a:gd name="T57" fmla="*/ 11428 h 13229"/>
                        <a:gd name="T58" fmla="*/ 8775 w 13233"/>
                        <a:gd name="T59" fmla="*/ 11080 h 13229"/>
                        <a:gd name="T60" fmla="*/ 10429 w 13233"/>
                        <a:gd name="T61" fmla="*/ 11726 h 13229"/>
                        <a:gd name="T62" fmla="*/ 11000 w 13233"/>
                        <a:gd name="T63" fmla="*/ 11627 h 13229"/>
                        <a:gd name="T64" fmla="*/ 11755 w 13233"/>
                        <a:gd name="T65" fmla="*/ 10723 h 13229"/>
                        <a:gd name="T66" fmla="*/ 10864 w 13233"/>
                        <a:gd name="T67" fmla="*/ 9182 h 13229"/>
                        <a:gd name="T68" fmla="*/ 11303 w 13233"/>
                        <a:gd name="T69" fmla="*/ 8253 h 13229"/>
                        <a:gd name="T70" fmla="*/ 12898 w 13233"/>
                        <a:gd name="T71" fmla="*/ 7533 h 13229"/>
                        <a:gd name="T72" fmla="*/ 13232 w 13233"/>
                        <a:gd name="T73" fmla="*/ 7060 h 13229"/>
                        <a:gd name="T74" fmla="*/ 13126 w 13233"/>
                        <a:gd name="T75" fmla="*/ 5887 h 13229"/>
                        <a:gd name="T76" fmla="*/ 6637 w 13233"/>
                        <a:gd name="T77" fmla="*/ 9096 h 13229"/>
                        <a:gd name="T78" fmla="*/ 5958 w 13233"/>
                        <a:gd name="T79" fmla="*/ 9002 h 13229"/>
                        <a:gd name="T80" fmla="*/ 5300 w 13233"/>
                        <a:gd name="T81" fmla="*/ 8705 h 13229"/>
                        <a:gd name="T82" fmla="*/ 4761 w 13233"/>
                        <a:gd name="T83" fmla="*/ 8239 h 13229"/>
                        <a:gd name="T84" fmla="*/ 4375 w 13233"/>
                        <a:gd name="T85" fmla="*/ 7635 h 13229"/>
                        <a:gd name="T86" fmla="*/ 4176 w 13233"/>
                        <a:gd name="T87" fmla="*/ 6931 h 13229"/>
                        <a:gd name="T88" fmla="*/ 4176 w 13233"/>
                        <a:gd name="T89" fmla="*/ 6299 h 13229"/>
                        <a:gd name="T90" fmla="*/ 4375 w 13233"/>
                        <a:gd name="T91" fmla="*/ 5594 h 13229"/>
                        <a:gd name="T92" fmla="*/ 4761 w 13233"/>
                        <a:gd name="T93" fmla="*/ 4992 h 13229"/>
                        <a:gd name="T94" fmla="*/ 5300 w 13233"/>
                        <a:gd name="T95" fmla="*/ 4525 h 13229"/>
                        <a:gd name="T96" fmla="*/ 5958 w 13233"/>
                        <a:gd name="T97" fmla="*/ 4228 h 13229"/>
                        <a:gd name="T98" fmla="*/ 6637 w 13233"/>
                        <a:gd name="T99" fmla="*/ 4135 h 13229"/>
                        <a:gd name="T100" fmla="*/ 7316 w 13233"/>
                        <a:gd name="T101" fmla="*/ 4228 h 13229"/>
                        <a:gd name="T102" fmla="*/ 7974 w 13233"/>
                        <a:gd name="T103" fmla="*/ 4525 h 13229"/>
                        <a:gd name="T104" fmla="*/ 8513 w 13233"/>
                        <a:gd name="T105" fmla="*/ 4992 h 13229"/>
                        <a:gd name="T106" fmla="*/ 8899 w 13233"/>
                        <a:gd name="T107" fmla="*/ 5594 h 13229"/>
                        <a:gd name="T108" fmla="*/ 9098 w 13233"/>
                        <a:gd name="T109" fmla="*/ 6299 h 13229"/>
                        <a:gd name="T110" fmla="*/ 9098 w 13233"/>
                        <a:gd name="T111" fmla="*/ 6931 h 13229"/>
                        <a:gd name="T112" fmla="*/ 8899 w 13233"/>
                        <a:gd name="T113" fmla="*/ 7635 h 13229"/>
                        <a:gd name="T114" fmla="*/ 8513 w 13233"/>
                        <a:gd name="T115" fmla="*/ 8239 h 13229"/>
                        <a:gd name="T116" fmla="*/ 7974 w 13233"/>
                        <a:gd name="T117" fmla="*/ 8705 h 13229"/>
                        <a:gd name="T118" fmla="*/ 7316 w 13233"/>
                        <a:gd name="T119" fmla="*/ 9002 h 13229"/>
                        <a:gd name="T120" fmla="*/ 6637 w 13233"/>
                        <a:gd name="T121" fmla="*/ 9096 h 132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3233" h="13229">
                          <a:moveTo>
                            <a:pt x="12749" y="5652"/>
                          </a:moveTo>
                          <a:lnTo>
                            <a:pt x="11437" y="5433"/>
                          </a:lnTo>
                          <a:lnTo>
                            <a:pt x="11401" y="5288"/>
                          </a:lnTo>
                          <a:lnTo>
                            <a:pt x="11313" y="5002"/>
                          </a:lnTo>
                          <a:lnTo>
                            <a:pt x="11209" y="4725"/>
                          </a:lnTo>
                          <a:lnTo>
                            <a:pt x="11090" y="4455"/>
                          </a:lnTo>
                          <a:lnTo>
                            <a:pt x="11023" y="4324"/>
                          </a:lnTo>
                          <a:lnTo>
                            <a:pt x="11862" y="3285"/>
                          </a:lnTo>
                          <a:lnTo>
                            <a:pt x="11894" y="3243"/>
                          </a:lnTo>
                          <a:lnTo>
                            <a:pt x="11944" y="3152"/>
                          </a:lnTo>
                          <a:lnTo>
                            <a:pt x="11976" y="3056"/>
                          </a:lnTo>
                          <a:lnTo>
                            <a:pt x="11990" y="2957"/>
                          </a:lnTo>
                          <a:lnTo>
                            <a:pt x="11988" y="2857"/>
                          </a:lnTo>
                          <a:lnTo>
                            <a:pt x="11968" y="2759"/>
                          </a:lnTo>
                          <a:lnTo>
                            <a:pt x="11931" y="2664"/>
                          </a:lnTo>
                          <a:lnTo>
                            <a:pt x="11878" y="2577"/>
                          </a:lnTo>
                          <a:lnTo>
                            <a:pt x="11844" y="2536"/>
                          </a:lnTo>
                          <a:lnTo>
                            <a:pt x="11323" y="1949"/>
                          </a:lnTo>
                          <a:lnTo>
                            <a:pt x="11287" y="1910"/>
                          </a:lnTo>
                          <a:lnTo>
                            <a:pt x="11205" y="1847"/>
                          </a:lnTo>
                          <a:lnTo>
                            <a:pt x="11115" y="1800"/>
                          </a:lnTo>
                          <a:lnTo>
                            <a:pt x="11020" y="1769"/>
                          </a:lnTo>
                          <a:lnTo>
                            <a:pt x="10921" y="1754"/>
                          </a:lnTo>
                          <a:lnTo>
                            <a:pt x="10821" y="1758"/>
                          </a:lnTo>
                          <a:lnTo>
                            <a:pt x="10722" y="1779"/>
                          </a:lnTo>
                          <a:lnTo>
                            <a:pt x="10627" y="1816"/>
                          </a:lnTo>
                          <a:lnTo>
                            <a:pt x="10581" y="1844"/>
                          </a:lnTo>
                          <a:lnTo>
                            <a:pt x="9460" y="2548"/>
                          </a:lnTo>
                          <a:lnTo>
                            <a:pt x="9367" y="2484"/>
                          </a:lnTo>
                          <a:lnTo>
                            <a:pt x="9177" y="2363"/>
                          </a:lnTo>
                          <a:lnTo>
                            <a:pt x="8980" y="2251"/>
                          </a:lnTo>
                          <a:lnTo>
                            <a:pt x="8778" y="2148"/>
                          </a:lnTo>
                          <a:lnTo>
                            <a:pt x="8570" y="2055"/>
                          </a:lnTo>
                          <a:lnTo>
                            <a:pt x="8358" y="1970"/>
                          </a:lnTo>
                          <a:lnTo>
                            <a:pt x="8141" y="1896"/>
                          </a:lnTo>
                          <a:lnTo>
                            <a:pt x="7918" y="1831"/>
                          </a:lnTo>
                          <a:lnTo>
                            <a:pt x="7807" y="1802"/>
                          </a:lnTo>
                          <a:lnTo>
                            <a:pt x="7587" y="484"/>
                          </a:lnTo>
                          <a:lnTo>
                            <a:pt x="7577" y="432"/>
                          </a:lnTo>
                          <a:lnTo>
                            <a:pt x="7542" y="336"/>
                          </a:lnTo>
                          <a:lnTo>
                            <a:pt x="7492" y="248"/>
                          </a:lnTo>
                          <a:lnTo>
                            <a:pt x="7428" y="171"/>
                          </a:lnTo>
                          <a:lnTo>
                            <a:pt x="7351" y="107"/>
                          </a:lnTo>
                          <a:lnTo>
                            <a:pt x="7265" y="56"/>
                          </a:lnTo>
                          <a:lnTo>
                            <a:pt x="7171" y="20"/>
                          </a:lnTo>
                          <a:lnTo>
                            <a:pt x="7069" y="3"/>
                          </a:lnTo>
                          <a:lnTo>
                            <a:pt x="7016" y="0"/>
                          </a:lnTo>
                          <a:lnTo>
                            <a:pt x="6230" y="0"/>
                          </a:lnTo>
                          <a:lnTo>
                            <a:pt x="6177" y="3"/>
                          </a:lnTo>
                          <a:lnTo>
                            <a:pt x="6076" y="20"/>
                          </a:lnTo>
                          <a:lnTo>
                            <a:pt x="5981" y="56"/>
                          </a:lnTo>
                          <a:lnTo>
                            <a:pt x="5895" y="107"/>
                          </a:lnTo>
                          <a:lnTo>
                            <a:pt x="5818" y="171"/>
                          </a:lnTo>
                          <a:lnTo>
                            <a:pt x="5755" y="248"/>
                          </a:lnTo>
                          <a:lnTo>
                            <a:pt x="5704" y="336"/>
                          </a:lnTo>
                          <a:lnTo>
                            <a:pt x="5670" y="432"/>
                          </a:lnTo>
                          <a:lnTo>
                            <a:pt x="5660" y="484"/>
                          </a:lnTo>
                          <a:lnTo>
                            <a:pt x="5440" y="1802"/>
                          </a:lnTo>
                          <a:lnTo>
                            <a:pt x="5347" y="1825"/>
                          </a:lnTo>
                          <a:lnTo>
                            <a:pt x="5163" y="1878"/>
                          </a:lnTo>
                          <a:lnTo>
                            <a:pt x="4982" y="1938"/>
                          </a:lnTo>
                          <a:lnTo>
                            <a:pt x="4805" y="2003"/>
                          </a:lnTo>
                          <a:lnTo>
                            <a:pt x="4630" y="2077"/>
                          </a:lnTo>
                          <a:lnTo>
                            <a:pt x="4459" y="2155"/>
                          </a:lnTo>
                          <a:lnTo>
                            <a:pt x="4292" y="2240"/>
                          </a:lnTo>
                          <a:lnTo>
                            <a:pt x="4128" y="2332"/>
                          </a:lnTo>
                          <a:lnTo>
                            <a:pt x="4048" y="2380"/>
                          </a:lnTo>
                          <a:lnTo>
                            <a:pt x="2982" y="1619"/>
                          </a:lnTo>
                          <a:lnTo>
                            <a:pt x="2939" y="1590"/>
                          </a:lnTo>
                          <a:lnTo>
                            <a:pt x="2845" y="1546"/>
                          </a:lnTo>
                          <a:lnTo>
                            <a:pt x="2748" y="1521"/>
                          </a:lnTo>
                          <a:lnTo>
                            <a:pt x="2648" y="1511"/>
                          </a:lnTo>
                          <a:lnTo>
                            <a:pt x="2549" y="1520"/>
                          </a:lnTo>
                          <a:lnTo>
                            <a:pt x="2451" y="1545"/>
                          </a:lnTo>
                          <a:lnTo>
                            <a:pt x="2359" y="1586"/>
                          </a:lnTo>
                          <a:lnTo>
                            <a:pt x="2275" y="1645"/>
                          </a:lnTo>
                          <a:lnTo>
                            <a:pt x="2236" y="1681"/>
                          </a:lnTo>
                          <a:lnTo>
                            <a:pt x="1681" y="2236"/>
                          </a:lnTo>
                          <a:lnTo>
                            <a:pt x="1645" y="2275"/>
                          </a:lnTo>
                          <a:lnTo>
                            <a:pt x="1586" y="2360"/>
                          </a:lnTo>
                          <a:lnTo>
                            <a:pt x="1545" y="2452"/>
                          </a:lnTo>
                          <a:lnTo>
                            <a:pt x="1520" y="2548"/>
                          </a:lnTo>
                          <a:lnTo>
                            <a:pt x="1511" y="2648"/>
                          </a:lnTo>
                          <a:lnTo>
                            <a:pt x="1521" y="2748"/>
                          </a:lnTo>
                          <a:lnTo>
                            <a:pt x="1546" y="2845"/>
                          </a:lnTo>
                          <a:lnTo>
                            <a:pt x="1591" y="2938"/>
                          </a:lnTo>
                          <a:lnTo>
                            <a:pt x="1620" y="2982"/>
                          </a:lnTo>
                          <a:lnTo>
                            <a:pt x="2382" y="4050"/>
                          </a:lnTo>
                          <a:lnTo>
                            <a:pt x="2335" y="4129"/>
                          </a:lnTo>
                          <a:lnTo>
                            <a:pt x="2245" y="4292"/>
                          </a:lnTo>
                          <a:lnTo>
                            <a:pt x="2160" y="4458"/>
                          </a:lnTo>
                          <a:lnTo>
                            <a:pt x="2082" y="4628"/>
                          </a:lnTo>
                          <a:lnTo>
                            <a:pt x="2010" y="4800"/>
                          </a:lnTo>
                          <a:lnTo>
                            <a:pt x="1944" y="4977"/>
                          </a:lnTo>
                          <a:lnTo>
                            <a:pt x="1885" y="5156"/>
                          </a:lnTo>
                          <a:lnTo>
                            <a:pt x="1832" y="5339"/>
                          </a:lnTo>
                          <a:lnTo>
                            <a:pt x="1809" y="5431"/>
                          </a:lnTo>
                          <a:lnTo>
                            <a:pt x="484" y="5652"/>
                          </a:lnTo>
                          <a:lnTo>
                            <a:pt x="432" y="5662"/>
                          </a:lnTo>
                          <a:lnTo>
                            <a:pt x="336" y="5696"/>
                          </a:lnTo>
                          <a:lnTo>
                            <a:pt x="248" y="5747"/>
                          </a:lnTo>
                          <a:lnTo>
                            <a:pt x="171" y="5811"/>
                          </a:lnTo>
                          <a:lnTo>
                            <a:pt x="106" y="5887"/>
                          </a:lnTo>
                          <a:lnTo>
                            <a:pt x="55" y="5973"/>
                          </a:lnTo>
                          <a:lnTo>
                            <a:pt x="20" y="6068"/>
                          </a:lnTo>
                          <a:lnTo>
                            <a:pt x="1" y="6170"/>
                          </a:lnTo>
                          <a:lnTo>
                            <a:pt x="0" y="6222"/>
                          </a:lnTo>
                          <a:lnTo>
                            <a:pt x="0" y="7007"/>
                          </a:lnTo>
                          <a:lnTo>
                            <a:pt x="1" y="7060"/>
                          </a:lnTo>
                          <a:lnTo>
                            <a:pt x="20" y="7161"/>
                          </a:lnTo>
                          <a:lnTo>
                            <a:pt x="55" y="7256"/>
                          </a:lnTo>
                          <a:lnTo>
                            <a:pt x="106" y="7343"/>
                          </a:lnTo>
                          <a:lnTo>
                            <a:pt x="171" y="7419"/>
                          </a:lnTo>
                          <a:lnTo>
                            <a:pt x="248" y="7483"/>
                          </a:lnTo>
                          <a:lnTo>
                            <a:pt x="336" y="7533"/>
                          </a:lnTo>
                          <a:lnTo>
                            <a:pt x="432" y="7568"/>
                          </a:lnTo>
                          <a:lnTo>
                            <a:pt x="484" y="7579"/>
                          </a:lnTo>
                          <a:lnTo>
                            <a:pt x="1809" y="7799"/>
                          </a:lnTo>
                          <a:lnTo>
                            <a:pt x="1849" y="7951"/>
                          </a:lnTo>
                          <a:lnTo>
                            <a:pt x="1941" y="8249"/>
                          </a:lnTo>
                          <a:lnTo>
                            <a:pt x="2050" y="8538"/>
                          </a:lnTo>
                          <a:lnTo>
                            <a:pt x="2176" y="8818"/>
                          </a:lnTo>
                          <a:lnTo>
                            <a:pt x="2247" y="8953"/>
                          </a:lnTo>
                          <a:lnTo>
                            <a:pt x="1412" y="9987"/>
                          </a:lnTo>
                          <a:lnTo>
                            <a:pt x="1381" y="10029"/>
                          </a:lnTo>
                          <a:lnTo>
                            <a:pt x="1331" y="10120"/>
                          </a:lnTo>
                          <a:lnTo>
                            <a:pt x="1299" y="10215"/>
                          </a:lnTo>
                          <a:lnTo>
                            <a:pt x="1285" y="10315"/>
                          </a:lnTo>
                          <a:lnTo>
                            <a:pt x="1287" y="10415"/>
                          </a:lnTo>
                          <a:lnTo>
                            <a:pt x="1306" y="10513"/>
                          </a:lnTo>
                          <a:lnTo>
                            <a:pt x="1342" y="10607"/>
                          </a:lnTo>
                          <a:lnTo>
                            <a:pt x="1397" y="10695"/>
                          </a:lnTo>
                          <a:lnTo>
                            <a:pt x="1430" y="10736"/>
                          </a:lnTo>
                          <a:lnTo>
                            <a:pt x="1952" y="11323"/>
                          </a:lnTo>
                          <a:lnTo>
                            <a:pt x="1988" y="11360"/>
                          </a:lnTo>
                          <a:lnTo>
                            <a:pt x="2069" y="11424"/>
                          </a:lnTo>
                          <a:lnTo>
                            <a:pt x="2159" y="11472"/>
                          </a:lnTo>
                          <a:lnTo>
                            <a:pt x="2254" y="11503"/>
                          </a:lnTo>
                          <a:lnTo>
                            <a:pt x="2353" y="11516"/>
                          </a:lnTo>
                          <a:lnTo>
                            <a:pt x="2453" y="11514"/>
                          </a:lnTo>
                          <a:lnTo>
                            <a:pt x="2552" y="11493"/>
                          </a:lnTo>
                          <a:lnTo>
                            <a:pt x="2647" y="11454"/>
                          </a:lnTo>
                          <a:lnTo>
                            <a:pt x="2693" y="11428"/>
                          </a:lnTo>
                          <a:lnTo>
                            <a:pt x="3830" y="10713"/>
                          </a:lnTo>
                          <a:lnTo>
                            <a:pt x="3921" y="10774"/>
                          </a:lnTo>
                          <a:lnTo>
                            <a:pt x="4107" y="10890"/>
                          </a:lnTo>
                          <a:lnTo>
                            <a:pt x="4299" y="10997"/>
                          </a:lnTo>
                          <a:lnTo>
                            <a:pt x="4496" y="11094"/>
                          </a:lnTo>
                          <a:lnTo>
                            <a:pt x="4697" y="11184"/>
                          </a:lnTo>
                          <a:lnTo>
                            <a:pt x="4905" y="11265"/>
                          </a:lnTo>
                          <a:lnTo>
                            <a:pt x="5115" y="11337"/>
                          </a:lnTo>
                          <a:lnTo>
                            <a:pt x="5331" y="11400"/>
                          </a:lnTo>
                          <a:lnTo>
                            <a:pt x="5440" y="11428"/>
                          </a:lnTo>
                          <a:lnTo>
                            <a:pt x="5660" y="12745"/>
                          </a:lnTo>
                          <a:lnTo>
                            <a:pt x="5670" y="12797"/>
                          </a:lnTo>
                          <a:lnTo>
                            <a:pt x="5704" y="12894"/>
                          </a:lnTo>
                          <a:lnTo>
                            <a:pt x="5755" y="12982"/>
                          </a:lnTo>
                          <a:lnTo>
                            <a:pt x="5818" y="13059"/>
                          </a:lnTo>
                          <a:lnTo>
                            <a:pt x="5895" y="13123"/>
                          </a:lnTo>
                          <a:lnTo>
                            <a:pt x="5981" y="13174"/>
                          </a:lnTo>
                          <a:lnTo>
                            <a:pt x="6076" y="13209"/>
                          </a:lnTo>
                          <a:lnTo>
                            <a:pt x="6177" y="13228"/>
                          </a:lnTo>
                          <a:lnTo>
                            <a:pt x="6230" y="13229"/>
                          </a:lnTo>
                          <a:lnTo>
                            <a:pt x="7016" y="13229"/>
                          </a:lnTo>
                          <a:lnTo>
                            <a:pt x="7069" y="13228"/>
                          </a:lnTo>
                          <a:lnTo>
                            <a:pt x="7171" y="13209"/>
                          </a:lnTo>
                          <a:lnTo>
                            <a:pt x="7265" y="13174"/>
                          </a:lnTo>
                          <a:lnTo>
                            <a:pt x="7351" y="13123"/>
                          </a:lnTo>
                          <a:lnTo>
                            <a:pt x="7428" y="13059"/>
                          </a:lnTo>
                          <a:lnTo>
                            <a:pt x="7492" y="12982"/>
                          </a:lnTo>
                          <a:lnTo>
                            <a:pt x="7542" y="12894"/>
                          </a:lnTo>
                          <a:lnTo>
                            <a:pt x="7577" y="12797"/>
                          </a:lnTo>
                          <a:lnTo>
                            <a:pt x="7587" y="12745"/>
                          </a:lnTo>
                          <a:lnTo>
                            <a:pt x="7807" y="11428"/>
                          </a:lnTo>
                          <a:lnTo>
                            <a:pt x="7898" y="11404"/>
                          </a:lnTo>
                          <a:lnTo>
                            <a:pt x="8080" y="11352"/>
                          </a:lnTo>
                          <a:lnTo>
                            <a:pt x="8258" y="11295"/>
                          </a:lnTo>
                          <a:lnTo>
                            <a:pt x="8435" y="11229"/>
                          </a:lnTo>
                          <a:lnTo>
                            <a:pt x="8606" y="11158"/>
                          </a:lnTo>
                          <a:lnTo>
                            <a:pt x="8775" y="11080"/>
                          </a:lnTo>
                          <a:lnTo>
                            <a:pt x="8941" y="10997"/>
                          </a:lnTo>
                          <a:lnTo>
                            <a:pt x="9102" y="10907"/>
                          </a:lnTo>
                          <a:lnTo>
                            <a:pt x="9182" y="10860"/>
                          </a:lnTo>
                          <a:lnTo>
                            <a:pt x="10292" y="11652"/>
                          </a:lnTo>
                          <a:lnTo>
                            <a:pt x="10336" y="11681"/>
                          </a:lnTo>
                          <a:lnTo>
                            <a:pt x="10429" y="11726"/>
                          </a:lnTo>
                          <a:lnTo>
                            <a:pt x="10527" y="11752"/>
                          </a:lnTo>
                          <a:lnTo>
                            <a:pt x="10627" y="11761"/>
                          </a:lnTo>
                          <a:lnTo>
                            <a:pt x="10726" y="11753"/>
                          </a:lnTo>
                          <a:lnTo>
                            <a:pt x="10823" y="11728"/>
                          </a:lnTo>
                          <a:lnTo>
                            <a:pt x="10915" y="11686"/>
                          </a:lnTo>
                          <a:lnTo>
                            <a:pt x="11000" y="11627"/>
                          </a:lnTo>
                          <a:lnTo>
                            <a:pt x="11039" y="11590"/>
                          </a:lnTo>
                          <a:lnTo>
                            <a:pt x="11594" y="11036"/>
                          </a:lnTo>
                          <a:lnTo>
                            <a:pt x="11629" y="10997"/>
                          </a:lnTo>
                          <a:lnTo>
                            <a:pt x="11688" y="10913"/>
                          </a:lnTo>
                          <a:lnTo>
                            <a:pt x="11730" y="10821"/>
                          </a:lnTo>
                          <a:lnTo>
                            <a:pt x="11755" y="10723"/>
                          </a:lnTo>
                          <a:lnTo>
                            <a:pt x="11764" y="10625"/>
                          </a:lnTo>
                          <a:lnTo>
                            <a:pt x="11754" y="10525"/>
                          </a:lnTo>
                          <a:lnTo>
                            <a:pt x="11729" y="10427"/>
                          </a:lnTo>
                          <a:lnTo>
                            <a:pt x="11684" y="10334"/>
                          </a:lnTo>
                          <a:lnTo>
                            <a:pt x="11654" y="10290"/>
                          </a:lnTo>
                          <a:lnTo>
                            <a:pt x="10864" y="9182"/>
                          </a:lnTo>
                          <a:lnTo>
                            <a:pt x="10911" y="9102"/>
                          </a:lnTo>
                          <a:lnTo>
                            <a:pt x="11002" y="8940"/>
                          </a:lnTo>
                          <a:lnTo>
                            <a:pt x="11087" y="8772"/>
                          </a:lnTo>
                          <a:lnTo>
                            <a:pt x="11165" y="8603"/>
                          </a:lnTo>
                          <a:lnTo>
                            <a:pt x="11238" y="8429"/>
                          </a:lnTo>
                          <a:lnTo>
                            <a:pt x="11303" y="8253"/>
                          </a:lnTo>
                          <a:lnTo>
                            <a:pt x="11362" y="8073"/>
                          </a:lnTo>
                          <a:lnTo>
                            <a:pt x="11415" y="7890"/>
                          </a:lnTo>
                          <a:lnTo>
                            <a:pt x="11438" y="7797"/>
                          </a:lnTo>
                          <a:lnTo>
                            <a:pt x="12749" y="7579"/>
                          </a:lnTo>
                          <a:lnTo>
                            <a:pt x="12801" y="7568"/>
                          </a:lnTo>
                          <a:lnTo>
                            <a:pt x="12898" y="7533"/>
                          </a:lnTo>
                          <a:lnTo>
                            <a:pt x="12986" y="7483"/>
                          </a:lnTo>
                          <a:lnTo>
                            <a:pt x="13062" y="7419"/>
                          </a:lnTo>
                          <a:lnTo>
                            <a:pt x="13126" y="7343"/>
                          </a:lnTo>
                          <a:lnTo>
                            <a:pt x="13177" y="7256"/>
                          </a:lnTo>
                          <a:lnTo>
                            <a:pt x="13213" y="7161"/>
                          </a:lnTo>
                          <a:lnTo>
                            <a:pt x="13232" y="7060"/>
                          </a:lnTo>
                          <a:lnTo>
                            <a:pt x="13233" y="7007"/>
                          </a:lnTo>
                          <a:lnTo>
                            <a:pt x="13233" y="6222"/>
                          </a:lnTo>
                          <a:lnTo>
                            <a:pt x="13231" y="6170"/>
                          </a:lnTo>
                          <a:lnTo>
                            <a:pt x="13213" y="6068"/>
                          </a:lnTo>
                          <a:lnTo>
                            <a:pt x="13177" y="5973"/>
                          </a:lnTo>
                          <a:lnTo>
                            <a:pt x="13126" y="5887"/>
                          </a:lnTo>
                          <a:lnTo>
                            <a:pt x="13062" y="5811"/>
                          </a:lnTo>
                          <a:lnTo>
                            <a:pt x="12985" y="5747"/>
                          </a:lnTo>
                          <a:lnTo>
                            <a:pt x="12897" y="5696"/>
                          </a:lnTo>
                          <a:lnTo>
                            <a:pt x="12801" y="5662"/>
                          </a:lnTo>
                          <a:lnTo>
                            <a:pt x="12749" y="5652"/>
                          </a:lnTo>
                          <a:close/>
                          <a:moveTo>
                            <a:pt x="6637" y="9096"/>
                          </a:moveTo>
                          <a:lnTo>
                            <a:pt x="6573" y="9095"/>
                          </a:lnTo>
                          <a:lnTo>
                            <a:pt x="6446" y="9088"/>
                          </a:lnTo>
                          <a:lnTo>
                            <a:pt x="6321" y="9076"/>
                          </a:lnTo>
                          <a:lnTo>
                            <a:pt x="6198" y="9057"/>
                          </a:lnTo>
                          <a:lnTo>
                            <a:pt x="6076" y="9033"/>
                          </a:lnTo>
                          <a:lnTo>
                            <a:pt x="5958" y="9002"/>
                          </a:lnTo>
                          <a:lnTo>
                            <a:pt x="5842" y="8965"/>
                          </a:lnTo>
                          <a:lnTo>
                            <a:pt x="5728" y="8923"/>
                          </a:lnTo>
                          <a:lnTo>
                            <a:pt x="5616" y="8876"/>
                          </a:lnTo>
                          <a:lnTo>
                            <a:pt x="5507" y="8824"/>
                          </a:lnTo>
                          <a:lnTo>
                            <a:pt x="5402" y="8767"/>
                          </a:lnTo>
                          <a:lnTo>
                            <a:pt x="5300" y="8705"/>
                          </a:lnTo>
                          <a:lnTo>
                            <a:pt x="5201" y="8637"/>
                          </a:lnTo>
                          <a:lnTo>
                            <a:pt x="5105" y="8566"/>
                          </a:lnTo>
                          <a:lnTo>
                            <a:pt x="5013" y="8490"/>
                          </a:lnTo>
                          <a:lnTo>
                            <a:pt x="4926" y="8410"/>
                          </a:lnTo>
                          <a:lnTo>
                            <a:pt x="4841" y="8326"/>
                          </a:lnTo>
                          <a:lnTo>
                            <a:pt x="4761" y="8239"/>
                          </a:lnTo>
                          <a:lnTo>
                            <a:pt x="4685" y="8147"/>
                          </a:lnTo>
                          <a:lnTo>
                            <a:pt x="4613" y="8050"/>
                          </a:lnTo>
                          <a:lnTo>
                            <a:pt x="4547" y="7952"/>
                          </a:lnTo>
                          <a:lnTo>
                            <a:pt x="4485" y="7850"/>
                          </a:lnTo>
                          <a:lnTo>
                            <a:pt x="4427" y="7744"/>
                          </a:lnTo>
                          <a:lnTo>
                            <a:pt x="4375" y="7635"/>
                          </a:lnTo>
                          <a:lnTo>
                            <a:pt x="4327" y="7524"/>
                          </a:lnTo>
                          <a:lnTo>
                            <a:pt x="4287" y="7410"/>
                          </a:lnTo>
                          <a:lnTo>
                            <a:pt x="4250" y="7294"/>
                          </a:lnTo>
                          <a:lnTo>
                            <a:pt x="4219" y="7175"/>
                          </a:lnTo>
                          <a:lnTo>
                            <a:pt x="4195" y="7054"/>
                          </a:lnTo>
                          <a:lnTo>
                            <a:pt x="4176" y="6931"/>
                          </a:lnTo>
                          <a:lnTo>
                            <a:pt x="4164" y="6806"/>
                          </a:lnTo>
                          <a:lnTo>
                            <a:pt x="4157" y="6678"/>
                          </a:lnTo>
                          <a:lnTo>
                            <a:pt x="4156" y="6615"/>
                          </a:lnTo>
                          <a:lnTo>
                            <a:pt x="4157" y="6551"/>
                          </a:lnTo>
                          <a:lnTo>
                            <a:pt x="4164" y="6424"/>
                          </a:lnTo>
                          <a:lnTo>
                            <a:pt x="4176" y="6299"/>
                          </a:lnTo>
                          <a:lnTo>
                            <a:pt x="4195" y="6176"/>
                          </a:lnTo>
                          <a:lnTo>
                            <a:pt x="4219" y="6055"/>
                          </a:lnTo>
                          <a:lnTo>
                            <a:pt x="4250" y="5935"/>
                          </a:lnTo>
                          <a:lnTo>
                            <a:pt x="4287" y="5819"/>
                          </a:lnTo>
                          <a:lnTo>
                            <a:pt x="4327" y="5705"/>
                          </a:lnTo>
                          <a:lnTo>
                            <a:pt x="4375" y="5594"/>
                          </a:lnTo>
                          <a:lnTo>
                            <a:pt x="4427" y="5486"/>
                          </a:lnTo>
                          <a:lnTo>
                            <a:pt x="4485" y="5381"/>
                          </a:lnTo>
                          <a:lnTo>
                            <a:pt x="4547" y="5278"/>
                          </a:lnTo>
                          <a:lnTo>
                            <a:pt x="4613" y="5179"/>
                          </a:lnTo>
                          <a:lnTo>
                            <a:pt x="4685" y="5084"/>
                          </a:lnTo>
                          <a:lnTo>
                            <a:pt x="4761" y="4992"/>
                          </a:lnTo>
                          <a:lnTo>
                            <a:pt x="4841" y="4903"/>
                          </a:lnTo>
                          <a:lnTo>
                            <a:pt x="4926" y="4819"/>
                          </a:lnTo>
                          <a:lnTo>
                            <a:pt x="5013" y="4740"/>
                          </a:lnTo>
                          <a:lnTo>
                            <a:pt x="5105" y="4663"/>
                          </a:lnTo>
                          <a:lnTo>
                            <a:pt x="5201" y="4592"/>
                          </a:lnTo>
                          <a:lnTo>
                            <a:pt x="5300" y="4525"/>
                          </a:lnTo>
                          <a:lnTo>
                            <a:pt x="5402" y="4463"/>
                          </a:lnTo>
                          <a:lnTo>
                            <a:pt x="5507" y="4406"/>
                          </a:lnTo>
                          <a:lnTo>
                            <a:pt x="5616" y="4353"/>
                          </a:lnTo>
                          <a:lnTo>
                            <a:pt x="5728" y="4307"/>
                          </a:lnTo>
                          <a:lnTo>
                            <a:pt x="5842" y="4265"/>
                          </a:lnTo>
                          <a:lnTo>
                            <a:pt x="5958" y="4228"/>
                          </a:lnTo>
                          <a:lnTo>
                            <a:pt x="6076" y="4198"/>
                          </a:lnTo>
                          <a:lnTo>
                            <a:pt x="6198" y="4173"/>
                          </a:lnTo>
                          <a:lnTo>
                            <a:pt x="6321" y="4154"/>
                          </a:lnTo>
                          <a:lnTo>
                            <a:pt x="6446" y="4142"/>
                          </a:lnTo>
                          <a:lnTo>
                            <a:pt x="6573" y="4135"/>
                          </a:lnTo>
                          <a:lnTo>
                            <a:pt x="6637" y="4135"/>
                          </a:lnTo>
                          <a:lnTo>
                            <a:pt x="6701" y="4135"/>
                          </a:lnTo>
                          <a:lnTo>
                            <a:pt x="6829" y="4142"/>
                          </a:lnTo>
                          <a:lnTo>
                            <a:pt x="6954" y="4154"/>
                          </a:lnTo>
                          <a:lnTo>
                            <a:pt x="7077" y="4173"/>
                          </a:lnTo>
                          <a:lnTo>
                            <a:pt x="7197" y="4198"/>
                          </a:lnTo>
                          <a:lnTo>
                            <a:pt x="7316" y="4228"/>
                          </a:lnTo>
                          <a:lnTo>
                            <a:pt x="7433" y="4265"/>
                          </a:lnTo>
                          <a:lnTo>
                            <a:pt x="7547" y="4307"/>
                          </a:lnTo>
                          <a:lnTo>
                            <a:pt x="7658" y="4353"/>
                          </a:lnTo>
                          <a:lnTo>
                            <a:pt x="7767" y="4406"/>
                          </a:lnTo>
                          <a:lnTo>
                            <a:pt x="7872" y="4463"/>
                          </a:lnTo>
                          <a:lnTo>
                            <a:pt x="7974" y="4525"/>
                          </a:lnTo>
                          <a:lnTo>
                            <a:pt x="8073" y="4592"/>
                          </a:lnTo>
                          <a:lnTo>
                            <a:pt x="8169" y="4663"/>
                          </a:lnTo>
                          <a:lnTo>
                            <a:pt x="8261" y="4740"/>
                          </a:lnTo>
                          <a:lnTo>
                            <a:pt x="8349" y="4819"/>
                          </a:lnTo>
                          <a:lnTo>
                            <a:pt x="8433" y="4903"/>
                          </a:lnTo>
                          <a:lnTo>
                            <a:pt x="8513" y="4992"/>
                          </a:lnTo>
                          <a:lnTo>
                            <a:pt x="8590" y="5084"/>
                          </a:lnTo>
                          <a:lnTo>
                            <a:pt x="8661" y="5179"/>
                          </a:lnTo>
                          <a:lnTo>
                            <a:pt x="8727" y="5278"/>
                          </a:lnTo>
                          <a:lnTo>
                            <a:pt x="8790" y="5381"/>
                          </a:lnTo>
                          <a:lnTo>
                            <a:pt x="8847" y="5486"/>
                          </a:lnTo>
                          <a:lnTo>
                            <a:pt x="8899" y="5594"/>
                          </a:lnTo>
                          <a:lnTo>
                            <a:pt x="8946" y="5705"/>
                          </a:lnTo>
                          <a:lnTo>
                            <a:pt x="8988" y="5819"/>
                          </a:lnTo>
                          <a:lnTo>
                            <a:pt x="9024" y="5935"/>
                          </a:lnTo>
                          <a:lnTo>
                            <a:pt x="9055" y="6055"/>
                          </a:lnTo>
                          <a:lnTo>
                            <a:pt x="9079" y="6176"/>
                          </a:lnTo>
                          <a:lnTo>
                            <a:pt x="9098" y="6299"/>
                          </a:lnTo>
                          <a:lnTo>
                            <a:pt x="9111" y="6424"/>
                          </a:lnTo>
                          <a:lnTo>
                            <a:pt x="9118" y="6551"/>
                          </a:lnTo>
                          <a:lnTo>
                            <a:pt x="9118" y="6615"/>
                          </a:lnTo>
                          <a:lnTo>
                            <a:pt x="9118" y="6678"/>
                          </a:lnTo>
                          <a:lnTo>
                            <a:pt x="9111" y="6806"/>
                          </a:lnTo>
                          <a:lnTo>
                            <a:pt x="9098" y="6931"/>
                          </a:lnTo>
                          <a:lnTo>
                            <a:pt x="9079" y="7054"/>
                          </a:lnTo>
                          <a:lnTo>
                            <a:pt x="9055" y="7175"/>
                          </a:lnTo>
                          <a:lnTo>
                            <a:pt x="9024" y="7294"/>
                          </a:lnTo>
                          <a:lnTo>
                            <a:pt x="8988" y="7410"/>
                          </a:lnTo>
                          <a:lnTo>
                            <a:pt x="8946" y="7524"/>
                          </a:lnTo>
                          <a:lnTo>
                            <a:pt x="8899" y="7635"/>
                          </a:lnTo>
                          <a:lnTo>
                            <a:pt x="8847" y="7744"/>
                          </a:lnTo>
                          <a:lnTo>
                            <a:pt x="8790" y="7850"/>
                          </a:lnTo>
                          <a:lnTo>
                            <a:pt x="8727" y="7952"/>
                          </a:lnTo>
                          <a:lnTo>
                            <a:pt x="8661" y="8050"/>
                          </a:lnTo>
                          <a:lnTo>
                            <a:pt x="8590" y="8147"/>
                          </a:lnTo>
                          <a:lnTo>
                            <a:pt x="8513" y="8239"/>
                          </a:lnTo>
                          <a:lnTo>
                            <a:pt x="8433" y="8326"/>
                          </a:lnTo>
                          <a:lnTo>
                            <a:pt x="8349" y="8410"/>
                          </a:lnTo>
                          <a:lnTo>
                            <a:pt x="8261" y="8490"/>
                          </a:lnTo>
                          <a:lnTo>
                            <a:pt x="8169" y="8566"/>
                          </a:lnTo>
                          <a:lnTo>
                            <a:pt x="8073" y="8637"/>
                          </a:lnTo>
                          <a:lnTo>
                            <a:pt x="7974" y="8705"/>
                          </a:lnTo>
                          <a:lnTo>
                            <a:pt x="7872" y="8767"/>
                          </a:lnTo>
                          <a:lnTo>
                            <a:pt x="7767" y="8824"/>
                          </a:lnTo>
                          <a:lnTo>
                            <a:pt x="7658" y="8876"/>
                          </a:lnTo>
                          <a:lnTo>
                            <a:pt x="7547" y="8923"/>
                          </a:lnTo>
                          <a:lnTo>
                            <a:pt x="7433" y="8965"/>
                          </a:lnTo>
                          <a:lnTo>
                            <a:pt x="7316" y="9002"/>
                          </a:lnTo>
                          <a:lnTo>
                            <a:pt x="7197" y="9033"/>
                          </a:lnTo>
                          <a:lnTo>
                            <a:pt x="7077" y="9057"/>
                          </a:lnTo>
                          <a:lnTo>
                            <a:pt x="6954" y="9076"/>
                          </a:lnTo>
                          <a:lnTo>
                            <a:pt x="6829" y="9088"/>
                          </a:lnTo>
                          <a:lnTo>
                            <a:pt x="6701" y="9095"/>
                          </a:lnTo>
                          <a:lnTo>
                            <a:pt x="6637" y="909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grpSp>
                  <p:nvGrpSpPr>
                    <p:cNvPr id="30" name="Group 12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0864951" y="643633"/>
                      <a:ext cx="218340" cy="173685"/>
                      <a:chOff x="2015" y="2759"/>
                      <a:chExt cx="841" cy="669"/>
                    </a:xfrm>
                    <a:solidFill>
                      <a:schemeClr val="bg1"/>
                    </a:solidFill>
                  </p:grpSpPr>
                  <p:sp>
                    <p:nvSpPr>
                      <p:cNvPr id="32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35" y="2894"/>
                        <a:ext cx="601" cy="534"/>
                      </a:xfrm>
                      <a:custGeom>
                        <a:avLst/>
                        <a:gdLst>
                          <a:gd name="T0" fmla="*/ 902 w 1802"/>
                          <a:gd name="T1" fmla="*/ 0 h 1602"/>
                          <a:gd name="T2" fmla="*/ 2 w 1802"/>
                          <a:gd name="T3" fmla="*/ 742 h 1602"/>
                          <a:gd name="T4" fmla="*/ 2 w 1802"/>
                          <a:gd name="T5" fmla="*/ 743 h 1602"/>
                          <a:gd name="T6" fmla="*/ 2 w 1802"/>
                          <a:gd name="T7" fmla="*/ 746 h 1602"/>
                          <a:gd name="T8" fmla="*/ 0 w 1802"/>
                          <a:gd name="T9" fmla="*/ 749 h 1602"/>
                          <a:gd name="T10" fmla="*/ 0 w 1802"/>
                          <a:gd name="T11" fmla="*/ 751 h 1602"/>
                          <a:gd name="T12" fmla="*/ 0 w 1802"/>
                          <a:gd name="T13" fmla="*/ 1501 h 1602"/>
                          <a:gd name="T14" fmla="*/ 2 w 1802"/>
                          <a:gd name="T15" fmla="*/ 1521 h 1602"/>
                          <a:gd name="T16" fmla="*/ 16 w 1802"/>
                          <a:gd name="T17" fmla="*/ 1557 h 1602"/>
                          <a:gd name="T18" fmla="*/ 30 w 1802"/>
                          <a:gd name="T19" fmla="*/ 1572 h 1602"/>
                          <a:gd name="T20" fmla="*/ 45 w 1802"/>
                          <a:gd name="T21" fmla="*/ 1586 h 1602"/>
                          <a:gd name="T22" fmla="*/ 81 w 1802"/>
                          <a:gd name="T23" fmla="*/ 1601 h 1602"/>
                          <a:gd name="T24" fmla="*/ 100 w 1802"/>
                          <a:gd name="T25" fmla="*/ 1602 h 1602"/>
                          <a:gd name="T26" fmla="*/ 702 w 1802"/>
                          <a:gd name="T27" fmla="*/ 1602 h 1602"/>
                          <a:gd name="T28" fmla="*/ 702 w 1802"/>
                          <a:gd name="T29" fmla="*/ 1001 h 1602"/>
                          <a:gd name="T30" fmla="*/ 1102 w 1802"/>
                          <a:gd name="T31" fmla="*/ 1001 h 1602"/>
                          <a:gd name="T32" fmla="*/ 1102 w 1802"/>
                          <a:gd name="T33" fmla="*/ 1602 h 1602"/>
                          <a:gd name="T34" fmla="*/ 1703 w 1802"/>
                          <a:gd name="T35" fmla="*/ 1602 h 1602"/>
                          <a:gd name="T36" fmla="*/ 1723 w 1802"/>
                          <a:gd name="T37" fmla="*/ 1601 h 1602"/>
                          <a:gd name="T38" fmla="*/ 1758 w 1802"/>
                          <a:gd name="T39" fmla="*/ 1586 h 1602"/>
                          <a:gd name="T40" fmla="*/ 1773 w 1802"/>
                          <a:gd name="T41" fmla="*/ 1572 h 1602"/>
                          <a:gd name="T42" fmla="*/ 1786 w 1802"/>
                          <a:gd name="T43" fmla="*/ 1557 h 1602"/>
                          <a:gd name="T44" fmla="*/ 1802 w 1802"/>
                          <a:gd name="T45" fmla="*/ 1521 h 1602"/>
                          <a:gd name="T46" fmla="*/ 1802 w 1802"/>
                          <a:gd name="T47" fmla="*/ 1501 h 1602"/>
                          <a:gd name="T48" fmla="*/ 1802 w 1802"/>
                          <a:gd name="T49" fmla="*/ 751 h 1602"/>
                          <a:gd name="T50" fmla="*/ 1802 w 1802"/>
                          <a:gd name="T51" fmla="*/ 745 h 1602"/>
                          <a:gd name="T52" fmla="*/ 1801 w 1802"/>
                          <a:gd name="T53" fmla="*/ 742 h 1602"/>
                          <a:gd name="T54" fmla="*/ 902 w 1802"/>
                          <a:gd name="T55" fmla="*/ 0 h 160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</a:cxnLst>
                        <a:rect l="0" t="0" r="r" b="b"/>
                        <a:pathLst>
                          <a:path w="1802" h="1602">
                            <a:moveTo>
                              <a:pt x="902" y="0"/>
                            </a:moveTo>
                            <a:lnTo>
                              <a:pt x="2" y="742"/>
                            </a:lnTo>
                            <a:lnTo>
                              <a:pt x="2" y="743"/>
                            </a:lnTo>
                            <a:lnTo>
                              <a:pt x="2" y="746"/>
                            </a:lnTo>
                            <a:lnTo>
                              <a:pt x="0" y="749"/>
                            </a:lnTo>
                            <a:lnTo>
                              <a:pt x="0" y="751"/>
                            </a:lnTo>
                            <a:lnTo>
                              <a:pt x="0" y="1501"/>
                            </a:lnTo>
                            <a:lnTo>
                              <a:pt x="2" y="1521"/>
                            </a:lnTo>
                            <a:lnTo>
                              <a:pt x="16" y="1557"/>
                            </a:lnTo>
                            <a:lnTo>
                              <a:pt x="30" y="1572"/>
                            </a:lnTo>
                            <a:lnTo>
                              <a:pt x="45" y="1586"/>
                            </a:lnTo>
                            <a:lnTo>
                              <a:pt x="81" y="1601"/>
                            </a:lnTo>
                            <a:lnTo>
                              <a:pt x="100" y="1602"/>
                            </a:lnTo>
                            <a:lnTo>
                              <a:pt x="702" y="1602"/>
                            </a:lnTo>
                            <a:lnTo>
                              <a:pt x="702" y="1001"/>
                            </a:lnTo>
                            <a:lnTo>
                              <a:pt x="1102" y="1001"/>
                            </a:lnTo>
                            <a:lnTo>
                              <a:pt x="1102" y="1602"/>
                            </a:lnTo>
                            <a:lnTo>
                              <a:pt x="1703" y="1602"/>
                            </a:lnTo>
                            <a:lnTo>
                              <a:pt x="1723" y="1601"/>
                            </a:lnTo>
                            <a:lnTo>
                              <a:pt x="1758" y="1586"/>
                            </a:lnTo>
                            <a:lnTo>
                              <a:pt x="1773" y="1572"/>
                            </a:lnTo>
                            <a:lnTo>
                              <a:pt x="1786" y="1557"/>
                            </a:lnTo>
                            <a:lnTo>
                              <a:pt x="1802" y="1521"/>
                            </a:lnTo>
                            <a:lnTo>
                              <a:pt x="1802" y="1501"/>
                            </a:lnTo>
                            <a:lnTo>
                              <a:pt x="1802" y="751"/>
                            </a:lnTo>
                            <a:lnTo>
                              <a:pt x="1802" y="745"/>
                            </a:lnTo>
                            <a:lnTo>
                              <a:pt x="1801" y="742"/>
                            </a:lnTo>
                            <a:lnTo>
                              <a:pt x="902" y="0"/>
                            </a:lnTo>
                            <a:close/>
                          </a:path>
                        </a:pathLst>
                      </a:custGeom>
                      <a:grpFill/>
                      <a:ln w="63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3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15" y="2759"/>
                        <a:ext cx="841" cy="394"/>
                      </a:xfrm>
                      <a:custGeom>
                        <a:avLst/>
                        <a:gdLst>
                          <a:gd name="T0" fmla="*/ 2505 w 2522"/>
                          <a:gd name="T1" fmla="*/ 978 h 1181"/>
                          <a:gd name="T2" fmla="*/ 2162 w 2522"/>
                          <a:gd name="T3" fmla="*/ 694 h 1181"/>
                          <a:gd name="T4" fmla="*/ 2162 w 2522"/>
                          <a:gd name="T5" fmla="*/ 54 h 1181"/>
                          <a:gd name="T6" fmla="*/ 2162 w 2522"/>
                          <a:gd name="T7" fmla="*/ 44 h 1181"/>
                          <a:gd name="T8" fmla="*/ 2155 w 2522"/>
                          <a:gd name="T9" fmla="*/ 26 h 1181"/>
                          <a:gd name="T10" fmla="*/ 2149 w 2522"/>
                          <a:gd name="T11" fmla="*/ 18 h 1181"/>
                          <a:gd name="T12" fmla="*/ 2141 w 2522"/>
                          <a:gd name="T13" fmla="*/ 13 h 1181"/>
                          <a:gd name="T14" fmla="*/ 2123 w 2522"/>
                          <a:gd name="T15" fmla="*/ 5 h 1181"/>
                          <a:gd name="T16" fmla="*/ 2113 w 2522"/>
                          <a:gd name="T17" fmla="*/ 5 h 1181"/>
                          <a:gd name="T18" fmla="*/ 1812 w 2522"/>
                          <a:gd name="T19" fmla="*/ 5 h 1181"/>
                          <a:gd name="T20" fmla="*/ 1802 w 2522"/>
                          <a:gd name="T21" fmla="*/ 5 h 1181"/>
                          <a:gd name="T22" fmla="*/ 1783 w 2522"/>
                          <a:gd name="T23" fmla="*/ 13 h 1181"/>
                          <a:gd name="T24" fmla="*/ 1776 w 2522"/>
                          <a:gd name="T25" fmla="*/ 18 h 1181"/>
                          <a:gd name="T26" fmla="*/ 1770 w 2522"/>
                          <a:gd name="T27" fmla="*/ 26 h 1181"/>
                          <a:gd name="T28" fmla="*/ 1763 w 2522"/>
                          <a:gd name="T29" fmla="*/ 44 h 1181"/>
                          <a:gd name="T30" fmla="*/ 1762 w 2522"/>
                          <a:gd name="T31" fmla="*/ 54 h 1181"/>
                          <a:gd name="T32" fmla="*/ 1762 w 2522"/>
                          <a:gd name="T33" fmla="*/ 360 h 1181"/>
                          <a:gd name="T34" fmla="*/ 1380 w 2522"/>
                          <a:gd name="T35" fmla="*/ 41 h 1181"/>
                          <a:gd name="T36" fmla="*/ 1354 w 2522"/>
                          <a:gd name="T37" fmla="*/ 23 h 1181"/>
                          <a:gd name="T38" fmla="*/ 1295 w 2522"/>
                          <a:gd name="T39" fmla="*/ 1 h 1181"/>
                          <a:gd name="T40" fmla="*/ 1262 w 2522"/>
                          <a:gd name="T41" fmla="*/ 0 h 1181"/>
                          <a:gd name="T42" fmla="*/ 1227 w 2522"/>
                          <a:gd name="T43" fmla="*/ 1 h 1181"/>
                          <a:gd name="T44" fmla="*/ 1168 w 2522"/>
                          <a:gd name="T45" fmla="*/ 23 h 1181"/>
                          <a:gd name="T46" fmla="*/ 1142 w 2522"/>
                          <a:gd name="T47" fmla="*/ 41 h 1181"/>
                          <a:gd name="T48" fmla="*/ 17 w 2522"/>
                          <a:gd name="T49" fmla="*/ 978 h 1181"/>
                          <a:gd name="T50" fmla="*/ 10 w 2522"/>
                          <a:gd name="T51" fmla="*/ 985 h 1181"/>
                          <a:gd name="T52" fmla="*/ 1 w 2522"/>
                          <a:gd name="T53" fmla="*/ 1001 h 1181"/>
                          <a:gd name="T54" fmla="*/ 0 w 2522"/>
                          <a:gd name="T55" fmla="*/ 1012 h 1181"/>
                          <a:gd name="T56" fmla="*/ 0 w 2522"/>
                          <a:gd name="T57" fmla="*/ 1023 h 1181"/>
                          <a:gd name="T58" fmla="*/ 6 w 2522"/>
                          <a:gd name="T59" fmla="*/ 1040 h 1181"/>
                          <a:gd name="T60" fmla="*/ 12 w 2522"/>
                          <a:gd name="T61" fmla="*/ 1048 h 1181"/>
                          <a:gd name="T62" fmla="*/ 108 w 2522"/>
                          <a:gd name="T63" fmla="*/ 1164 h 1181"/>
                          <a:gd name="T64" fmla="*/ 122 w 2522"/>
                          <a:gd name="T65" fmla="*/ 1177 h 1181"/>
                          <a:gd name="T66" fmla="*/ 141 w 2522"/>
                          <a:gd name="T67" fmla="*/ 1181 h 1181"/>
                          <a:gd name="T68" fmla="*/ 160 w 2522"/>
                          <a:gd name="T69" fmla="*/ 1181 h 1181"/>
                          <a:gd name="T70" fmla="*/ 179 w 2522"/>
                          <a:gd name="T71" fmla="*/ 1171 h 1181"/>
                          <a:gd name="T72" fmla="*/ 1262 w 2522"/>
                          <a:gd name="T73" fmla="*/ 268 h 1181"/>
                          <a:gd name="T74" fmla="*/ 2344 w 2522"/>
                          <a:gd name="T75" fmla="*/ 1171 h 1181"/>
                          <a:gd name="T76" fmla="*/ 2358 w 2522"/>
                          <a:gd name="T77" fmla="*/ 1180 h 1181"/>
                          <a:gd name="T78" fmla="*/ 2377 w 2522"/>
                          <a:gd name="T79" fmla="*/ 1181 h 1181"/>
                          <a:gd name="T80" fmla="*/ 2383 w 2522"/>
                          <a:gd name="T81" fmla="*/ 1181 h 1181"/>
                          <a:gd name="T82" fmla="*/ 2401 w 2522"/>
                          <a:gd name="T83" fmla="*/ 1177 h 1181"/>
                          <a:gd name="T84" fmla="*/ 2414 w 2522"/>
                          <a:gd name="T85" fmla="*/ 1164 h 1181"/>
                          <a:gd name="T86" fmla="*/ 2512 w 2522"/>
                          <a:gd name="T87" fmla="*/ 1048 h 1181"/>
                          <a:gd name="T88" fmla="*/ 2518 w 2522"/>
                          <a:gd name="T89" fmla="*/ 1040 h 1181"/>
                          <a:gd name="T90" fmla="*/ 2522 w 2522"/>
                          <a:gd name="T91" fmla="*/ 1023 h 1181"/>
                          <a:gd name="T92" fmla="*/ 2522 w 2522"/>
                          <a:gd name="T93" fmla="*/ 1012 h 1181"/>
                          <a:gd name="T94" fmla="*/ 2521 w 2522"/>
                          <a:gd name="T95" fmla="*/ 1001 h 1181"/>
                          <a:gd name="T96" fmla="*/ 2512 w 2522"/>
                          <a:gd name="T97" fmla="*/ 985 h 1181"/>
                          <a:gd name="T98" fmla="*/ 2505 w 2522"/>
                          <a:gd name="T99" fmla="*/ 978 h 118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522" h="1181">
                            <a:moveTo>
                              <a:pt x="2505" y="978"/>
                            </a:moveTo>
                            <a:lnTo>
                              <a:pt x="2162" y="694"/>
                            </a:lnTo>
                            <a:lnTo>
                              <a:pt x="2162" y="54"/>
                            </a:lnTo>
                            <a:lnTo>
                              <a:pt x="2162" y="44"/>
                            </a:lnTo>
                            <a:lnTo>
                              <a:pt x="2155" y="26"/>
                            </a:lnTo>
                            <a:lnTo>
                              <a:pt x="2149" y="18"/>
                            </a:lnTo>
                            <a:lnTo>
                              <a:pt x="2141" y="13"/>
                            </a:lnTo>
                            <a:lnTo>
                              <a:pt x="2123" y="5"/>
                            </a:lnTo>
                            <a:lnTo>
                              <a:pt x="2113" y="5"/>
                            </a:lnTo>
                            <a:lnTo>
                              <a:pt x="1812" y="5"/>
                            </a:lnTo>
                            <a:lnTo>
                              <a:pt x="1802" y="5"/>
                            </a:lnTo>
                            <a:lnTo>
                              <a:pt x="1783" y="13"/>
                            </a:lnTo>
                            <a:lnTo>
                              <a:pt x="1776" y="18"/>
                            </a:lnTo>
                            <a:lnTo>
                              <a:pt x="1770" y="26"/>
                            </a:lnTo>
                            <a:lnTo>
                              <a:pt x="1763" y="44"/>
                            </a:lnTo>
                            <a:lnTo>
                              <a:pt x="1762" y="54"/>
                            </a:lnTo>
                            <a:lnTo>
                              <a:pt x="1762" y="360"/>
                            </a:lnTo>
                            <a:lnTo>
                              <a:pt x="1380" y="41"/>
                            </a:lnTo>
                            <a:lnTo>
                              <a:pt x="1354" y="23"/>
                            </a:lnTo>
                            <a:lnTo>
                              <a:pt x="1295" y="1"/>
                            </a:lnTo>
                            <a:lnTo>
                              <a:pt x="1262" y="0"/>
                            </a:lnTo>
                            <a:lnTo>
                              <a:pt x="1227" y="1"/>
                            </a:lnTo>
                            <a:lnTo>
                              <a:pt x="1168" y="23"/>
                            </a:lnTo>
                            <a:lnTo>
                              <a:pt x="1142" y="41"/>
                            </a:lnTo>
                            <a:lnTo>
                              <a:pt x="17" y="978"/>
                            </a:lnTo>
                            <a:lnTo>
                              <a:pt x="10" y="985"/>
                            </a:lnTo>
                            <a:lnTo>
                              <a:pt x="1" y="1001"/>
                            </a:lnTo>
                            <a:lnTo>
                              <a:pt x="0" y="1012"/>
                            </a:lnTo>
                            <a:lnTo>
                              <a:pt x="0" y="1023"/>
                            </a:lnTo>
                            <a:lnTo>
                              <a:pt x="6" y="1040"/>
                            </a:lnTo>
                            <a:lnTo>
                              <a:pt x="12" y="1048"/>
                            </a:lnTo>
                            <a:lnTo>
                              <a:pt x="108" y="1164"/>
                            </a:lnTo>
                            <a:lnTo>
                              <a:pt x="122" y="1177"/>
                            </a:lnTo>
                            <a:lnTo>
                              <a:pt x="141" y="1181"/>
                            </a:lnTo>
                            <a:lnTo>
                              <a:pt x="160" y="1181"/>
                            </a:lnTo>
                            <a:lnTo>
                              <a:pt x="179" y="1171"/>
                            </a:lnTo>
                            <a:lnTo>
                              <a:pt x="1262" y="268"/>
                            </a:lnTo>
                            <a:lnTo>
                              <a:pt x="2344" y="1171"/>
                            </a:lnTo>
                            <a:lnTo>
                              <a:pt x="2358" y="1180"/>
                            </a:lnTo>
                            <a:lnTo>
                              <a:pt x="2377" y="1181"/>
                            </a:lnTo>
                            <a:lnTo>
                              <a:pt x="2383" y="1181"/>
                            </a:lnTo>
                            <a:lnTo>
                              <a:pt x="2401" y="1177"/>
                            </a:lnTo>
                            <a:lnTo>
                              <a:pt x="2414" y="1164"/>
                            </a:lnTo>
                            <a:lnTo>
                              <a:pt x="2512" y="1048"/>
                            </a:lnTo>
                            <a:lnTo>
                              <a:pt x="2518" y="1040"/>
                            </a:lnTo>
                            <a:lnTo>
                              <a:pt x="2522" y="1023"/>
                            </a:lnTo>
                            <a:lnTo>
                              <a:pt x="2522" y="1012"/>
                            </a:lnTo>
                            <a:lnTo>
                              <a:pt x="2521" y="1001"/>
                            </a:lnTo>
                            <a:lnTo>
                              <a:pt x="2512" y="985"/>
                            </a:lnTo>
                            <a:lnTo>
                              <a:pt x="2505" y="978"/>
                            </a:lnTo>
                            <a:close/>
                          </a:path>
                        </a:pathLst>
                      </a:custGeom>
                      <a:grpFill/>
                      <a:ln w="63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1" name="포인트가 5개인 별 30"/>
                    <p:cNvSpPr/>
                    <p:nvPr/>
                  </p:nvSpPr>
                  <p:spPr>
                    <a:xfrm>
                      <a:off x="11189035" y="637971"/>
                      <a:ext cx="179348" cy="179348"/>
                    </a:xfrm>
                    <a:prstGeom prst="star5">
                      <a:avLst>
                        <a:gd name="adj" fmla="val 20625"/>
                        <a:gd name="hf" fmla="val 105146"/>
                        <a:gd name="vf" fmla="val 110557"/>
                      </a:avLst>
                    </a:prstGeom>
                    <a:solidFill>
                      <a:schemeClr val="bg1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22" name="덧셈 기호 21"/>
                  <p:cNvSpPr/>
                  <p:nvPr/>
                </p:nvSpPr>
                <p:spPr>
                  <a:xfrm rot="18900000">
                    <a:off x="9643221" y="617053"/>
                    <a:ext cx="180000" cy="180000"/>
                  </a:xfrm>
                  <a:prstGeom prst="mathPlus">
                    <a:avLst>
                      <a:gd name="adj1" fmla="val 8552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3" name="그룹 12"/>
                <p:cNvGrpSpPr/>
                <p:nvPr/>
              </p:nvGrpSpPr>
              <p:grpSpPr>
                <a:xfrm>
                  <a:off x="262950" y="489669"/>
                  <a:ext cx="11628000" cy="6111156"/>
                  <a:chOff x="262950" y="489669"/>
                  <a:chExt cx="11628000" cy="6111156"/>
                </a:xfrm>
              </p:grpSpPr>
              <p:sp>
                <p:nvSpPr>
                  <p:cNvPr id="14" name="직사각형 13"/>
                  <p:cNvSpPr/>
                  <p:nvPr/>
                </p:nvSpPr>
                <p:spPr>
                  <a:xfrm>
                    <a:off x="1132845" y="489669"/>
                    <a:ext cx="6824663" cy="323850"/>
                  </a:xfrm>
                  <a:prstGeom prst="rect">
                    <a:avLst/>
                  </a:prstGeom>
                  <a:solidFill>
                    <a:srgbClr val="EBF3FA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1" latinLnBrk="0">
                      <a:defRPr/>
                    </a:pPr>
                    <a:r>
                      <a:rPr lang="en-US" altLang="ko-KR" sz="1400" b="1" i="1" kern="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</a:rPr>
                      <a:t>PPT PRESENTATION </a:t>
                    </a:r>
                    <a:r>
                      <a:rPr lang="en-US" altLang="ko-KR" sz="500" kern="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</a:rPr>
                      <a:t>Enjoy your stylish business and campus life with BIZCAM</a:t>
                    </a:r>
                    <a:endParaRPr lang="ko-KR" altLang="en-US" sz="32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</a:endParaRPr>
                  </a:p>
                </p:txBody>
              </p:sp>
              <p:sp>
                <p:nvSpPr>
                  <p:cNvPr id="15" name="직사각형 14"/>
                  <p:cNvSpPr/>
                  <p:nvPr/>
                </p:nvSpPr>
                <p:spPr>
                  <a:xfrm>
                    <a:off x="262950" y="892299"/>
                    <a:ext cx="11628000" cy="570852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outerShdw dist="12700" dir="16200000" rotWithShape="0">
                      <a:schemeClr val="tx1"/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6" name="그룹 5"/>
              <p:cNvGrpSpPr/>
              <p:nvPr/>
            </p:nvGrpSpPr>
            <p:grpSpPr>
              <a:xfrm>
                <a:off x="6934019" y="565763"/>
                <a:ext cx="932285" cy="180000"/>
                <a:chOff x="6934019" y="667237"/>
                <a:chExt cx="932285" cy="180000"/>
              </a:xfrm>
            </p:grpSpPr>
            <p:sp>
              <p:nvSpPr>
                <p:cNvPr id="8" name="자유형 10">
                  <a:extLst>
                    <a:ext uri="{FF2B5EF4-FFF2-40B4-BE49-F238E27FC236}">
                      <a16:creationId xmlns:a16="http://schemas.microsoft.com/office/drawing/2014/main" xmlns="" id="{081E68D0-4833-4797-B459-B55FFECDFF38}"/>
                    </a:ext>
                  </a:extLst>
                </p:cNvPr>
                <p:cNvSpPr/>
                <p:nvPr/>
              </p:nvSpPr>
              <p:spPr>
                <a:xfrm>
                  <a:off x="6934019" y="681248"/>
                  <a:ext cx="167797" cy="165121"/>
                </a:xfrm>
                <a:custGeom>
                  <a:avLst/>
                  <a:gdLst>
                    <a:gd name="connsiteX0" fmla="*/ 128587 w 337165"/>
                    <a:gd name="connsiteY0" fmla="*/ 35720 h 331788"/>
                    <a:gd name="connsiteX1" fmla="*/ 35719 w 337165"/>
                    <a:gd name="connsiteY1" fmla="*/ 128588 h 331788"/>
                    <a:gd name="connsiteX2" fmla="*/ 128587 w 337165"/>
                    <a:gd name="connsiteY2" fmla="*/ 221456 h 331788"/>
                    <a:gd name="connsiteX3" fmla="*/ 221455 w 337165"/>
                    <a:gd name="connsiteY3" fmla="*/ 128588 h 331788"/>
                    <a:gd name="connsiteX4" fmla="*/ 128587 w 337165"/>
                    <a:gd name="connsiteY4" fmla="*/ 35720 h 331788"/>
                    <a:gd name="connsiteX5" fmla="*/ 128588 w 337165"/>
                    <a:gd name="connsiteY5" fmla="*/ 0 h 331788"/>
                    <a:gd name="connsiteX6" fmla="*/ 257176 w 337165"/>
                    <a:gd name="connsiteY6" fmla="*/ 128588 h 331788"/>
                    <a:gd name="connsiteX7" fmla="*/ 247071 w 337165"/>
                    <a:gd name="connsiteY7" fmla="*/ 178640 h 331788"/>
                    <a:gd name="connsiteX8" fmla="*/ 234445 w 337165"/>
                    <a:gd name="connsiteY8" fmla="*/ 197368 h 331788"/>
                    <a:gd name="connsiteX9" fmla="*/ 235519 w 337165"/>
                    <a:gd name="connsiteY9" fmla="*/ 197813 h 331788"/>
                    <a:gd name="connsiteX10" fmla="*/ 330470 w 337165"/>
                    <a:gd name="connsiteY10" fmla="*/ 292765 h 331788"/>
                    <a:gd name="connsiteX11" fmla="*/ 330470 w 337165"/>
                    <a:gd name="connsiteY11" fmla="*/ 325094 h 331788"/>
                    <a:gd name="connsiteX12" fmla="*/ 330470 w 337165"/>
                    <a:gd name="connsiteY12" fmla="*/ 325092 h 331788"/>
                    <a:gd name="connsiteX13" fmla="*/ 298141 w 337165"/>
                    <a:gd name="connsiteY13" fmla="*/ 325092 h 331788"/>
                    <a:gd name="connsiteX14" fmla="*/ 203415 w 337165"/>
                    <a:gd name="connsiteY14" fmla="*/ 230367 h 331788"/>
                    <a:gd name="connsiteX15" fmla="*/ 178640 w 337165"/>
                    <a:gd name="connsiteY15" fmla="*/ 247071 h 331788"/>
                    <a:gd name="connsiteX16" fmla="*/ 128588 w 337165"/>
                    <a:gd name="connsiteY16" fmla="*/ 257176 h 331788"/>
                    <a:gd name="connsiteX17" fmla="*/ 0 w 337165"/>
                    <a:gd name="connsiteY17" fmla="*/ 128588 h 331788"/>
                    <a:gd name="connsiteX18" fmla="*/ 128588 w 337165"/>
                    <a:gd name="connsiteY18" fmla="*/ 0 h 331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7165" h="331788">
                      <a:moveTo>
                        <a:pt x="128587" y="35720"/>
                      </a:moveTo>
                      <a:cubicBezTo>
                        <a:pt x="77297" y="35720"/>
                        <a:pt x="35719" y="77298"/>
                        <a:pt x="35719" y="128588"/>
                      </a:cubicBezTo>
                      <a:cubicBezTo>
                        <a:pt x="35719" y="179878"/>
                        <a:pt x="77297" y="221456"/>
                        <a:pt x="128587" y="221456"/>
                      </a:cubicBezTo>
                      <a:cubicBezTo>
                        <a:pt x="179877" y="221456"/>
                        <a:pt x="221455" y="179878"/>
                        <a:pt x="221455" y="128588"/>
                      </a:cubicBezTo>
                      <a:cubicBezTo>
                        <a:pt x="221455" y="77298"/>
                        <a:pt x="179877" y="35720"/>
                        <a:pt x="128587" y="35720"/>
                      </a:cubicBezTo>
                      <a:close/>
                      <a:moveTo>
                        <a:pt x="128588" y="0"/>
                      </a:moveTo>
                      <a:cubicBezTo>
                        <a:pt x="199605" y="0"/>
                        <a:pt x="257176" y="57571"/>
                        <a:pt x="257176" y="128588"/>
                      </a:cubicBezTo>
                      <a:cubicBezTo>
                        <a:pt x="257176" y="146342"/>
                        <a:pt x="253578" y="163256"/>
                        <a:pt x="247071" y="178640"/>
                      </a:cubicBezTo>
                      <a:lnTo>
                        <a:pt x="234445" y="197368"/>
                      </a:lnTo>
                      <a:lnTo>
                        <a:pt x="235519" y="197813"/>
                      </a:lnTo>
                      <a:cubicBezTo>
                        <a:pt x="267170" y="229463"/>
                        <a:pt x="298820" y="261115"/>
                        <a:pt x="330470" y="292765"/>
                      </a:cubicBezTo>
                      <a:cubicBezTo>
                        <a:pt x="339397" y="301692"/>
                        <a:pt x="339397" y="316167"/>
                        <a:pt x="330470" y="325094"/>
                      </a:cubicBezTo>
                      <a:lnTo>
                        <a:pt x="330470" y="325092"/>
                      </a:lnTo>
                      <a:cubicBezTo>
                        <a:pt x="321542" y="334020"/>
                        <a:pt x="307068" y="334020"/>
                        <a:pt x="298141" y="325092"/>
                      </a:cubicBezTo>
                      <a:lnTo>
                        <a:pt x="203415" y="230367"/>
                      </a:lnTo>
                      <a:lnTo>
                        <a:pt x="178640" y="247071"/>
                      </a:lnTo>
                      <a:cubicBezTo>
                        <a:pt x="163256" y="253578"/>
                        <a:pt x="146343" y="257176"/>
                        <a:pt x="128588" y="257176"/>
                      </a:cubicBezTo>
                      <a:cubicBezTo>
                        <a:pt x="57571" y="257176"/>
                        <a:pt x="0" y="199605"/>
                        <a:pt x="0" y="128588"/>
                      </a:cubicBezTo>
                      <a:cubicBezTo>
                        <a:pt x="0" y="57571"/>
                        <a:pt x="57571" y="0"/>
                        <a:pt x="12858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" name="이등변 삼각형 8"/>
                <p:cNvSpPr/>
                <p:nvPr/>
              </p:nvSpPr>
              <p:spPr>
                <a:xfrm rot="10800000">
                  <a:off x="7238999" y="719767"/>
                  <a:ext cx="104556" cy="60369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덧셈 기호 9"/>
                <p:cNvSpPr/>
                <p:nvPr/>
              </p:nvSpPr>
              <p:spPr>
                <a:xfrm rot="18900000">
                  <a:off x="7686304" y="667237"/>
                  <a:ext cx="180000" cy="180000"/>
                </a:xfrm>
                <a:prstGeom prst="mathPlus">
                  <a:avLst>
                    <a:gd name="adj1" fmla="val 8552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원호 10"/>
                <p:cNvSpPr/>
                <p:nvPr/>
              </p:nvSpPr>
              <p:spPr>
                <a:xfrm>
                  <a:off x="7464940" y="690773"/>
                  <a:ext cx="133173" cy="133173"/>
                </a:xfrm>
                <a:prstGeom prst="arc">
                  <a:avLst>
                    <a:gd name="adj1" fmla="val 16200000"/>
                    <a:gd name="adj2" fmla="val 13365011"/>
                  </a:avLst>
                </a:prstGeom>
                <a:noFill/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" name="직사각형 6"/>
              <p:cNvSpPr/>
              <p:nvPr/>
            </p:nvSpPr>
            <p:spPr>
              <a:xfrm>
                <a:off x="11715749" y="901067"/>
                <a:ext cx="175201" cy="56997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 latinLnBrk="0">
                  <a:defRPr/>
                </a:pPr>
                <a:r>
                  <a:rPr lang="ko-KR" altLang="en-US" sz="800" kern="0" dirty="0">
                    <a:solidFill>
                      <a:prstClr val="white">
                        <a:lumMod val="75000"/>
                      </a:prstClr>
                    </a:solidFill>
                  </a:rPr>
                  <a:t>▲                                                                                                                                                   ▼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-4938604" y="2996376"/>
              <a:ext cx="76773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600" dirty="0" smtClean="0"/>
                <a:t>세계인권 선언문</a:t>
              </a:r>
              <a:endParaRPr lang="ko-KR" altLang="en-US" sz="66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32746" y="392604"/>
            <a:ext cx="5158041" cy="5696352"/>
            <a:chOff x="4079872" y="734957"/>
            <a:chExt cx="3577361" cy="5628774"/>
          </a:xfrm>
        </p:grpSpPr>
        <p:grpSp>
          <p:nvGrpSpPr>
            <p:cNvPr id="78" name="그룹 77"/>
            <p:cNvGrpSpPr/>
            <p:nvPr/>
          </p:nvGrpSpPr>
          <p:grpSpPr>
            <a:xfrm>
              <a:off x="4079872" y="734957"/>
              <a:ext cx="3577361" cy="5628774"/>
              <a:chOff x="200025" y="196744"/>
              <a:chExt cx="11753850" cy="6486525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200025" y="196744"/>
                <a:ext cx="11753850" cy="6486525"/>
                <a:chOff x="200025" y="196744"/>
                <a:chExt cx="11753850" cy="6486525"/>
              </a:xfrm>
            </p:grpSpPr>
            <p:grpSp>
              <p:nvGrpSpPr>
                <p:cNvPr id="86" name="그룹 85"/>
                <p:cNvGrpSpPr/>
                <p:nvPr/>
              </p:nvGrpSpPr>
              <p:grpSpPr>
                <a:xfrm>
                  <a:off x="200025" y="196744"/>
                  <a:ext cx="11753850" cy="6486525"/>
                  <a:chOff x="200025" y="200024"/>
                  <a:chExt cx="11753850" cy="6486525"/>
                </a:xfrm>
              </p:grpSpPr>
              <p:sp>
                <p:nvSpPr>
                  <p:cNvPr id="90" name="양쪽 모서리가 둥근 사각형 89"/>
                  <p:cNvSpPr/>
                  <p:nvPr/>
                </p:nvSpPr>
                <p:spPr>
                  <a:xfrm>
                    <a:off x="200025" y="200024"/>
                    <a:ext cx="11753850" cy="6486525"/>
                  </a:xfrm>
                  <a:prstGeom prst="round2SameRect">
                    <a:avLst>
                      <a:gd name="adj1" fmla="val 981"/>
                      <a:gd name="adj2" fmla="val 0"/>
                    </a:avLst>
                  </a:prstGeom>
                  <a:gradFill>
                    <a:gsLst>
                      <a:gs pos="8000">
                        <a:srgbClr val="B7D4E7"/>
                      </a:gs>
                      <a:gs pos="2000">
                        <a:srgbClr val="9BC1DA"/>
                      </a:gs>
                      <a:gs pos="29000">
                        <a:srgbClr val="D6E9F5"/>
                      </a:gs>
                      <a:gs pos="29000">
                        <a:srgbClr val="B3D7EC"/>
                      </a:gs>
                    </a:gsLst>
                    <a:lin ang="5400000" scaled="1"/>
                  </a:gradFill>
                  <a:ln w="6350">
                    <a:solidFill>
                      <a:schemeClr val="tx1"/>
                    </a:solidFill>
                  </a:ln>
                  <a:effectLst>
                    <a:outerShdw blurRad="2032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3" name="직사각형 92"/>
                  <p:cNvSpPr/>
                  <p:nvPr/>
                </p:nvSpPr>
                <p:spPr>
                  <a:xfrm>
                    <a:off x="8055985" y="489670"/>
                    <a:ext cx="1820094" cy="402627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atinLnBrk="0">
                      <a:defRPr/>
                    </a:pPr>
                    <a:endParaRPr lang="ko-KR" altLang="en-US" sz="32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</a:endParaRPr>
                  </a:p>
                </p:txBody>
              </p:sp>
              <p:sp>
                <p:nvSpPr>
                  <p:cNvPr id="94" name="직사각형 93"/>
                  <p:cNvSpPr/>
                  <p:nvPr/>
                </p:nvSpPr>
                <p:spPr>
                  <a:xfrm>
                    <a:off x="9876078" y="488262"/>
                    <a:ext cx="398222" cy="40403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E9F5"/>
                      </a:gs>
                      <a:gs pos="100000">
                        <a:srgbClr val="B3D7EC"/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95" name="그룹 94"/>
                  <p:cNvGrpSpPr/>
                  <p:nvPr/>
                </p:nvGrpSpPr>
                <p:grpSpPr>
                  <a:xfrm>
                    <a:off x="10554660" y="271668"/>
                    <a:ext cx="1077857" cy="152040"/>
                    <a:chOff x="10554660" y="309768"/>
                    <a:chExt cx="1077857" cy="152040"/>
                  </a:xfrm>
                </p:grpSpPr>
                <p:sp>
                  <p:nvSpPr>
                    <p:cNvPr id="97" name="모서리가 둥근 직사각형 96"/>
                    <p:cNvSpPr/>
                    <p:nvPr/>
                  </p:nvSpPr>
                  <p:spPr>
                    <a:xfrm>
                      <a:off x="10554660" y="309768"/>
                      <a:ext cx="322889" cy="15204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14000">
                          <a:srgbClr val="B7D4E7"/>
                        </a:gs>
                        <a:gs pos="50000">
                          <a:srgbClr val="D6E9F5"/>
                        </a:gs>
                        <a:gs pos="50000">
                          <a:srgbClr val="B3D7EC"/>
                        </a:gs>
                      </a:gsLst>
                      <a:lin ang="5400000" scaled="1"/>
                      <a:tileRect/>
                    </a:gra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8" name="모서리가 둥근 직사각형 97"/>
                    <p:cNvSpPr/>
                    <p:nvPr/>
                  </p:nvSpPr>
                  <p:spPr>
                    <a:xfrm>
                      <a:off x="10626104" y="385788"/>
                      <a:ext cx="180000" cy="36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9" name="모서리가 둥근 직사각형 98"/>
                    <p:cNvSpPr/>
                    <p:nvPr/>
                  </p:nvSpPr>
                  <p:spPr>
                    <a:xfrm>
                      <a:off x="10932144" y="309768"/>
                      <a:ext cx="322889" cy="15204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14000">
                          <a:srgbClr val="B7D4E7"/>
                        </a:gs>
                        <a:gs pos="50000">
                          <a:srgbClr val="D6E9F5"/>
                        </a:gs>
                        <a:gs pos="50000">
                          <a:srgbClr val="B3D7EC"/>
                        </a:gs>
                      </a:gsLst>
                      <a:lin ang="5400000" scaled="1"/>
                      <a:tileRect/>
                    </a:gra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0" name="액자 99"/>
                    <p:cNvSpPr/>
                    <p:nvPr/>
                  </p:nvSpPr>
                  <p:spPr>
                    <a:xfrm>
                      <a:off x="11041116" y="345281"/>
                      <a:ext cx="104943" cy="76507"/>
                    </a:xfrm>
                    <a:prstGeom prst="frame">
                      <a:avLst>
                        <a:gd name="adj1" fmla="val 34286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1" name="모서리가 둥근 직사각형 100"/>
                    <p:cNvSpPr/>
                    <p:nvPr/>
                  </p:nvSpPr>
                  <p:spPr>
                    <a:xfrm>
                      <a:off x="11309628" y="309768"/>
                      <a:ext cx="322889" cy="15204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50000">
                          <a:srgbClr val="FA9E93"/>
                        </a:gs>
                        <a:gs pos="50000">
                          <a:srgbClr val="E66958"/>
                        </a:gs>
                      </a:gsLst>
                      <a:lin ang="5400000" scaled="1"/>
                      <a:tileRect/>
                    </a:gra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2" name="덧셈 기호 101"/>
                    <p:cNvSpPr/>
                    <p:nvPr/>
                  </p:nvSpPr>
                  <p:spPr>
                    <a:xfrm rot="2700000">
                      <a:off x="11402111" y="320249"/>
                      <a:ext cx="137922" cy="137922"/>
                    </a:xfrm>
                    <a:prstGeom prst="mathPlus">
                      <a:avLst>
                        <a:gd name="adj1" fmla="val 15175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96" name="덧셈 기호 95"/>
                  <p:cNvSpPr/>
                  <p:nvPr/>
                </p:nvSpPr>
                <p:spPr>
                  <a:xfrm rot="18900000">
                    <a:off x="9643221" y="617053"/>
                    <a:ext cx="180000" cy="180000"/>
                  </a:xfrm>
                  <a:prstGeom prst="mathPlus">
                    <a:avLst>
                      <a:gd name="adj1" fmla="val 8552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87" name="그룹 86"/>
                <p:cNvGrpSpPr/>
                <p:nvPr/>
              </p:nvGrpSpPr>
              <p:grpSpPr>
                <a:xfrm>
                  <a:off x="262950" y="489668"/>
                  <a:ext cx="11628000" cy="6111157"/>
                  <a:chOff x="262950" y="489668"/>
                  <a:chExt cx="11628000" cy="6111157"/>
                </a:xfrm>
              </p:grpSpPr>
              <p:sp>
                <p:nvSpPr>
                  <p:cNvPr id="88" name="직사각형 87"/>
                  <p:cNvSpPr/>
                  <p:nvPr/>
                </p:nvSpPr>
                <p:spPr>
                  <a:xfrm>
                    <a:off x="1132845" y="489668"/>
                    <a:ext cx="6824663" cy="323850"/>
                  </a:xfrm>
                  <a:prstGeom prst="rect">
                    <a:avLst/>
                  </a:prstGeom>
                  <a:solidFill>
                    <a:srgbClr val="EBF3FA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1" latinLnBrk="0">
                      <a:defRPr/>
                    </a:pPr>
                    <a:r>
                      <a:rPr lang="en-US" altLang="ko-KR" sz="500" kern="0" dirty="0" smtClean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</a:rPr>
                      <a:t>\Enjoy </a:t>
                    </a:r>
                    <a:r>
                      <a:rPr lang="en-US" altLang="ko-KR" sz="500" kern="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</a:rPr>
                      <a:t>your stylish business and campus life with BIZCAM</a:t>
                    </a:r>
                    <a:endParaRPr lang="ko-KR" altLang="en-US" sz="32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</a:endParaRPr>
                  </a:p>
                </p:txBody>
              </p:sp>
              <p:sp>
                <p:nvSpPr>
                  <p:cNvPr id="89" name="직사각형 88"/>
                  <p:cNvSpPr/>
                  <p:nvPr/>
                </p:nvSpPr>
                <p:spPr>
                  <a:xfrm>
                    <a:off x="262950" y="892299"/>
                    <a:ext cx="11628000" cy="570852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outerShdw dist="12700" dir="16200000" rotWithShape="0">
                      <a:schemeClr val="tx1"/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80" name="그룹 79"/>
              <p:cNvGrpSpPr/>
              <p:nvPr/>
            </p:nvGrpSpPr>
            <p:grpSpPr>
              <a:xfrm>
                <a:off x="6934019" y="565763"/>
                <a:ext cx="932285" cy="180000"/>
                <a:chOff x="6934019" y="667237"/>
                <a:chExt cx="932285" cy="180000"/>
              </a:xfrm>
            </p:grpSpPr>
            <p:sp>
              <p:nvSpPr>
                <p:cNvPr id="82" name="자유형 10">
                  <a:extLst>
                    <a:ext uri="{FF2B5EF4-FFF2-40B4-BE49-F238E27FC236}">
                      <a16:creationId xmlns:a16="http://schemas.microsoft.com/office/drawing/2014/main" xmlns="" id="{081E68D0-4833-4797-B459-B55FFECDFF38}"/>
                    </a:ext>
                  </a:extLst>
                </p:cNvPr>
                <p:cNvSpPr/>
                <p:nvPr/>
              </p:nvSpPr>
              <p:spPr>
                <a:xfrm>
                  <a:off x="6934019" y="681248"/>
                  <a:ext cx="167797" cy="165121"/>
                </a:xfrm>
                <a:custGeom>
                  <a:avLst/>
                  <a:gdLst>
                    <a:gd name="connsiteX0" fmla="*/ 128587 w 337165"/>
                    <a:gd name="connsiteY0" fmla="*/ 35720 h 331788"/>
                    <a:gd name="connsiteX1" fmla="*/ 35719 w 337165"/>
                    <a:gd name="connsiteY1" fmla="*/ 128588 h 331788"/>
                    <a:gd name="connsiteX2" fmla="*/ 128587 w 337165"/>
                    <a:gd name="connsiteY2" fmla="*/ 221456 h 331788"/>
                    <a:gd name="connsiteX3" fmla="*/ 221455 w 337165"/>
                    <a:gd name="connsiteY3" fmla="*/ 128588 h 331788"/>
                    <a:gd name="connsiteX4" fmla="*/ 128587 w 337165"/>
                    <a:gd name="connsiteY4" fmla="*/ 35720 h 331788"/>
                    <a:gd name="connsiteX5" fmla="*/ 128588 w 337165"/>
                    <a:gd name="connsiteY5" fmla="*/ 0 h 331788"/>
                    <a:gd name="connsiteX6" fmla="*/ 257176 w 337165"/>
                    <a:gd name="connsiteY6" fmla="*/ 128588 h 331788"/>
                    <a:gd name="connsiteX7" fmla="*/ 247071 w 337165"/>
                    <a:gd name="connsiteY7" fmla="*/ 178640 h 331788"/>
                    <a:gd name="connsiteX8" fmla="*/ 234445 w 337165"/>
                    <a:gd name="connsiteY8" fmla="*/ 197368 h 331788"/>
                    <a:gd name="connsiteX9" fmla="*/ 235519 w 337165"/>
                    <a:gd name="connsiteY9" fmla="*/ 197813 h 331788"/>
                    <a:gd name="connsiteX10" fmla="*/ 330470 w 337165"/>
                    <a:gd name="connsiteY10" fmla="*/ 292765 h 331788"/>
                    <a:gd name="connsiteX11" fmla="*/ 330470 w 337165"/>
                    <a:gd name="connsiteY11" fmla="*/ 325094 h 331788"/>
                    <a:gd name="connsiteX12" fmla="*/ 330470 w 337165"/>
                    <a:gd name="connsiteY12" fmla="*/ 325092 h 331788"/>
                    <a:gd name="connsiteX13" fmla="*/ 298141 w 337165"/>
                    <a:gd name="connsiteY13" fmla="*/ 325092 h 331788"/>
                    <a:gd name="connsiteX14" fmla="*/ 203415 w 337165"/>
                    <a:gd name="connsiteY14" fmla="*/ 230367 h 331788"/>
                    <a:gd name="connsiteX15" fmla="*/ 178640 w 337165"/>
                    <a:gd name="connsiteY15" fmla="*/ 247071 h 331788"/>
                    <a:gd name="connsiteX16" fmla="*/ 128588 w 337165"/>
                    <a:gd name="connsiteY16" fmla="*/ 257176 h 331788"/>
                    <a:gd name="connsiteX17" fmla="*/ 0 w 337165"/>
                    <a:gd name="connsiteY17" fmla="*/ 128588 h 331788"/>
                    <a:gd name="connsiteX18" fmla="*/ 128588 w 337165"/>
                    <a:gd name="connsiteY18" fmla="*/ 0 h 331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7165" h="331788">
                      <a:moveTo>
                        <a:pt x="128587" y="35720"/>
                      </a:moveTo>
                      <a:cubicBezTo>
                        <a:pt x="77297" y="35720"/>
                        <a:pt x="35719" y="77298"/>
                        <a:pt x="35719" y="128588"/>
                      </a:cubicBezTo>
                      <a:cubicBezTo>
                        <a:pt x="35719" y="179878"/>
                        <a:pt x="77297" y="221456"/>
                        <a:pt x="128587" y="221456"/>
                      </a:cubicBezTo>
                      <a:cubicBezTo>
                        <a:pt x="179877" y="221456"/>
                        <a:pt x="221455" y="179878"/>
                        <a:pt x="221455" y="128588"/>
                      </a:cubicBezTo>
                      <a:cubicBezTo>
                        <a:pt x="221455" y="77298"/>
                        <a:pt x="179877" y="35720"/>
                        <a:pt x="128587" y="35720"/>
                      </a:cubicBezTo>
                      <a:close/>
                      <a:moveTo>
                        <a:pt x="128588" y="0"/>
                      </a:moveTo>
                      <a:cubicBezTo>
                        <a:pt x="199605" y="0"/>
                        <a:pt x="257176" y="57571"/>
                        <a:pt x="257176" y="128588"/>
                      </a:cubicBezTo>
                      <a:cubicBezTo>
                        <a:pt x="257176" y="146342"/>
                        <a:pt x="253578" y="163256"/>
                        <a:pt x="247071" y="178640"/>
                      </a:cubicBezTo>
                      <a:lnTo>
                        <a:pt x="234445" y="197368"/>
                      </a:lnTo>
                      <a:lnTo>
                        <a:pt x="235519" y="197813"/>
                      </a:lnTo>
                      <a:cubicBezTo>
                        <a:pt x="267170" y="229463"/>
                        <a:pt x="298820" y="261115"/>
                        <a:pt x="330470" y="292765"/>
                      </a:cubicBezTo>
                      <a:cubicBezTo>
                        <a:pt x="339397" y="301692"/>
                        <a:pt x="339397" y="316167"/>
                        <a:pt x="330470" y="325094"/>
                      </a:cubicBezTo>
                      <a:lnTo>
                        <a:pt x="330470" y="325092"/>
                      </a:lnTo>
                      <a:cubicBezTo>
                        <a:pt x="321542" y="334020"/>
                        <a:pt x="307068" y="334020"/>
                        <a:pt x="298141" y="325092"/>
                      </a:cubicBezTo>
                      <a:lnTo>
                        <a:pt x="203415" y="230367"/>
                      </a:lnTo>
                      <a:lnTo>
                        <a:pt x="178640" y="247071"/>
                      </a:lnTo>
                      <a:cubicBezTo>
                        <a:pt x="163256" y="253578"/>
                        <a:pt x="146343" y="257176"/>
                        <a:pt x="128588" y="257176"/>
                      </a:cubicBezTo>
                      <a:cubicBezTo>
                        <a:pt x="57571" y="257176"/>
                        <a:pt x="0" y="199605"/>
                        <a:pt x="0" y="128588"/>
                      </a:cubicBezTo>
                      <a:cubicBezTo>
                        <a:pt x="0" y="57571"/>
                        <a:pt x="57571" y="0"/>
                        <a:pt x="12858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이등변 삼각형 82"/>
                <p:cNvSpPr/>
                <p:nvPr/>
              </p:nvSpPr>
              <p:spPr>
                <a:xfrm rot="10800000">
                  <a:off x="7238999" y="719767"/>
                  <a:ext cx="104556" cy="60369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4" name="덧셈 기호 83"/>
                <p:cNvSpPr/>
                <p:nvPr/>
              </p:nvSpPr>
              <p:spPr>
                <a:xfrm rot="18900000">
                  <a:off x="7686304" y="667237"/>
                  <a:ext cx="180000" cy="180000"/>
                </a:xfrm>
                <a:prstGeom prst="mathPlus">
                  <a:avLst>
                    <a:gd name="adj1" fmla="val 8552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원호 84"/>
                <p:cNvSpPr/>
                <p:nvPr/>
              </p:nvSpPr>
              <p:spPr>
                <a:xfrm>
                  <a:off x="7464940" y="690773"/>
                  <a:ext cx="133173" cy="133173"/>
                </a:xfrm>
                <a:prstGeom prst="arc">
                  <a:avLst>
                    <a:gd name="adj1" fmla="val 16200000"/>
                    <a:gd name="adj2" fmla="val 13365011"/>
                  </a:avLst>
                </a:prstGeom>
                <a:noFill/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1" name="직사각형 80"/>
              <p:cNvSpPr/>
              <p:nvPr/>
            </p:nvSpPr>
            <p:spPr>
              <a:xfrm>
                <a:off x="11715749" y="901067"/>
                <a:ext cx="175201" cy="56997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 latinLnBrk="0">
                  <a:defRPr/>
                </a:pPr>
                <a:r>
                  <a:rPr lang="ko-KR" altLang="en-US" sz="800" kern="0" dirty="0">
                    <a:solidFill>
                      <a:prstClr val="white">
                        <a:lumMod val="75000"/>
                      </a:prstClr>
                    </a:solidFill>
                  </a:rPr>
                  <a:t>▲                                                                                                                                                   ▼</a:t>
                </a:r>
              </a:p>
            </p:txBody>
          </p:sp>
        </p:grpSp>
        <p:pic>
          <p:nvPicPr>
            <p:cNvPr id="1027" name="Picture 3" descr="C:\Users\ROG\Desktop\113C41304D02184A4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807" y="1335686"/>
              <a:ext cx="3461638" cy="490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C:\Users\ROG\Desktop\W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119" y="1510312"/>
            <a:ext cx="9999944" cy="49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/>
          <p:cNvGrpSpPr/>
          <p:nvPr/>
        </p:nvGrpSpPr>
        <p:grpSpPr>
          <a:xfrm>
            <a:off x="81698" y="323549"/>
            <a:ext cx="8926712" cy="5857755"/>
            <a:chOff x="200025" y="196744"/>
            <a:chExt cx="11753850" cy="6486525"/>
          </a:xfrm>
        </p:grpSpPr>
        <p:grpSp>
          <p:nvGrpSpPr>
            <p:cNvPr id="41" name="그룹 40"/>
            <p:cNvGrpSpPr/>
            <p:nvPr/>
          </p:nvGrpSpPr>
          <p:grpSpPr>
            <a:xfrm>
              <a:off x="200025" y="196744"/>
              <a:ext cx="11753850" cy="6486525"/>
              <a:chOff x="200025" y="196744"/>
              <a:chExt cx="11753850" cy="6486525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200025" y="196744"/>
                <a:ext cx="11753850" cy="6486525"/>
                <a:chOff x="200025" y="200024"/>
                <a:chExt cx="11753850" cy="6486525"/>
              </a:xfrm>
            </p:grpSpPr>
            <p:sp>
              <p:nvSpPr>
                <p:cNvPr id="52" name="양쪽 모서리가 둥근 사각형 51"/>
                <p:cNvSpPr/>
                <p:nvPr/>
              </p:nvSpPr>
              <p:spPr>
                <a:xfrm>
                  <a:off x="200025" y="200024"/>
                  <a:ext cx="11753850" cy="6486525"/>
                </a:xfrm>
                <a:prstGeom prst="round2SameRect">
                  <a:avLst>
                    <a:gd name="adj1" fmla="val 981"/>
                    <a:gd name="adj2" fmla="val 0"/>
                  </a:avLst>
                </a:prstGeom>
                <a:gradFill>
                  <a:gsLst>
                    <a:gs pos="8000">
                      <a:srgbClr val="B7D4E7"/>
                    </a:gs>
                    <a:gs pos="2000">
                      <a:srgbClr val="9BC1DA"/>
                    </a:gs>
                    <a:gs pos="29000">
                      <a:srgbClr val="D6E9F5"/>
                    </a:gs>
                    <a:gs pos="29000">
                      <a:srgbClr val="B3D7EC"/>
                    </a:gs>
                  </a:gsLst>
                  <a:lin ang="5400000" scaled="1"/>
                </a:gradFill>
                <a:ln w="6350">
                  <a:solidFill>
                    <a:schemeClr val="tx1"/>
                  </a:solidFill>
                </a:ln>
                <a:effectLst>
                  <a:outerShdw blurRad="2032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53" name="그룹 52"/>
                <p:cNvGrpSpPr/>
                <p:nvPr/>
              </p:nvGrpSpPr>
              <p:grpSpPr>
                <a:xfrm>
                  <a:off x="291525" y="475764"/>
                  <a:ext cx="360000" cy="360000"/>
                  <a:chOff x="291525" y="577238"/>
                  <a:chExt cx="360000" cy="360000"/>
                </a:xfrm>
              </p:grpSpPr>
              <p:sp>
                <p:nvSpPr>
                  <p:cNvPr id="72" name="타원 71"/>
                  <p:cNvSpPr/>
                  <p:nvPr/>
                </p:nvSpPr>
                <p:spPr>
                  <a:xfrm>
                    <a:off x="291525" y="577238"/>
                    <a:ext cx="360000" cy="360000"/>
                  </a:xfrm>
                  <a:prstGeom prst="ellipse">
                    <a:avLst/>
                  </a:prstGeom>
                  <a:gradFill flip="none" rotWithShape="1">
                    <a:gsLst>
                      <a:gs pos="33000">
                        <a:srgbClr val="00AAD5"/>
                      </a:gs>
                      <a:gs pos="100000">
                        <a:srgbClr val="0094C9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73" name="그룹 72"/>
                  <p:cNvGrpSpPr/>
                  <p:nvPr/>
                </p:nvGrpSpPr>
                <p:grpSpPr>
                  <a:xfrm>
                    <a:off x="391049" y="695832"/>
                    <a:ext cx="180000" cy="122813"/>
                    <a:chOff x="391553" y="695240"/>
                    <a:chExt cx="180000" cy="122813"/>
                  </a:xfrm>
                </p:grpSpPr>
                <p:sp>
                  <p:nvSpPr>
                    <p:cNvPr id="74" name="L 도형 73"/>
                    <p:cNvSpPr/>
                    <p:nvPr/>
                  </p:nvSpPr>
                  <p:spPr>
                    <a:xfrm rot="2700000">
                      <a:off x="391555" y="695240"/>
                      <a:ext cx="122813" cy="122813"/>
                    </a:xfrm>
                    <a:prstGeom prst="corner">
                      <a:avLst>
                        <a:gd name="adj1" fmla="val 28070"/>
                        <a:gd name="adj2" fmla="val 2585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5" name="직사각형 74"/>
                    <p:cNvSpPr/>
                    <p:nvPr/>
                  </p:nvSpPr>
                  <p:spPr>
                    <a:xfrm>
                      <a:off x="391553" y="734476"/>
                      <a:ext cx="180000" cy="3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4" name="그룹 53"/>
                <p:cNvGrpSpPr/>
                <p:nvPr/>
              </p:nvGrpSpPr>
              <p:grpSpPr>
                <a:xfrm>
                  <a:off x="733972" y="504669"/>
                  <a:ext cx="288000" cy="288000"/>
                  <a:chOff x="743025" y="606143"/>
                  <a:chExt cx="288000" cy="288000"/>
                </a:xfrm>
              </p:grpSpPr>
              <p:sp>
                <p:nvSpPr>
                  <p:cNvPr id="70" name="타원 69"/>
                  <p:cNvSpPr/>
                  <p:nvPr/>
                </p:nvSpPr>
                <p:spPr>
                  <a:xfrm>
                    <a:off x="743025" y="606143"/>
                    <a:ext cx="288000" cy="288000"/>
                  </a:xfrm>
                  <a:prstGeom prst="ellipse">
                    <a:avLst/>
                  </a:prstGeom>
                  <a:gradFill flip="none" rotWithShape="1">
                    <a:gsLst>
                      <a:gs pos="14000">
                        <a:srgbClr val="B7D4E7"/>
                      </a:gs>
                      <a:gs pos="50000">
                        <a:srgbClr val="D6E9F5"/>
                      </a:gs>
                      <a:gs pos="50000">
                        <a:srgbClr val="B3D7EC"/>
                      </a:gs>
                    </a:gsLst>
                    <a:lin ang="5400000" scaled="1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자유형 70"/>
                  <p:cNvSpPr/>
                  <p:nvPr/>
                </p:nvSpPr>
                <p:spPr>
                  <a:xfrm flipH="1">
                    <a:off x="807038" y="690774"/>
                    <a:ext cx="161093" cy="140662"/>
                  </a:xfrm>
                  <a:custGeom>
                    <a:avLst/>
                    <a:gdLst>
                      <a:gd name="connsiteX0" fmla="*/ 76368 w 174921"/>
                      <a:gd name="connsiteY0" fmla="*/ 0 h 152736"/>
                      <a:gd name="connsiteX1" fmla="*/ 0 w 174921"/>
                      <a:gd name="connsiteY1" fmla="*/ 76368 h 152736"/>
                      <a:gd name="connsiteX2" fmla="*/ 76368 w 174921"/>
                      <a:gd name="connsiteY2" fmla="*/ 152736 h 152736"/>
                      <a:gd name="connsiteX3" fmla="*/ 102566 w 174921"/>
                      <a:gd name="connsiteY3" fmla="*/ 126537 h 152736"/>
                      <a:gd name="connsiteX4" fmla="*/ 66366 w 174921"/>
                      <a:gd name="connsiteY4" fmla="*/ 90337 h 152736"/>
                      <a:gd name="connsiteX5" fmla="*/ 174921 w 174921"/>
                      <a:gd name="connsiteY5" fmla="*/ 90337 h 152736"/>
                      <a:gd name="connsiteX6" fmla="*/ 174921 w 174921"/>
                      <a:gd name="connsiteY6" fmla="*/ 54337 h 152736"/>
                      <a:gd name="connsiteX7" fmla="*/ 71040 w 174921"/>
                      <a:gd name="connsiteY7" fmla="*/ 54337 h 152736"/>
                      <a:gd name="connsiteX8" fmla="*/ 100872 w 174921"/>
                      <a:gd name="connsiteY8" fmla="*/ 24505 h 1527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4921" h="152736">
                        <a:moveTo>
                          <a:pt x="76368" y="0"/>
                        </a:moveTo>
                        <a:lnTo>
                          <a:pt x="0" y="76368"/>
                        </a:lnTo>
                        <a:lnTo>
                          <a:pt x="76368" y="152736"/>
                        </a:lnTo>
                        <a:lnTo>
                          <a:pt x="102566" y="126537"/>
                        </a:lnTo>
                        <a:lnTo>
                          <a:pt x="66366" y="90337"/>
                        </a:lnTo>
                        <a:lnTo>
                          <a:pt x="174921" y="90337"/>
                        </a:lnTo>
                        <a:lnTo>
                          <a:pt x="174921" y="54337"/>
                        </a:lnTo>
                        <a:lnTo>
                          <a:pt x="71040" y="54337"/>
                        </a:lnTo>
                        <a:lnTo>
                          <a:pt x="100872" y="24505"/>
                        </a:lnTo>
                        <a:close/>
                      </a:path>
                    </a:pathLst>
                  </a:custGeom>
                  <a:solidFill>
                    <a:srgbClr val="EBF3FA"/>
                  </a:solidFill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55" name="직사각형 54"/>
                <p:cNvSpPr/>
                <p:nvPr/>
              </p:nvSpPr>
              <p:spPr>
                <a:xfrm>
                  <a:off x="8055985" y="489670"/>
                  <a:ext cx="1820094" cy="402627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atinLnBrk="0">
                    <a:defRPr/>
                  </a:pPr>
                  <a:endParaRPr lang="ko-KR" altLang="en-US" sz="32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9876078" y="488262"/>
                  <a:ext cx="398222" cy="4040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6E9F5"/>
                    </a:gs>
                    <a:gs pos="100000">
                      <a:srgbClr val="B3D7EC"/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10554660" y="271668"/>
                  <a:ext cx="1077857" cy="516319"/>
                  <a:chOff x="10554660" y="309768"/>
                  <a:chExt cx="1077857" cy="516319"/>
                </a:xfrm>
              </p:grpSpPr>
              <p:sp>
                <p:nvSpPr>
                  <p:cNvPr id="59" name="모서리가 둥근 직사각형 58"/>
                  <p:cNvSpPr/>
                  <p:nvPr/>
                </p:nvSpPr>
                <p:spPr>
                  <a:xfrm>
                    <a:off x="10554660" y="309768"/>
                    <a:ext cx="322889" cy="152040"/>
                  </a:xfrm>
                  <a:prstGeom prst="roundRect">
                    <a:avLst/>
                  </a:prstGeom>
                  <a:gradFill flip="none" rotWithShape="1">
                    <a:gsLst>
                      <a:gs pos="14000">
                        <a:srgbClr val="B7D4E7"/>
                      </a:gs>
                      <a:gs pos="50000">
                        <a:srgbClr val="D6E9F5"/>
                      </a:gs>
                      <a:gs pos="50000">
                        <a:srgbClr val="B3D7EC"/>
                      </a:gs>
                    </a:gsLst>
                    <a:lin ang="5400000" scaled="1"/>
                    <a:tileRect/>
                  </a:gra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" name="모서리가 둥근 직사각형 59"/>
                  <p:cNvSpPr/>
                  <p:nvPr/>
                </p:nvSpPr>
                <p:spPr>
                  <a:xfrm>
                    <a:off x="10626104" y="385788"/>
                    <a:ext cx="180000" cy="36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" name="모서리가 둥근 직사각형 60"/>
                  <p:cNvSpPr/>
                  <p:nvPr/>
                </p:nvSpPr>
                <p:spPr>
                  <a:xfrm>
                    <a:off x="10932144" y="309768"/>
                    <a:ext cx="322889" cy="152040"/>
                  </a:xfrm>
                  <a:prstGeom prst="roundRect">
                    <a:avLst/>
                  </a:prstGeom>
                  <a:gradFill flip="none" rotWithShape="1">
                    <a:gsLst>
                      <a:gs pos="14000">
                        <a:srgbClr val="B7D4E7"/>
                      </a:gs>
                      <a:gs pos="50000">
                        <a:srgbClr val="D6E9F5"/>
                      </a:gs>
                      <a:gs pos="50000">
                        <a:srgbClr val="B3D7EC"/>
                      </a:gs>
                    </a:gsLst>
                    <a:lin ang="5400000" scaled="1"/>
                    <a:tileRect/>
                  </a:gra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" name="액자 61"/>
                  <p:cNvSpPr/>
                  <p:nvPr/>
                </p:nvSpPr>
                <p:spPr>
                  <a:xfrm>
                    <a:off x="11041116" y="345281"/>
                    <a:ext cx="104943" cy="76507"/>
                  </a:xfrm>
                  <a:prstGeom prst="frame">
                    <a:avLst>
                      <a:gd name="adj1" fmla="val 3428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" name="모서리가 둥근 직사각형 62"/>
                  <p:cNvSpPr/>
                  <p:nvPr/>
                </p:nvSpPr>
                <p:spPr>
                  <a:xfrm>
                    <a:off x="11309628" y="309768"/>
                    <a:ext cx="322889" cy="152040"/>
                  </a:xfrm>
                  <a:prstGeom prst="roundRect">
                    <a:avLst/>
                  </a:prstGeom>
                  <a:gradFill flip="none" rotWithShape="1">
                    <a:gsLst>
                      <a:gs pos="50000">
                        <a:srgbClr val="FA9E93"/>
                      </a:gs>
                      <a:gs pos="50000">
                        <a:srgbClr val="E66958"/>
                      </a:gs>
                    </a:gsLst>
                    <a:lin ang="5400000" scaled="1"/>
                    <a:tileRect/>
                  </a:gra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" name="덧셈 기호 63"/>
                  <p:cNvSpPr/>
                  <p:nvPr/>
                </p:nvSpPr>
                <p:spPr>
                  <a:xfrm rot="2700000">
                    <a:off x="11402111" y="320249"/>
                    <a:ext cx="137922" cy="137922"/>
                  </a:xfrm>
                  <a:prstGeom prst="mathPlus">
                    <a:avLst>
                      <a:gd name="adj1" fmla="val 15175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5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11449385" y="647299"/>
                    <a:ext cx="178924" cy="178788"/>
                  </a:xfrm>
                  <a:custGeom>
                    <a:avLst/>
                    <a:gdLst>
                      <a:gd name="T0" fmla="*/ 11090 w 13233"/>
                      <a:gd name="T1" fmla="*/ 4455 h 13229"/>
                      <a:gd name="T2" fmla="*/ 11990 w 13233"/>
                      <a:gd name="T3" fmla="*/ 2957 h 13229"/>
                      <a:gd name="T4" fmla="*/ 11323 w 13233"/>
                      <a:gd name="T5" fmla="*/ 1949 h 13229"/>
                      <a:gd name="T6" fmla="*/ 10821 w 13233"/>
                      <a:gd name="T7" fmla="*/ 1758 h 13229"/>
                      <a:gd name="T8" fmla="*/ 9177 w 13233"/>
                      <a:gd name="T9" fmla="*/ 2363 h 13229"/>
                      <a:gd name="T10" fmla="*/ 7918 w 13233"/>
                      <a:gd name="T11" fmla="*/ 1831 h 13229"/>
                      <a:gd name="T12" fmla="*/ 7428 w 13233"/>
                      <a:gd name="T13" fmla="*/ 171 h 13229"/>
                      <a:gd name="T14" fmla="*/ 6230 w 13233"/>
                      <a:gd name="T15" fmla="*/ 0 h 13229"/>
                      <a:gd name="T16" fmla="*/ 5755 w 13233"/>
                      <a:gd name="T17" fmla="*/ 248 h 13229"/>
                      <a:gd name="T18" fmla="*/ 5163 w 13233"/>
                      <a:gd name="T19" fmla="*/ 1878 h 13229"/>
                      <a:gd name="T20" fmla="*/ 4128 w 13233"/>
                      <a:gd name="T21" fmla="*/ 2332 h 13229"/>
                      <a:gd name="T22" fmla="*/ 2648 w 13233"/>
                      <a:gd name="T23" fmla="*/ 1511 h 13229"/>
                      <a:gd name="T24" fmla="*/ 1681 w 13233"/>
                      <a:gd name="T25" fmla="*/ 2236 h 13229"/>
                      <a:gd name="T26" fmla="*/ 1521 w 13233"/>
                      <a:gd name="T27" fmla="*/ 2748 h 13229"/>
                      <a:gd name="T28" fmla="*/ 2245 w 13233"/>
                      <a:gd name="T29" fmla="*/ 4292 h 13229"/>
                      <a:gd name="T30" fmla="*/ 1832 w 13233"/>
                      <a:gd name="T31" fmla="*/ 5339 h 13229"/>
                      <a:gd name="T32" fmla="*/ 171 w 13233"/>
                      <a:gd name="T33" fmla="*/ 5811 h 13229"/>
                      <a:gd name="T34" fmla="*/ 0 w 13233"/>
                      <a:gd name="T35" fmla="*/ 7007 h 13229"/>
                      <a:gd name="T36" fmla="*/ 248 w 13233"/>
                      <a:gd name="T37" fmla="*/ 7483 h 13229"/>
                      <a:gd name="T38" fmla="*/ 1941 w 13233"/>
                      <a:gd name="T39" fmla="*/ 8249 h 13229"/>
                      <a:gd name="T40" fmla="*/ 1331 w 13233"/>
                      <a:gd name="T41" fmla="*/ 10120 h 13229"/>
                      <a:gd name="T42" fmla="*/ 1397 w 13233"/>
                      <a:gd name="T43" fmla="*/ 10695 h 13229"/>
                      <a:gd name="T44" fmla="*/ 2254 w 13233"/>
                      <a:gd name="T45" fmla="*/ 11503 h 13229"/>
                      <a:gd name="T46" fmla="*/ 3830 w 13233"/>
                      <a:gd name="T47" fmla="*/ 10713 h 13229"/>
                      <a:gd name="T48" fmla="*/ 4905 w 13233"/>
                      <a:gd name="T49" fmla="*/ 11265 h 13229"/>
                      <a:gd name="T50" fmla="*/ 5704 w 13233"/>
                      <a:gd name="T51" fmla="*/ 12894 h 13229"/>
                      <a:gd name="T52" fmla="*/ 6177 w 13233"/>
                      <a:gd name="T53" fmla="*/ 13228 h 13229"/>
                      <a:gd name="T54" fmla="*/ 7351 w 13233"/>
                      <a:gd name="T55" fmla="*/ 13123 h 13229"/>
                      <a:gd name="T56" fmla="*/ 7807 w 13233"/>
                      <a:gd name="T57" fmla="*/ 11428 h 13229"/>
                      <a:gd name="T58" fmla="*/ 8775 w 13233"/>
                      <a:gd name="T59" fmla="*/ 11080 h 13229"/>
                      <a:gd name="T60" fmla="*/ 10429 w 13233"/>
                      <a:gd name="T61" fmla="*/ 11726 h 13229"/>
                      <a:gd name="T62" fmla="*/ 11000 w 13233"/>
                      <a:gd name="T63" fmla="*/ 11627 h 13229"/>
                      <a:gd name="T64" fmla="*/ 11755 w 13233"/>
                      <a:gd name="T65" fmla="*/ 10723 h 13229"/>
                      <a:gd name="T66" fmla="*/ 10864 w 13233"/>
                      <a:gd name="T67" fmla="*/ 9182 h 13229"/>
                      <a:gd name="T68" fmla="*/ 11303 w 13233"/>
                      <a:gd name="T69" fmla="*/ 8253 h 13229"/>
                      <a:gd name="T70" fmla="*/ 12898 w 13233"/>
                      <a:gd name="T71" fmla="*/ 7533 h 13229"/>
                      <a:gd name="T72" fmla="*/ 13232 w 13233"/>
                      <a:gd name="T73" fmla="*/ 7060 h 13229"/>
                      <a:gd name="T74" fmla="*/ 13126 w 13233"/>
                      <a:gd name="T75" fmla="*/ 5887 h 13229"/>
                      <a:gd name="T76" fmla="*/ 6637 w 13233"/>
                      <a:gd name="T77" fmla="*/ 9096 h 13229"/>
                      <a:gd name="T78" fmla="*/ 5958 w 13233"/>
                      <a:gd name="T79" fmla="*/ 9002 h 13229"/>
                      <a:gd name="T80" fmla="*/ 5300 w 13233"/>
                      <a:gd name="T81" fmla="*/ 8705 h 13229"/>
                      <a:gd name="T82" fmla="*/ 4761 w 13233"/>
                      <a:gd name="T83" fmla="*/ 8239 h 13229"/>
                      <a:gd name="T84" fmla="*/ 4375 w 13233"/>
                      <a:gd name="T85" fmla="*/ 7635 h 13229"/>
                      <a:gd name="T86" fmla="*/ 4176 w 13233"/>
                      <a:gd name="T87" fmla="*/ 6931 h 13229"/>
                      <a:gd name="T88" fmla="*/ 4176 w 13233"/>
                      <a:gd name="T89" fmla="*/ 6299 h 13229"/>
                      <a:gd name="T90" fmla="*/ 4375 w 13233"/>
                      <a:gd name="T91" fmla="*/ 5594 h 13229"/>
                      <a:gd name="T92" fmla="*/ 4761 w 13233"/>
                      <a:gd name="T93" fmla="*/ 4992 h 13229"/>
                      <a:gd name="T94" fmla="*/ 5300 w 13233"/>
                      <a:gd name="T95" fmla="*/ 4525 h 13229"/>
                      <a:gd name="T96" fmla="*/ 5958 w 13233"/>
                      <a:gd name="T97" fmla="*/ 4228 h 13229"/>
                      <a:gd name="T98" fmla="*/ 6637 w 13233"/>
                      <a:gd name="T99" fmla="*/ 4135 h 13229"/>
                      <a:gd name="T100" fmla="*/ 7316 w 13233"/>
                      <a:gd name="T101" fmla="*/ 4228 h 13229"/>
                      <a:gd name="T102" fmla="*/ 7974 w 13233"/>
                      <a:gd name="T103" fmla="*/ 4525 h 13229"/>
                      <a:gd name="T104" fmla="*/ 8513 w 13233"/>
                      <a:gd name="T105" fmla="*/ 4992 h 13229"/>
                      <a:gd name="T106" fmla="*/ 8899 w 13233"/>
                      <a:gd name="T107" fmla="*/ 5594 h 13229"/>
                      <a:gd name="T108" fmla="*/ 9098 w 13233"/>
                      <a:gd name="T109" fmla="*/ 6299 h 13229"/>
                      <a:gd name="T110" fmla="*/ 9098 w 13233"/>
                      <a:gd name="T111" fmla="*/ 6931 h 13229"/>
                      <a:gd name="T112" fmla="*/ 8899 w 13233"/>
                      <a:gd name="T113" fmla="*/ 7635 h 13229"/>
                      <a:gd name="T114" fmla="*/ 8513 w 13233"/>
                      <a:gd name="T115" fmla="*/ 8239 h 13229"/>
                      <a:gd name="T116" fmla="*/ 7974 w 13233"/>
                      <a:gd name="T117" fmla="*/ 8705 h 13229"/>
                      <a:gd name="T118" fmla="*/ 7316 w 13233"/>
                      <a:gd name="T119" fmla="*/ 9002 h 13229"/>
                      <a:gd name="T120" fmla="*/ 6637 w 13233"/>
                      <a:gd name="T121" fmla="*/ 9096 h 132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3233" h="13229">
                        <a:moveTo>
                          <a:pt x="12749" y="5652"/>
                        </a:moveTo>
                        <a:lnTo>
                          <a:pt x="11437" y="5433"/>
                        </a:lnTo>
                        <a:lnTo>
                          <a:pt x="11401" y="5288"/>
                        </a:lnTo>
                        <a:lnTo>
                          <a:pt x="11313" y="5002"/>
                        </a:lnTo>
                        <a:lnTo>
                          <a:pt x="11209" y="4725"/>
                        </a:lnTo>
                        <a:lnTo>
                          <a:pt x="11090" y="4455"/>
                        </a:lnTo>
                        <a:lnTo>
                          <a:pt x="11023" y="4324"/>
                        </a:lnTo>
                        <a:lnTo>
                          <a:pt x="11862" y="3285"/>
                        </a:lnTo>
                        <a:lnTo>
                          <a:pt x="11894" y="3243"/>
                        </a:lnTo>
                        <a:lnTo>
                          <a:pt x="11944" y="3152"/>
                        </a:lnTo>
                        <a:lnTo>
                          <a:pt x="11976" y="3056"/>
                        </a:lnTo>
                        <a:lnTo>
                          <a:pt x="11990" y="2957"/>
                        </a:lnTo>
                        <a:lnTo>
                          <a:pt x="11988" y="2857"/>
                        </a:lnTo>
                        <a:lnTo>
                          <a:pt x="11968" y="2759"/>
                        </a:lnTo>
                        <a:lnTo>
                          <a:pt x="11931" y="2664"/>
                        </a:lnTo>
                        <a:lnTo>
                          <a:pt x="11878" y="2577"/>
                        </a:lnTo>
                        <a:lnTo>
                          <a:pt x="11844" y="2536"/>
                        </a:lnTo>
                        <a:lnTo>
                          <a:pt x="11323" y="1949"/>
                        </a:lnTo>
                        <a:lnTo>
                          <a:pt x="11287" y="1910"/>
                        </a:lnTo>
                        <a:lnTo>
                          <a:pt x="11205" y="1847"/>
                        </a:lnTo>
                        <a:lnTo>
                          <a:pt x="11115" y="1800"/>
                        </a:lnTo>
                        <a:lnTo>
                          <a:pt x="11020" y="1769"/>
                        </a:lnTo>
                        <a:lnTo>
                          <a:pt x="10921" y="1754"/>
                        </a:lnTo>
                        <a:lnTo>
                          <a:pt x="10821" y="1758"/>
                        </a:lnTo>
                        <a:lnTo>
                          <a:pt x="10722" y="1779"/>
                        </a:lnTo>
                        <a:lnTo>
                          <a:pt x="10627" y="1816"/>
                        </a:lnTo>
                        <a:lnTo>
                          <a:pt x="10581" y="1844"/>
                        </a:lnTo>
                        <a:lnTo>
                          <a:pt x="9460" y="2548"/>
                        </a:lnTo>
                        <a:lnTo>
                          <a:pt x="9367" y="2484"/>
                        </a:lnTo>
                        <a:lnTo>
                          <a:pt x="9177" y="2363"/>
                        </a:lnTo>
                        <a:lnTo>
                          <a:pt x="8980" y="2251"/>
                        </a:lnTo>
                        <a:lnTo>
                          <a:pt x="8778" y="2148"/>
                        </a:lnTo>
                        <a:lnTo>
                          <a:pt x="8570" y="2055"/>
                        </a:lnTo>
                        <a:lnTo>
                          <a:pt x="8358" y="1970"/>
                        </a:lnTo>
                        <a:lnTo>
                          <a:pt x="8141" y="1896"/>
                        </a:lnTo>
                        <a:lnTo>
                          <a:pt x="7918" y="1831"/>
                        </a:lnTo>
                        <a:lnTo>
                          <a:pt x="7807" y="1802"/>
                        </a:lnTo>
                        <a:lnTo>
                          <a:pt x="7587" y="484"/>
                        </a:lnTo>
                        <a:lnTo>
                          <a:pt x="7577" y="432"/>
                        </a:lnTo>
                        <a:lnTo>
                          <a:pt x="7542" y="336"/>
                        </a:lnTo>
                        <a:lnTo>
                          <a:pt x="7492" y="248"/>
                        </a:lnTo>
                        <a:lnTo>
                          <a:pt x="7428" y="171"/>
                        </a:lnTo>
                        <a:lnTo>
                          <a:pt x="7351" y="107"/>
                        </a:lnTo>
                        <a:lnTo>
                          <a:pt x="7265" y="56"/>
                        </a:lnTo>
                        <a:lnTo>
                          <a:pt x="7171" y="20"/>
                        </a:lnTo>
                        <a:lnTo>
                          <a:pt x="7069" y="3"/>
                        </a:lnTo>
                        <a:lnTo>
                          <a:pt x="7016" y="0"/>
                        </a:lnTo>
                        <a:lnTo>
                          <a:pt x="6230" y="0"/>
                        </a:lnTo>
                        <a:lnTo>
                          <a:pt x="6177" y="3"/>
                        </a:lnTo>
                        <a:lnTo>
                          <a:pt x="6076" y="20"/>
                        </a:lnTo>
                        <a:lnTo>
                          <a:pt x="5981" y="56"/>
                        </a:lnTo>
                        <a:lnTo>
                          <a:pt x="5895" y="107"/>
                        </a:lnTo>
                        <a:lnTo>
                          <a:pt x="5818" y="171"/>
                        </a:lnTo>
                        <a:lnTo>
                          <a:pt x="5755" y="248"/>
                        </a:lnTo>
                        <a:lnTo>
                          <a:pt x="5704" y="336"/>
                        </a:lnTo>
                        <a:lnTo>
                          <a:pt x="5670" y="432"/>
                        </a:lnTo>
                        <a:lnTo>
                          <a:pt x="5660" y="484"/>
                        </a:lnTo>
                        <a:lnTo>
                          <a:pt x="5440" y="1802"/>
                        </a:lnTo>
                        <a:lnTo>
                          <a:pt x="5347" y="1825"/>
                        </a:lnTo>
                        <a:lnTo>
                          <a:pt x="5163" y="1878"/>
                        </a:lnTo>
                        <a:lnTo>
                          <a:pt x="4982" y="1938"/>
                        </a:lnTo>
                        <a:lnTo>
                          <a:pt x="4805" y="2003"/>
                        </a:lnTo>
                        <a:lnTo>
                          <a:pt x="4630" y="2077"/>
                        </a:lnTo>
                        <a:lnTo>
                          <a:pt x="4459" y="2155"/>
                        </a:lnTo>
                        <a:lnTo>
                          <a:pt x="4292" y="2240"/>
                        </a:lnTo>
                        <a:lnTo>
                          <a:pt x="4128" y="2332"/>
                        </a:lnTo>
                        <a:lnTo>
                          <a:pt x="4048" y="2380"/>
                        </a:lnTo>
                        <a:lnTo>
                          <a:pt x="2982" y="1619"/>
                        </a:lnTo>
                        <a:lnTo>
                          <a:pt x="2939" y="1590"/>
                        </a:lnTo>
                        <a:lnTo>
                          <a:pt x="2845" y="1546"/>
                        </a:lnTo>
                        <a:lnTo>
                          <a:pt x="2748" y="1521"/>
                        </a:lnTo>
                        <a:lnTo>
                          <a:pt x="2648" y="1511"/>
                        </a:lnTo>
                        <a:lnTo>
                          <a:pt x="2549" y="1520"/>
                        </a:lnTo>
                        <a:lnTo>
                          <a:pt x="2451" y="1545"/>
                        </a:lnTo>
                        <a:lnTo>
                          <a:pt x="2359" y="1586"/>
                        </a:lnTo>
                        <a:lnTo>
                          <a:pt x="2275" y="1645"/>
                        </a:lnTo>
                        <a:lnTo>
                          <a:pt x="2236" y="1681"/>
                        </a:lnTo>
                        <a:lnTo>
                          <a:pt x="1681" y="2236"/>
                        </a:lnTo>
                        <a:lnTo>
                          <a:pt x="1645" y="2275"/>
                        </a:lnTo>
                        <a:lnTo>
                          <a:pt x="1586" y="2360"/>
                        </a:lnTo>
                        <a:lnTo>
                          <a:pt x="1545" y="2452"/>
                        </a:lnTo>
                        <a:lnTo>
                          <a:pt x="1520" y="2548"/>
                        </a:lnTo>
                        <a:lnTo>
                          <a:pt x="1511" y="2648"/>
                        </a:lnTo>
                        <a:lnTo>
                          <a:pt x="1521" y="2748"/>
                        </a:lnTo>
                        <a:lnTo>
                          <a:pt x="1546" y="2845"/>
                        </a:lnTo>
                        <a:lnTo>
                          <a:pt x="1591" y="2938"/>
                        </a:lnTo>
                        <a:lnTo>
                          <a:pt x="1620" y="2982"/>
                        </a:lnTo>
                        <a:lnTo>
                          <a:pt x="2382" y="4050"/>
                        </a:lnTo>
                        <a:lnTo>
                          <a:pt x="2335" y="4129"/>
                        </a:lnTo>
                        <a:lnTo>
                          <a:pt x="2245" y="4292"/>
                        </a:lnTo>
                        <a:lnTo>
                          <a:pt x="2160" y="4458"/>
                        </a:lnTo>
                        <a:lnTo>
                          <a:pt x="2082" y="4628"/>
                        </a:lnTo>
                        <a:lnTo>
                          <a:pt x="2010" y="4800"/>
                        </a:lnTo>
                        <a:lnTo>
                          <a:pt x="1944" y="4977"/>
                        </a:lnTo>
                        <a:lnTo>
                          <a:pt x="1885" y="5156"/>
                        </a:lnTo>
                        <a:lnTo>
                          <a:pt x="1832" y="5339"/>
                        </a:lnTo>
                        <a:lnTo>
                          <a:pt x="1809" y="5431"/>
                        </a:lnTo>
                        <a:lnTo>
                          <a:pt x="484" y="5652"/>
                        </a:lnTo>
                        <a:lnTo>
                          <a:pt x="432" y="5662"/>
                        </a:lnTo>
                        <a:lnTo>
                          <a:pt x="336" y="5696"/>
                        </a:lnTo>
                        <a:lnTo>
                          <a:pt x="248" y="5747"/>
                        </a:lnTo>
                        <a:lnTo>
                          <a:pt x="171" y="5811"/>
                        </a:lnTo>
                        <a:lnTo>
                          <a:pt x="106" y="5887"/>
                        </a:lnTo>
                        <a:lnTo>
                          <a:pt x="55" y="5973"/>
                        </a:lnTo>
                        <a:lnTo>
                          <a:pt x="20" y="6068"/>
                        </a:lnTo>
                        <a:lnTo>
                          <a:pt x="1" y="6170"/>
                        </a:lnTo>
                        <a:lnTo>
                          <a:pt x="0" y="6222"/>
                        </a:lnTo>
                        <a:lnTo>
                          <a:pt x="0" y="7007"/>
                        </a:lnTo>
                        <a:lnTo>
                          <a:pt x="1" y="7060"/>
                        </a:lnTo>
                        <a:lnTo>
                          <a:pt x="20" y="7161"/>
                        </a:lnTo>
                        <a:lnTo>
                          <a:pt x="55" y="7256"/>
                        </a:lnTo>
                        <a:lnTo>
                          <a:pt x="106" y="7343"/>
                        </a:lnTo>
                        <a:lnTo>
                          <a:pt x="171" y="7419"/>
                        </a:lnTo>
                        <a:lnTo>
                          <a:pt x="248" y="7483"/>
                        </a:lnTo>
                        <a:lnTo>
                          <a:pt x="336" y="7533"/>
                        </a:lnTo>
                        <a:lnTo>
                          <a:pt x="432" y="7568"/>
                        </a:lnTo>
                        <a:lnTo>
                          <a:pt x="484" y="7579"/>
                        </a:lnTo>
                        <a:lnTo>
                          <a:pt x="1809" y="7799"/>
                        </a:lnTo>
                        <a:lnTo>
                          <a:pt x="1849" y="7951"/>
                        </a:lnTo>
                        <a:lnTo>
                          <a:pt x="1941" y="8249"/>
                        </a:lnTo>
                        <a:lnTo>
                          <a:pt x="2050" y="8538"/>
                        </a:lnTo>
                        <a:lnTo>
                          <a:pt x="2176" y="8818"/>
                        </a:lnTo>
                        <a:lnTo>
                          <a:pt x="2247" y="8953"/>
                        </a:lnTo>
                        <a:lnTo>
                          <a:pt x="1412" y="9987"/>
                        </a:lnTo>
                        <a:lnTo>
                          <a:pt x="1381" y="10029"/>
                        </a:lnTo>
                        <a:lnTo>
                          <a:pt x="1331" y="10120"/>
                        </a:lnTo>
                        <a:lnTo>
                          <a:pt x="1299" y="10215"/>
                        </a:lnTo>
                        <a:lnTo>
                          <a:pt x="1285" y="10315"/>
                        </a:lnTo>
                        <a:lnTo>
                          <a:pt x="1287" y="10415"/>
                        </a:lnTo>
                        <a:lnTo>
                          <a:pt x="1306" y="10513"/>
                        </a:lnTo>
                        <a:lnTo>
                          <a:pt x="1342" y="10607"/>
                        </a:lnTo>
                        <a:lnTo>
                          <a:pt x="1397" y="10695"/>
                        </a:lnTo>
                        <a:lnTo>
                          <a:pt x="1430" y="10736"/>
                        </a:lnTo>
                        <a:lnTo>
                          <a:pt x="1952" y="11323"/>
                        </a:lnTo>
                        <a:lnTo>
                          <a:pt x="1988" y="11360"/>
                        </a:lnTo>
                        <a:lnTo>
                          <a:pt x="2069" y="11424"/>
                        </a:lnTo>
                        <a:lnTo>
                          <a:pt x="2159" y="11472"/>
                        </a:lnTo>
                        <a:lnTo>
                          <a:pt x="2254" y="11503"/>
                        </a:lnTo>
                        <a:lnTo>
                          <a:pt x="2353" y="11516"/>
                        </a:lnTo>
                        <a:lnTo>
                          <a:pt x="2453" y="11514"/>
                        </a:lnTo>
                        <a:lnTo>
                          <a:pt x="2552" y="11493"/>
                        </a:lnTo>
                        <a:lnTo>
                          <a:pt x="2647" y="11454"/>
                        </a:lnTo>
                        <a:lnTo>
                          <a:pt x="2693" y="11428"/>
                        </a:lnTo>
                        <a:lnTo>
                          <a:pt x="3830" y="10713"/>
                        </a:lnTo>
                        <a:lnTo>
                          <a:pt x="3921" y="10774"/>
                        </a:lnTo>
                        <a:lnTo>
                          <a:pt x="4107" y="10890"/>
                        </a:lnTo>
                        <a:lnTo>
                          <a:pt x="4299" y="10997"/>
                        </a:lnTo>
                        <a:lnTo>
                          <a:pt x="4496" y="11094"/>
                        </a:lnTo>
                        <a:lnTo>
                          <a:pt x="4697" y="11184"/>
                        </a:lnTo>
                        <a:lnTo>
                          <a:pt x="4905" y="11265"/>
                        </a:lnTo>
                        <a:lnTo>
                          <a:pt x="5115" y="11337"/>
                        </a:lnTo>
                        <a:lnTo>
                          <a:pt x="5331" y="11400"/>
                        </a:lnTo>
                        <a:lnTo>
                          <a:pt x="5440" y="11428"/>
                        </a:lnTo>
                        <a:lnTo>
                          <a:pt x="5660" y="12745"/>
                        </a:lnTo>
                        <a:lnTo>
                          <a:pt x="5670" y="12797"/>
                        </a:lnTo>
                        <a:lnTo>
                          <a:pt x="5704" y="12894"/>
                        </a:lnTo>
                        <a:lnTo>
                          <a:pt x="5755" y="12982"/>
                        </a:lnTo>
                        <a:lnTo>
                          <a:pt x="5818" y="13059"/>
                        </a:lnTo>
                        <a:lnTo>
                          <a:pt x="5895" y="13123"/>
                        </a:lnTo>
                        <a:lnTo>
                          <a:pt x="5981" y="13174"/>
                        </a:lnTo>
                        <a:lnTo>
                          <a:pt x="6076" y="13209"/>
                        </a:lnTo>
                        <a:lnTo>
                          <a:pt x="6177" y="13228"/>
                        </a:lnTo>
                        <a:lnTo>
                          <a:pt x="6230" y="13229"/>
                        </a:lnTo>
                        <a:lnTo>
                          <a:pt x="7016" y="13229"/>
                        </a:lnTo>
                        <a:lnTo>
                          <a:pt x="7069" y="13228"/>
                        </a:lnTo>
                        <a:lnTo>
                          <a:pt x="7171" y="13209"/>
                        </a:lnTo>
                        <a:lnTo>
                          <a:pt x="7265" y="13174"/>
                        </a:lnTo>
                        <a:lnTo>
                          <a:pt x="7351" y="13123"/>
                        </a:lnTo>
                        <a:lnTo>
                          <a:pt x="7428" y="13059"/>
                        </a:lnTo>
                        <a:lnTo>
                          <a:pt x="7492" y="12982"/>
                        </a:lnTo>
                        <a:lnTo>
                          <a:pt x="7542" y="12894"/>
                        </a:lnTo>
                        <a:lnTo>
                          <a:pt x="7577" y="12797"/>
                        </a:lnTo>
                        <a:lnTo>
                          <a:pt x="7587" y="12745"/>
                        </a:lnTo>
                        <a:lnTo>
                          <a:pt x="7807" y="11428"/>
                        </a:lnTo>
                        <a:lnTo>
                          <a:pt x="7898" y="11404"/>
                        </a:lnTo>
                        <a:lnTo>
                          <a:pt x="8080" y="11352"/>
                        </a:lnTo>
                        <a:lnTo>
                          <a:pt x="8258" y="11295"/>
                        </a:lnTo>
                        <a:lnTo>
                          <a:pt x="8435" y="11229"/>
                        </a:lnTo>
                        <a:lnTo>
                          <a:pt x="8606" y="11158"/>
                        </a:lnTo>
                        <a:lnTo>
                          <a:pt x="8775" y="11080"/>
                        </a:lnTo>
                        <a:lnTo>
                          <a:pt x="8941" y="10997"/>
                        </a:lnTo>
                        <a:lnTo>
                          <a:pt x="9102" y="10907"/>
                        </a:lnTo>
                        <a:lnTo>
                          <a:pt x="9182" y="10860"/>
                        </a:lnTo>
                        <a:lnTo>
                          <a:pt x="10292" y="11652"/>
                        </a:lnTo>
                        <a:lnTo>
                          <a:pt x="10336" y="11681"/>
                        </a:lnTo>
                        <a:lnTo>
                          <a:pt x="10429" y="11726"/>
                        </a:lnTo>
                        <a:lnTo>
                          <a:pt x="10527" y="11752"/>
                        </a:lnTo>
                        <a:lnTo>
                          <a:pt x="10627" y="11761"/>
                        </a:lnTo>
                        <a:lnTo>
                          <a:pt x="10726" y="11753"/>
                        </a:lnTo>
                        <a:lnTo>
                          <a:pt x="10823" y="11728"/>
                        </a:lnTo>
                        <a:lnTo>
                          <a:pt x="10915" y="11686"/>
                        </a:lnTo>
                        <a:lnTo>
                          <a:pt x="11000" y="11627"/>
                        </a:lnTo>
                        <a:lnTo>
                          <a:pt x="11039" y="11590"/>
                        </a:lnTo>
                        <a:lnTo>
                          <a:pt x="11594" y="11036"/>
                        </a:lnTo>
                        <a:lnTo>
                          <a:pt x="11629" y="10997"/>
                        </a:lnTo>
                        <a:lnTo>
                          <a:pt x="11688" y="10913"/>
                        </a:lnTo>
                        <a:lnTo>
                          <a:pt x="11730" y="10821"/>
                        </a:lnTo>
                        <a:lnTo>
                          <a:pt x="11755" y="10723"/>
                        </a:lnTo>
                        <a:lnTo>
                          <a:pt x="11764" y="10625"/>
                        </a:lnTo>
                        <a:lnTo>
                          <a:pt x="11754" y="10525"/>
                        </a:lnTo>
                        <a:lnTo>
                          <a:pt x="11729" y="10427"/>
                        </a:lnTo>
                        <a:lnTo>
                          <a:pt x="11684" y="10334"/>
                        </a:lnTo>
                        <a:lnTo>
                          <a:pt x="11654" y="10290"/>
                        </a:lnTo>
                        <a:lnTo>
                          <a:pt x="10864" y="9182"/>
                        </a:lnTo>
                        <a:lnTo>
                          <a:pt x="10911" y="9102"/>
                        </a:lnTo>
                        <a:lnTo>
                          <a:pt x="11002" y="8940"/>
                        </a:lnTo>
                        <a:lnTo>
                          <a:pt x="11087" y="8772"/>
                        </a:lnTo>
                        <a:lnTo>
                          <a:pt x="11165" y="8603"/>
                        </a:lnTo>
                        <a:lnTo>
                          <a:pt x="11238" y="8429"/>
                        </a:lnTo>
                        <a:lnTo>
                          <a:pt x="11303" y="8253"/>
                        </a:lnTo>
                        <a:lnTo>
                          <a:pt x="11362" y="8073"/>
                        </a:lnTo>
                        <a:lnTo>
                          <a:pt x="11415" y="7890"/>
                        </a:lnTo>
                        <a:lnTo>
                          <a:pt x="11438" y="7797"/>
                        </a:lnTo>
                        <a:lnTo>
                          <a:pt x="12749" y="7579"/>
                        </a:lnTo>
                        <a:lnTo>
                          <a:pt x="12801" y="7568"/>
                        </a:lnTo>
                        <a:lnTo>
                          <a:pt x="12898" y="7533"/>
                        </a:lnTo>
                        <a:lnTo>
                          <a:pt x="12986" y="7483"/>
                        </a:lnTo>
                        <a:lnTo>
                          <a:pt x="13062" y="7419"/>
                        </a:lnTo>
                        <a:lnTo>
                          <a:pt x="13126" y="7343"/>
                        </a:lnTo>
                        <a:lnTo>
                          <a:pt x="13177" y="7256"/>
                        </a:lnTo>
                        <a:lnTo>
                          <a:pt x="13213" y="7161"/>
                        </a:lnTo>
                        <a:lnTo>
                          <a:pt x="13232" y="7060"/>
                        </a:lnTo>
                        <a:lnTo>
                          <a:pt x="13233" y="7007"/>
                        </a:lnTo>
                        <a:lnTo>
                          <a:pt x="13233" y="6222"/>
                        </a:lnTo>
                        <a:lnTo>
                          <a:pt x="13231" y="6170"/>
                        </a:lnTo>
                        <a:lnTo>
                          <a:pt x="13213" y="6068"/>
                        </a:lnTo>
                        <a:lnTo>
                          <a:pt x="13177" y="5973"/>
                        </a:lnTo>
                        <a:lnTo>
                          <a:pt x="13126" y="5887"/>
                        </a:lnTo>
                        <a:lnTo>
                          <a:pt x="13062" y="5811"/>
                        </a:lnTo>
                        <a:lnTo>
                          <a:pt x="12985" y="5747"/>
                        </a:lnTo>
                        <a:lnTo>
                          <a:pt x="12897" y="5696"/>
                        </a:lnTo>
                        <a:lnTo>
                          <a:pt x="12801" y="5662"/>
                        </a:lnTo>
                        <a:lnTo>
                          <a:pt x="12749" y="5652"/>
                        </a:lnTo>
                        <a:close/>
                        <a:moveTo>
                          <a:pt x="6637" y="9096"/>
                        </a:moveTo>
                        <a:lnTo>
                          <a:pt x="6573" y="9095"/>
                        </a:lnTo>
                        <a:lnTo>
                          <a:pt x="6446" y="9088"/>
                        </a:lnTo>
                        <a:lnTo>
                          <a:pt x="6321" y="9076"/>
                        </a:lnTo>
                        <a:lnTo>
                          <a:pt x="6198" y="9057"/>
                        </a:lnTo>
                        <a:lnTo>
                          <a:pt x="6076" y="9033"/>
                        </a:lnTo>
                        <a:lnTo>
                          <a:pt x="5958" y="9002"/>
                        </a:lnTo>
                        <a:lnTo>
                          <a:pt x="5842" y="8965"/>
                        </a:lnTo>
                        <a:lnTo>
                          <a:pt x="5728" y="8923"/>
                        </a:lnTo>
                        <a:lnTo>
                          <a:pt x="5616" y="8876"/>
                        </a:lnTo>
                        <a:lnTo>
                          <a:pt x="5507" y="8824"/>
                        </a:lnTo>
                        <a:lnTo>
                          <a:pt x="5402" y="8767"/>
                        </a:lnTo>
                        <a:lnTo>
                          <a:pt x="5300" y="8705"/>
                        </a:lnTo>
                        <a:lnTo>
                          <a:pt x="5201" y="8637"/>
                        </a:lnTo>
                        <a:lnTo>
                          <a:pt x="5105" y="8566"/>
                        </a:lnTo>
                        <a:lnTo>
                          <a:pt x="5013" y="8490"/>
                        </a:lnTo>
                        <a:lnTo>
                          <a:pt x="4926" y="8410"/>
                        </a:lnTo>
                        <a:lnTo>
                          <a:pt x="4841" y="8326"/>
                        </a:lnTo>
                        <a:lnTo>
                          <a:pt x="4761" y="8239"/>
                        </a:lnTo>
                        <a:lnTo>
                          <a:pt x="4685" y="8147"/>
                        </a:lnTo>
                        <a:lnTo>
                          <a:pt x="4613" y="8050"/>
                        </a:lnTo>
                        <a:lnTo>
                          <a:pt x="4547" y="7952"/>
                        </a:lnTo>
                        <a:lnTo>
                          <a:pt x="4485" y="7850"/>
                        </a:lnTo>
                        <a:lnTo>
                          <a:pt x="4427" y="7744"/>
                        </a:lnTo>
                        <a:lnTo>
                          <a:pt x="4375" y="7635"/>
                        </a:lnTo>
                        <a:lnTo>
                          <a:pt x="4327" y="7524"/>
                        </a:lnTo>
                        <a:lnTo>
                          <a:pt x="4287" y="7410"/>
                        </a:lnTo>
                        <a:lnTo>
                          <a:pt x="4250" y="7294"/>
                        </a:lnTo>
                        <a:lnTo>
                          <a:pt x="4219" y="7175"/>
                        </a:lnTo>
                        <a:lnTo>
                          <a:pt x="4195" y="7054"/>
                        </a:lnTo>
                        <a:lnTo>
                          <a:pt x="4176" y="6931"/>
                        </a:lnTo>
                        <a:lnTo>
                          <a:pt x="4164" y="6806"/>
                        </a:lnTo>
                        <a:lnTo>
                          <a:pt x="4157" y="6678"/>
                        </a:lnTo>
                        <a:lnTo>
                          <a:pt x="4156" y="6615"/>
                        </a:lnTo>
                        <a:lnTo>
                          <a:pt x="4157" y="6551"/>
                        </a:lnTo>
                        <a:lnTo>
                          <a:pt x="4164" y="6424"/>
                        </a:lnTo>
                        <a:lnTo>
                          <a:pt x="4176" y="6299"/>
                        </a:lnTo>
                        <a:lnTo>
                          <a:pt x="4195" y="6176"/>
                        </a:lnTo>
                        <a:lnTo>
                          <a:pt x="4219" y="6055"/>
                        </a:lnTo>
                        <a:lnTo>
                          <a:pt x="4250" y="5935"/>
                        </a:lnTo>
                        <a:lnTo>
                          <a:pt x="4287" y="5819"/>
                        </a:lnTo>
                        <a:lnTo>
                          <a:pt x="4327" y="5705"/>
                        </a:lnTo>
                        <a:lnTo>
                          <a:pt x="4375" y="5594"/>
                        </a:lnTo>
                        <a:lnTo>
                          <a:pt x="4427" y="5486"/>
                        </a:lnTo>
                        <a:lnTo>
                          <a:pt x="4485" y="5381"/>
                        </a:lnTo>
                        <a:lnTo>
                          <a:pt x="4547" y="5278"/>
                        </a:lnTo>
                        <a:lnTo>
                          <a:pt x="4613" y="5179"/>
                        </a:lnTo>
                        <a:lnTo>
                          <a:pt x="4685" y="5084"/>
                        </a:lnTo>
                        <a:lnTo>
                          <a:pt x="4761" y="4992"/>
                        </a:lnTo>
                        <a:lnTo>
                          <a:pt x="4841" y="4903"/>
                        </a:lnTo>
                        <a:lnTo>
                          <a:pt x="4926" y="4819"/>
                        </a:lnTo>
                        <a:lnTo>
                          <a:pt x="5013" y="4740"/>
                        </a:lnTo>
                        <a:lnTo>
                          <a:pt x="5105" y="4663"/>
                        </a:lnTo>
                        <a:lnTo>
                          <a:pt x="5201" y="4592"/>
                        </a:lnTo>
                        <a:lnTo>
                          <a:pt x="5300" y="4525"/>
                        </a:lnTo>
                        <a:lnTo>
                          <a:pt x="5402" y="4463"/>
                        </a:lnTo>
                        <a:lnTo>
                          <a:pt x="5507" y="4406"/>
                        </a:lnTo>
                        <a:lnTo>
                          <a:pt x="5616" y="4353"/>
                        </a:lnTo>
                        <a:lnTo>
                          <a:pt x="5728" y="4307"/>
                        </a:lnTo>
                        <a:lnTo>
                          <a:pt x="5842" y="4265"/>
                        </a:lnTo>
                        <a:lnTo>
                          <a:pt x="5958" y="4228"/>
                        </a:lnTo>
                        <a:lnTo>
                          <a:pt x="6076" y="4198"/>
                        </a:lnTo>
                        <a:lnTo>
                          <a:pt x="6198" y="4173"/>
                        </a:lnTo>
                        <a:lnTo>
                          <a:pt x="6321" y="4154"/>
                        </a:lnTo>
                        <a:lnTo>
                          <a:pt x="6446" y="4142"/>
                        </a:lnTo>
                        <a:lnTo>
                          <a:pt x="6573" y="4135"/>
                        </a:lnTo>
                        <a:lnTo>
                          <a:pt x="6637" y="4135"/>
                        </a:lnTo>
                        <a:lnTo>
                          <a:pt x="6701" y="4135"/>
                        </a:lnTo>
                        <a:lnTo>
                          <a:pt x="6829" y="4142"/>
                        </a:lnTo>
                        <a:lnTo>
                          <a:pt x="6954" y="4154"/>
                        </a:lnTo>
                        <a:lnTo>
                          <a:pt x="7077" y="4173"/>
                        </a:lnTo>
                        <a:lnTo>
                          <a:pt x="7197" y="4198"/>
                        </a:lnTo>
                        <a:lnTo>
                          <a:pt x="7316" y="4228"/>
                        </a:lnTo>
                        <a:lnTo>
                          <a:pt x="7433" y="4265"/>
                        </a:lnTo>
                        <a:lnTo>
                          <a:pt x="7547" y="4307"/>
                        </a:lnTo>
                        <a:lnTo>
                          <a:pt x="7658" y="4353"/>
                        </a:lnTo>
                        <a:lnTo>
                          <a:pt x="7767" y="4406"/>
                        </a:lnTo>
                        <a:lnTo>
                          <a:pt x="7872" y="4463"/>
                        </a:lnTo>
                        <a:lnTo>
                          <a:pt x="7974" y="4525"/>
                        </a:lnTo>
                        <a:lnTo>
                          <a:pt x="8073" y="4592"/>
                        </a:lnTo>
                        <a:lnTo>
                          <a:pt x="8169" y="4663"/>
                        </a:lnTo>
                        <a:lnTo>
                          <a:pt x="8261" y="4740"/>
                        </a:lnTo>
                        <a:lnTo>
                          <a:pt x="8349" y="4819"/>
                        </a:lnTo>
                        <a:lnTo>
                          <a:pt x="8433" y="4903"/>
                        </a:lnTo>
                        <a:lnTo>
                          <a:pt x="8513" y="4992"/>
                        </a:lnTo>
                        <a:lnTo>
                          <a:pt x="8590" y="5084"/>
                        </a:lnTo>
                        <a:lnTo>
                          <a:pt x="8661" y="5179"/>
                        </a:lnTo>
                        <a:lnTo>
                          <a:pt x="8727" y="5278"/>
                        </a:lnTo>
                        <a:lnTo>
                          <a:pt x="8790" y="5381"/>
                        </a:lnTo>
                        <a:lnTo>
                          <a:pt x="8847" y="5486"/>
                        </a:lnTo>
                        <a:lnTo>
                          <a:pt x="8899" y="5594"/>
                        </a:lnTo>
                        <a:lnTo>
                          <a:pt x="8946" y="5705"/>
                        </a:lnTo>
                        <a:lnTo>
                          <a:pt x="8988" y="5819"/>
                        </a:lnTo>
                        <a:lnTo>
                          <a:pt x="9024" y="5935"/>
                        </a:lnTo>
                        <a:lnTo>
                          <a:pt x="9055" y="6055"/>
                        </a:lnTo>
                        <a:lnTo>
                          <a:pt x="9079" y="6176"/>
                        </a:lnTo>
                        <a:lnTo>
                          <a:pt x="9098" y="6299"/>
                        </a:lnTo>
                        <a:lnTo>
                          <a:pt x="9111" y="6424"/>
                        </a:lnTo>
                        <a:lnTo>
                          <a:pt x="9118" y="6551"/>
                        </a:lnTo>
                        <a:lnTo>
                          <a:pt x="9118" y="6615"/>
                        </a:lnTo>
                        <a:lnTo>
                          <a:pt x="9118" y="6678"/>
                        </a:lnTo>
                        <a:lnTo>
                          <a:pt x="9111" y="6806"/>
                        </a:lnTo>
                        <a:lnTo>
                          <a:pt x="9098" y="6931"/>
                        </a:lnTo>
                        <a:lnTo>
                          <a:pt x="9079" y="7054"/>
                        </a:lnTo>
                        <a:lnTo>
                          <a:pt x="9055" y="7175"/>
                        </a:lnTo>
                        <a:lnTo>
                          <a:pt x="9024" y="7294"/>
                        </a:lnTo>
                        <a:lnTo>
                          <a:pt x="8988" y="7410"/>
                        </a:lnTo>
                        <a:lnTo>
                          <a:pt x="8946" y="7524"/>
                        </a:lnTo>
                        <a:lnTo>
                          <a:pt x="8899" y="7635"/>
                        </a:lnTo>
                        <a:lnTo>
                          <a:pt x="8847" y="7744"/>
                        </a:lnTo>
                        <a:lnTo>
                          <a:pt x="8790" y="7850"/>
                        </a:lnTo>
                        <a:lnTo>
                          <a:pt x="8727" y="7952"/>
                        </a:lnTo>
                        <a:lnTo>
                          <a:pt x="8661" y="8050"/>
                        </a:lnTo>
                        <a:lnTo>
                          <a:pt x="8590" y="8147"/>
                        </a:lnTo>
                        <a:lnTo>
                          <a:pt x="8513" y="8239"/>
                        </a:lnTo>
                        <a:lnTo>
                          <a:pt x="8433" y="8326"/>
                        </a:lnTo>
                        <a:lnTo>
                          <a:pt x="8349" y="8410"/>
                        </a:lnTo>
                        <a:lnTo>
                          <a:pt x="8261" y="8490"/>
                        </a:lnTo>
                        <a:lnTo>
                          <a:pt x="8169" y="8566"/>
                        </a:lnTo>
                        <a:lnTo>
                          <a:pt x="8073" y="8637"/>
                        </a:lnTo>
                        <a:lnTo>
                          <a:pt x="7974" y="8705"/>
                        </a:lnTo>
                        <a:lnTo>
                          <a:pt x="7872" y="8767"/>
                        </a:lnTo>
                        <a:lnTo>
                          <a:pt x="7767" y="8824"/>
                        </a:lnTo>
                        <a:lnTo>
                          <a:pt x="7658" y="8876"/>
                        </a:lnTo>
                        <a:lnTo>
                          <a:pt x="7547" y="8923"/>
                        </a:lnTo>
                        <a:lnTo>
                          <a:pt x="7433" y="8965"/>
                        </a:lnTo>
                        <a:lnTo>
                          <a:pt x="7316" y="9002"/>
                        </a:lnTo>
                        <a:lnTo>
                          <a:pt x="7197" y="9033"/>
                        </a:lnTo>
                        <a:lnTo>
                          <a:pt x="7077" y="9057"/>
                        </a:lnTo>
                        <a:lnTo>
                          <a:pt x="6954" y="9076"/>
                        </a:lnTo>
                        <a:lnTo>
                          <a:pt x="6829" y="9088"/>
                        </a:lnTo>
                        <a:lnTo>
                          <a:pt x="6701" y="9095"/>
                        </a:lnTo>
                        <a:lnTo>
                          <a:pt x="6637" y="909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grpSp>
                <p:nvGrpSpPr>
                  <p:cNvPr id="66" name="Group 1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864951" y="643633"/>
                    <a:ext cx="218340" cy="173685"/>
                    <a:chOff x="2015" y="2759"/>
                    <a:chExt cx="841" cy="669"/>
                  </a:xfrm>
                  <a:solidFill>
                    <a:schemeClr val="bg1"/>
                  </a:solidFill>
                </p:grpSpPr>
                <p:sp>
                  <p:nvSpPr>
                    <p:cNvPr id="68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2135" y="2894"/>
                      <a:ext cx="601" cy="534"/>
                    </a:xfrm>
                    <a:custGeom>
                      <a:avLst/>
                      <a:gdLst>
                        <a:gd name="T0" fmla="*/ 902 w 1802"/>
                        <a:gd name="T1" fmla="*/ 0 h 1602"/>
                        <a:gd name="T2" fmla="*/ 2 w 1802"/>
                        <a:gd name="T3" fmla="*/ 742 h 1602"/>
                        <a:gd name="T4" fmla="*/ 2 w 1802"/>
                        <a:gd name="T5" fmla="*/ 743 h 1602"/>
                        <a:gd name="T6" fmla="*/ 2 w 1802"/>
                        <a:gd name="T7" fmla="*/ 746 h 1602"/>
                        <a:gd name="T8" fmla="*/ 0 w 1802"/>
                        <a:gd name="T9" fmla="*/ 749 h 1602"/>
                        <a:gd name="T10" fmla="*/ 0 w 1802"/>
                        <a:gd name="T11" fmla="*/ 751 h 1602"/>
                        <a:gd name="T12" fmla="*/ 0 w 1802"/>
                        <a:gd name="T13" fmla="*/ 1501 h 1602"/>
                        <a:gd name="T14" fmla="*/ 2 w 1802"/>
                        <a:gd name="T15" fmla="*/ 1521 h 1602"/>
                        <a:gd name="T16" fmla="*/ 16 w 1802"/>
                        <a:gd name="T17" fmla="*/ 1557 h 1602"/>
                        <a:gd name="T18" fmla="*/ 30 w 1802"/>
                        <a:gd name="T19" fmla="*/ 1572 h 1602"/>
                        <a:gd name="T20" fmla="*/ 45 w 1802"/>
                        <a:gd name="T21" fmla="*/ 1586 h 1602"/>
                        <a:gd name="T22" fmla="*/ 81 w 1802"/>
                        <a:gd name="T23" fmla="*/ 1601 h 1602"/>
                        <a:gd name="T24" fmla="*/ 100 w 1802"/>
                        <a:gd name="T25" fmla="*/ 1602 h 1602"/>
                        <a:gd name="T26" fmla="*/ 702 w 1802"/>
                        <a:gd name="T27" fmla="*/ 1602 h 1602"/>
                        <a:gd name="T28" fmla="*/ 702 w 1802"/>
                        <a:gd name="T29" fmla="*/ 1001 h 1602"/>
                        <a:gd name="T30" fmla="*/ 1102 w 1802"/>
                        <a:gd name="T31" fmla="*/ 1001 h 1602"/>
                        <a:gd name="T32" fmla="*/ 1102 w 1802"/>
                        <a:gd name="T33" fmla="*/ 1602 h 1602"/>
                        <a:gd name="T34" fmla="*/ 1703 w 1802"/>
                        <a:gd name="T35" fmla="*/ 1602 h 1602"/>
                        <a:gd name="T36" fmla="*/ 1723 w 1802"/>
                        <a:gd name="T37" fmla="*/ 1601 h 1602"/>
                        <a:gd name="T38" fmla="*/ 1758 w 1802"/>
                        <a:gd name="T39" fmla="*/ 1586 h 1602"/>
                        <a:gd name="T40" fmla="*/ 1773 w 1802"/>
                        <a:gd name="T41" fmla="*/ 1572 h 1602"/>
                        <a:gd name="T42" fmla="*/ 1786 w 1802"/>
                        <a:gd name="T43" fmla="*/ 1557 h 1602"/>
                        <a:gd name="T44" fmla="*/ 1802 w 1802"/>
                        <a:gd name="T45" fmla="*/ 1521 h 1602"/>
                        <a:gd name="T46" fmla="*/ 1802 w 1802"/>
                        <a:gd name="T47" fmla="*/ 1501 h 1602"/>
                        <a:gd name="T48" fmla="*/ 1802 w 1802"/>
                        <a:gd name="T49" fmla="*/ 751 h 1602"/>
                        <a:gd name="T50" fmla="*/ 1802 w 1802"/>
                        <a:gd name="T51" fmla="*/ 745 h 1602"/>
                        <a:gd name="T52" fmla="*/ 1801 w 1802"/>
                        <a:gd name="T53" fmla="*/ 742 h 1602"/>
                        <a:gd name="T54" fmla="*/ 902 w 1802"/>
                        <a:gd name="T55" fmla="*/ 0 h 16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802" h="1602">
                          <a:moveTo>
                            <a:pt x="902" y="0"/>
                          </a:moveTo>
                          <a:lnTo>
                            <a:pt x="2" y="742"/>
                          </a:lnTo>
                          <a:lnTo>
                            <a:pt x="2" y="743"/>
                          </a:lnTo>
                          <a:lnTo>
                            <a:pt x="2" y="746"/>
                          </a:lnTo>
                          <a:lnTo>
                            <a:pt x="0" y="749"/>
                          </a:lnTo>
                          <a:lnTo>
                            <a:pt x="0" y="751"/>
                          </a:lnTo>
                          <a:lnTo>
                            <a:pt x="0" y="1501"/>
                          </a:lnTo>
                          <a:lnTo>
                            <a:pt x="2" y="1521"/>
                          </a:lnTo>
                          <a:lnTo>
                            <a:pt x="16" y="1557"/>
                          </a:lnTo>
                          <a:lnTo>
                            <a:pt x="30" y="1572"/>
                          </a:lnTo>
                          <a:lnTo>
                            <a:pt x="45" y="1586"/>
                          </a:lnTo>
                          <a:lnTo>
                            <a:pt x="81" y="1601"/>
                          </a:lnTo>
                          <a:lnTo>
                            <a:pt x="100" y="1602"/>
                          </a:lnTo>
                          <a:lnTo>
                            <a:pt x="702" y="1602"/>
                          </a:lnTo>
                          <a:lnTo>
                            <a:pt x="702" y="1001"/>
                          </a:lnTo>
                          <a:lnTo>
                            <a:pt x="1102" y="1001"/>
                          </a:lnTo>
                          <a:lnTo>
                            <a:pt x="1102" y="1602"/>
                          </a:lnTo>
                          <a:lnTo>
                            <a:pt x="1703" y="1602"/>
                          </a:lnTo>
                          <a:lnTo>
                            <a:pt x="1723" y="1601"/>
                          </a:lnTo>
                          <a:lnTo>
                            <a:pt x="1758" y="1586"/>
                          </a:lnTo>
                          <a:lnTo>
                            <a:pt x="1773" y="1572"/>
                          </a:lnTo>
                          <a:lnTo>
                            <a:pt x="1786" y="1557"/>
                          </a:lnTo>
                          <a:lnTo>
                            <a:pt x="1802" y="1521"/>
                          </a:lnTo>
                          <a:lnTo>
                            <a:pt x="1802" y="1501"/>
                          </a:lnTo>
                          <a:lnTo>
                            <a:pt x="1802" y="751"/>
                          </a:lnTo>
                          <a:lnTo>
                            <a:pt x="1802" y="745"/>
                          </a:lnTo>
                          <a:lnTo>
                            <a:pt x="1801" y="742"/>
                          </a:lnTo>
                          <a:lnTo>
                            <a:pt x="902" y="0"/>
                          </a:lnTo>
                          <a:close/>
                        </a:path>
                      </a:pathLst>
                    </a:custGeom>
                    <a:grp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69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2015" y="2759"/>
                      <a:ext cx="841" cy="394"/>
                    </a:xfrm>
                    <a:custGeom>
                      <a:avLst/>
                      <a:gdLst>
                        <a:gd name="T0" fmla="*/ 2505 w 2522"/>
                        <a:gd name="T1" fmla="*/ 978 h 1181"/>
                        <a:gd name="T2" fmla="*/ 2162 w 2522"/>
                        <a:gd name="T3" fmla="*/ 694 h 1181"/>
                        <a:gd name="T4" fmla="*/ 2162 w 2522"/>
                        <a:gd name="T5" fmla="*/ 54 h 1181"/>
                        <a:gd name="T6" fmla="*/ 2162 w 2522"/>
                        <a:gd name="T7" fmla="*/ 44 h 1181"/>
                        <a:gd name="T8" fmla="*/ 2155 w 2522"/>
                        <a:gd name="T9" fmla="*/ 26 h 1181"/>
                        <a:gd name="T10" fmla="*/ 2149 w 2522"/>
                        <a:gd name="T11" fmla="*/ 18 h 1181"/>
                        <a:gd name="T12" fmla="*/ 2141 w 2522"/>
                        <a:gd name="T13" fmla="*/ 13 h 1181"/>
                        <a:gd name="T14" fmla="*/ 2123 w 2522"/>
                        <a:gd name="T15" fmla="*/ 5 h 1181"/>
                        <a:gd name="T16" fmla="*/ 2113 w 2522"/>
                        <a:gd name="T17" fmla="*/ 5 h 1181"/>
                        <a:gd name="T18" fmla="*/ 1812 w 2522"/>
                        <a:gd name="T19" fmla="*/ 5 h 1181"/>
                        <a:gd name="T20" fmla="*/ 1802 w 2522"/>
                        <a:gd name="T21" fmla="*/ 5 h 1181"/>
                        <a:gd name="T22" fmla="*/ 1783 w 2522"/>
                        <a:gd name="T23" fmla="*/ 13 h 1181"/>
                        <a:gd name="T24" fmla="*/ 1776 w 2522"/>
                        <a:gd name="T25" fmla="*/ 18 h 1181"/>
                        <a:gd name="T26" fmla="*/ 1770 w 2522"/>
                        <a:gd name="T27" fmla="*/ 26 h 1181"/>
                        <a:gd name="T28" fmla="*/ 1763 w 2522"/>
                        <a:gd name="T29" fmla="*/ 44 h 1181"/>
                        <a:gd name="T30" fmla="*/ 1762 w 2522"/>
                        <a:gd name="T31" fmla="*/ 54 h 1181"/>
                        <a:gd name="T32" fmla="*/ 1762 w 2522"/>
                        <a:gd name="T33" fmla="*/ 360 h 1181"/>
                        <a:gd name="T34" fmla="*/ 1380 w 2522"/>
                        <a:gd name="T35" fmla="*/ 41 h 1181"/>
                        <a:gd name="T36" fmla="*/ 1354 w 2522"/>
                        <a:gd name="T37" fmla="*/ 23 h 1181"/>
                        <a:gd name="T38" fmla="*/ 1295 w 2522"/>
                        <a:gd name="T39" fmla="*/ 1 h 1181"/>
                        <a:gd name="T40" fmla="*/ 1262 w 2522"/>
                        <a:gd name="T41" fmla="*/ 0 h 1181"/>
                        <a:gd name="T42" fmla="*/ 1227 w 2522"/>
                        <a:gd name="T43" fmla="*/ 1 h 1181"/>
                        <a:gd name="T44" fmla="*/ 1168 w 2522"/>
                        <a:gd name="T45" fmla="*/ 23 h 1181"/>
                        <a:gd name="T46" fmla="*/ 1142 w 2522"/>
                        <a:gd name="T47" fmla="*/ 41 h 1181"/>
                        <a:gd name="T48" fmla="*/ 17 w 2522"/>
                        <a:gd name="T49" fmla="*/ 978 h 1181"/>
                        <a:gd name="T50" fmla="*/ 10 w 2522"/>
                        <a:gd name="T51" fmla="*/ 985 h 1181"/>
                        <a:gd name="T52" fmla="*/ 1 w 2522"/>
                        <a:gd name="T53" fmla="*/ 1001 h 1181"/>
                        <a:gd name="T54" fmla="*/ 0 w 2522"/>
                        <a:gd name="T55" fmla="*/ 1012 h 1181"/>
                        <a:gd name="T56" fmla="*/ 0 w 2522"/>
                        <a:gd name="T57" fmla="*/ 1023 h 1181"/>
                        <a:gd name="T58" fmla="*/ 6 w 2522"/>
                        <a:gd name="T59" fmla="*/ 1040 h 1181"/>
                        <a:gd name="T60" fmla="*/ 12 w 2522"/>
                        <a:gd name="T61" fmla="*/ 1048 h 1181"/>
                        <a:gd name="T62" fmla="*/ 108 w 2522"/>
                        <a:gd name="T63" fmla="*/ 1164 h 1181"/>
                        <a:gd name="T64" fmla="*/ 122 w 2522"/>
                        <a:gd name="T65" fmla="*/ 1177 h 1181"/>
                        <a:gd name="T66" fmla="*/ 141 w 2522"/>
                        <a:gd name="T67" fmla="*/ 1181 h 1181"/>
                        <a:gd name="T68" fmla="*/ 160 w 2522"/>
                        <a:gd name="T69" fmla="*/ 1181 h 1181"/>
                        <a:gd name="T70" fmla="*/ 179 w 2522"/>
                        <a:gd name="T71" fmla="*/ 1171 h 1181"/>
                        <a:gd name="T72" fmla="*/ 1262 w 2522"/>
                        <a:gd name="T73" fmla="*/ 268 h 1181"/>
                        <a:gd name="T74" fmla="*/ 2344 w 2522"/>
                        <a:gd name="T75" fmla="*/ 1171 h 1181"/>
                        <a:gd name="T76" fmla="*/ 2358 w 2522"/>
                        <a:gd name="T77" fmla="*/ 1180 h 1181"/>
                        <a:gd name="T78" fmla="*/ 2377 w 2522"/>
                        <a:gd name="T79" fmla="*/ 1181 h 1181"/>
                        <a:gd name="T80" fmla="*/ 2383 w 2522"/>
                        <a:gd name="T81" fmla="*/ 1181 h 1181"/>
                        <a:gd name="T82" fmla="*/ 2401 w 2522"/>
                        <a:gd name="T83" fmla="*/ 1177 h 1181"/>
                        <a:gd name="T84" fmla="*/ 2414 w 2522"/>
                        <a:gd name="T85" fmla="*/ 1164 h 1181"/>
                        <a:gd name="T86" fmla="*/ 2512 w 2522"/>
                        <a:gd name="T87" fmla="*/ 1048 h 1181"/>
                        <a:gd name="T88" fmla="*/ 2518 w 2522"/>
                        <a:gd name="T89" fmla="*/ 1040 h 1181"/>
                        <a:gd name="T90" fmla="*/ 2522 w 2522"/>
                        <a:gd name="T91" fmla="*/ 1023 h 1181"/>
                        <a:gd name="T92" fmla="*/ 2522 w 2522"/>
                        <a:gd name="T93" fmla="*/ 1012 h 1181"/>
                        <a:gd name="T94" fmla="*/ 2521 w 2522"/>
                        <a:gd name="T95" fmla="*/ 1001 h 1181"/>
                        <a:gd name="T96" fmla="*/ 2512 w 2522"/>
                        <a:gd name="T97" fmla="*/ 985 h 1181"/>
                        <a:gd name="T98" fmla="*/ 2505 w 2522"/>
                        <a:gd name="T99" fmla="*/ 978 h 11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2522" h="1181">
                          <a:moveTo>
                            <a:pt x="2505" y="978"/>
                          </a:moveTo>
                          <a:lnTo>
                            <a:pt x="2162" y="694"/>
                          </a:lnTo>
                          <a:lnTo>
                            <a:pt x="2162" y="54"/>
                          </a:lnTo>
                          <a:lnTo>
                            <a:pt x="2162" y="44"/>
                          </a:lnTo>
                          <a:lnTo>
                            <a:pt x="2155" y="26"/>
                          </a:lnTo>
                          <a:lnTo>
                            <a:pt x="2149" y="18"/>
                          </a:lnTo>
                          <a:lnTo>
                            <a:pt x="2141" y="13"/>
                          </a:lnTo>
                          <a:lnTo>
                            <a:pt x="2123" y="5"/>
                          </a:lnTo>
                          <a:lnTo>
                            <a:pt x="2113" y="5"/>
                          </a:lnTo>
                          <a:lnTo>
                            <a:pt x="1812" y="5"/>
                          </a:lnTo>
                          <a:lnTo>
                            <a:pt x="1802" y="5"/>
                          </a:lnTo>
                          <a:lnTo>
                            <a:pt x="1783" y="13"/>
                          </a:lnTo>
                          <a:lnTo>
                            <a:pt x="1776" y="18"/>
                          </a:lnTo>
                          <a:lnTo>
                            <a:pt x="1770" y="26"/>
                          </a:lnTo>
                          <a:lnTo>
                            <a:pt x="1763" y="44"/>
                          </a:lnTo>
                          <a:lnTo>
                            <a:pt x="1762" y="54"/>
                          </a:lnTo>
                          <a:lnTo>
                            <a:pt x="1762" y="360"/>
                          </a:lnTo>
                          <a:lnTo>
                            <a:pt x="1380" y="41"/>
                          </a:lnTo>
                          <a:lnTo>
                            <a:pt x="1354" y="23"/>
                          </a:lnTo>
                          <a:lnTo>
                            <a:pt x="1295" y="1"/>
                          </a:lnTo>
                          <a:lnTo>
                            <a:pt x="1262" y="0"/>
                          </a:lnTo>
                          <a:lnTo>
                            <a:pt x="1227" y="1"/>
                          </a:lnTo>
                          <a:lnTo>
                            <a:pt x="1168" y="23"/>
                          </a:lnTo>
                          <a:lnTo>
                            <a:pt x="1142" y="41"/>
                          </a:lnTo>
                          <a:lnTo>
                            <a:pt x="17" y="978"/>
                          </a:lnTo>
                          <a:lnTo>
                            <a:pt x="10" y="985"/>
                          </a:lnTo>
                          <a:lnTo>
                            <a:pt x="1" y="1001"/>
                          </a:lnTo>
                          <a:lnTo>
                            <a:pt x="0" y="1012"/>
                          </a:lnTo>
                          <a:lnTo>
                            <a:pt x="0" y="1023"/>
                          </a:lnTo>
                          <a:lnTo>
                            <a:pt x="6" y="1040"/>
                          </a:lnTo>
                          <a:lnTo>
                            <a:pt x="12" y="1048"/>
                          </a:lnTo>
                          <a:lnTo>
                            <a:pt x="108" y="1164"/>
                          </a:lnTo>
                          <a:lnTo>
                            <a:pt x="122" y="1177"/>
                          </a:lnTo>
                          <a:lnTo>
                            <a:pt x="141" y="1181"/>
                          </a:lnTo>
                          <a:lnTo>
                            <a:pt x="160" y="1181"/>
                          </a:lnTo>
                          <a:lnTo>
                            <a:pt x="179" y="1171"/>
                          </a:lnTo>
                          <a:lnTo>
                            <a:pt x="1262" y="268"/>
                          </a:lnTo>
                          <a:lnTo>
                            <a:pt x="2344" y="1171"/>
                          </a:lnTo>
                          <a:lnTo>
                            <a:pt x="2358" y="1180"/>
                          </a:lnTo>
                          <a:lnTo>
                            <a:pt x="2377" y="1181"/>
                          </a:lnTo>
                          <a:lnTo>
                            <a:pt x="2383" y="1181"/>
                          </a:lnTo>
                          <a:lnTo>
                            <a:pt x="2401" y="1177"/>
                          </a:lnTo>
                          <a:lnTo>
                            <a:pt x="2414" y="1164"/>
                          </a:lnTo>
                          <a:lnTo>
                            <a:pt x="2512" y="1048"/>
                          </a:lnTo>
                          <a:lnTo>
                            <a:pt x="2518" y="1040"/>
                          </a:lnTo>
                          <a:lnTo>
                            <a:pt x="2522" y="1023"/>
                          </a:lnTo>
                          <a:lnTo>
                            <a:pt x="2522" y="1012"/>
                          </a:lnTo>
                          <a:lnTo>
                            <a:pt x="2521" y="1001"/>
                          </a:lnTo>
                          <a:lnTo>
                            <a:pt x="2512" y="985"/>
                          </a:lnTo>
                          <a:lnTo>
                            <a:pt x="2505" y="978"/>
                          </a:lnTo>
                          <a:close/>
                        </a:path>
                      </a:pathLst>
                    </a:custGeom>
                    <a:grp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67" name="포인트가 5개인 별 66"/>
                  <p:cNvSpPr/>
                  <p:nvPr/>
                </p:nvSpPr>
                <p:spPr>
                  <a:xfrm>
                    <a:off x="11189035" y="637971"/>
                    <a:ext cx="179348" cy="179348"/>
                  </a:xfrm>
                  <a:prstGeom prst="star5">
                    <a:avLst>
                      <a:gd name="adj" fmla="val 20625"/>
                      <a:gd name="hf" fmla="val 105146"/>
                      <a:gd name="vf" fmla="val 110557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58" name="덧셈 기호 57"/>
                <p:cNvSpPr/>
                <p:nvPr/>
              </p:nvSpPr>
              <p:spPr>
                <a:xfrm rot="18900000">
                  <a:off x="9643221" y="617053"/>
                  <a:ext cx="180000" cy="180000"/>
                </a:xfrm>
                <a:prstGeom prst="mathPlus">
                  <a:avLst>
                    <a:gd name="adj1" fmla="val 8552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262950" y="489669"/>
                <a:ext cx="11628000" cy="6111156"/>
                <a:chOff x="262950" y="489669"/>
                <a:chExt cx="11628000" cy="6111156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132845" y="489669"/>
                  <a:ext cx="6824663" cy="323850"/>
                </a:xfrm>
                <a:prstGeom prst="rect">
                  <a:avLst/>
                </a:prstGeom>
                <a:solidFill>
                  <a:srgbClr val="EBF3FA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1" latinLnBrk="0">
                    <a:defRPr/>
                  </a:pPr>
                  <a:r>
                    <a:rPr lang="en-US" altLang="ko-KR" sz="1400" b="1" i="1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</a:rPr>
                    <a:t>PPT PRESENTATION </a:t>
                  </a:r>
                  <a:r>
                    <a:rPr lang="en-US" altLang="ko-KR" sz="5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</a:rPr>
                    <a:t>Enjoy your stylish business and campus life with BIZCAM</a:t>
                  </a:r>
                  <a:endParaRPr lang="ko-KR" altLang="en-US" sz="32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262950" y="892299"/>
                  <a:ext cx="11628000" cy="5708526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12700" dir="16200000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42" name="그룹 41"/>
            <p:cNvGrpSpPr/>
            <p:nvPr/>
          </p:nvGrpSpPr>
          <p:grpSpPr>
            <a:xfrm>
              <a:off x="6934019" y="565763"/>
              <a:ext cx="932285" cy="180000"/>
              <a:chOff x="6934019" y="667237"/>
              <a:chExt cx="932285" cy="180000"/>
            </a:xfrm>
          </p:grpSpPr>
          <p:sp>
            <p:nvSpPr>
              <p:cNvPr id="44" name="자유형 10">
                <a:extLst>
                  <a:ext uri="{FF2B5EF4-FFF2-40B4-BE49-F238E27FC236}">
                    <a16:creationId xmlns:a16="http://schemas.microsoft.com/office/drawing/2014/main" xmlns="" id="{081E68D0-4833-4797-B459-B55FFECDFF3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이등변 삼각형 44"/>
              <p:cNvSpPr/>
              <p:nvPr/>
            </p:nvSpPr>
            <p:spPr>
              <a:xfrm rot="10800000">
                <a:off x="7238999" y="719767"/>
                <a:ext cx="104556" cy="6036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덧셈 기호 45"/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855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1715749" y="901067"/>
              <a:ext cx="175201" cy="5699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                                                                              ▼</a:t>
              </a: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887214" y="1124744"/>
            <a:ext cx="4572000" cy="1585897"/>
            <a:chOff x="887214" y="1124744"/>
            <a:chExt cx="4572000" cy="1585897"/>
          </a:xfrm>
        </p:grpSpPr>
        <p:sp>
          <p:nvSpPr>
            <p:cNvPr id="76" name="직사각형 75"/>
            <p:cNvSpPr/>
            <p:nvPr/>
          </p:nvSpPr>
          <p:spPr>
            <a:xfrm>
              <a:off x="887214" y="1510312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dirty="0"/>
                <a:t>모든 인간은 태어날 때부터 자유로우며 그 존엄과 권리에 있어 동등하다</a:t>
              </a:r>
              <a:r>
                <a:rPr lang="en-US" altLang="ko-KR" dirty="0"/>
                <a:t>. </a:t>
              </a:r>
              <a:r>
                <a:rPr lang="ko-KR" altLang="en-US" dirty="0"/>
                <a:t>인간은 천부적으로 이성과 양심을 </a:t>
              </a:r>
              <a:r>
                <a:rPr lang="ko-KR" altLang="en-US" dirty="0" err="1"/>
                <a:t>부여받았으며</a:t>
              </a:r>
              <a:r>
                <a:rPr lang="ko-KR" altLang="en-US" dirty="0"/>
                <a:t> 서로 형제애의 정신으로 행동하여야 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87214" y="1124744"/>
              <a:ext cx="177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 </a:t>
              </a:r>
              <a:r>
                <a:rPr lang="en-US" altLang="ko-KR" dirty="0" smtClean="0"/>
                <a:t>1</a:t>
              </a:r>
              <a:r>
                <a:rPr lang="ko-KR" altLang="en-US" dirty="0" smtClean="0"/>
                <a:t>조</a:t>
              </a:r>
              <a:endParaRPr lang="ko-KR" altLang="en-US" dirty="0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6" y="3186594"/>
            <a:ext cx="4406971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7" name="그룹 116"/>
          <p:cNvGrpSpPr/>
          <p:nvPr/>
        </p:nvGrpSpPr>
        <p:grpSpPr>
          <a:xfrm>
            <a:off x="895300" y="4438479"/>
            <a:ext cx="4572000" cy="1449940"/>
            <a:chOff x="766645" y="3056418"/>
            <a:chExt cx="4572000" cy="1449940"/>
          </a:xfrm>
        </p:grpSpPr>
        <p:sp>
          <p:nvSpPr>
            <p:cNvPr id="115" name="직사각형 114"/>
            <p:cNvSpPr/>
            <p:nvPr/>
          </p:nvSpPr>
          <p:spPr>
            <a:xfrm>
              <a:off x="766645" y="3583028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dirty="0"/>
                <a:t>어느 누구도 고문</a:t>
              </a:r>
              <a:r>
                <a:rPr lang="en-US" altLang="ko-KR" dirty="0"/>
                <a:t>, </a:t>
              </a:r>
              <a:r>
                <a:rPr lang="ko-KR" altLang="en-US" dirty="0"/>
                <a:t>또는 잔혹하거나 비인도적이거나 굴욕적인 처우 또는 형벌을 받지 아니한다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87214" y="3056418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제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조</a:t>
              </a:r>
              <a:endParaRPr lang="ko-KR" altLang="en-US" dirty="0"/>
            </a:p>
          </p:txBody>
        </p:sp>
      </p:grpSp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87" y="6546643"/>
            <a:ext cx="5024784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4" name="그룹 133"/>
          <p:cNvGrpSpPr/>
          <p:nvPr/>
        </p:nvGrpSpPr>
        <p:grpSpPr>
          <a:xfrm>
            <a:off x="567055" y="7605464"/>
            <a:ext cx="4572000" cy="2557935"/>
            <a:chOff x="766645" y="3056418"/>
            <a:chExt cx="4572000" cy="2557935"/>
          </a:xfrm>
        </p:grpSpPr>
        <p:sp>
          <p:nvSpPr>
            <p:cNvPr id="135" name="직사각형 134"/>
            <p:cNvSpPr/>
            <p:nvPr/>
          </p:nvSpPr>
          <p:spPr>
            <a:xfrm>
              <a:off x="766645" y="3583028"/>
              <a:ext cx="4572000" cy="2031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dirty="0"/>
                <a:t>모든 사람은 사상</a:t>
              </a:r>
              <a:r>
                <a:rPr lang="en-US" altLang="ko-KR" dirty="0"/>
                <a:t>, </a:t>
              </a:r>
              <a:r>
                <a:rPr lang="ko-KR" altLang="en-US" dirty="0"/>
                <a:t>양심 및 종교의 자유에 대한 권리를 가진다</a:t>
              </a:r>
              <a:r>
                <a:rPr lang="en-US" altLang="ko-KR" dirty="0"/>
                <a:t>. </a:t>
              </a:r>
              <a:r>
                <a:rPr lang="ko-KR" altLang="en-US" dirty="0"/>
                <a:t>이러한 권리는 종교 또는 신념을 변경할 자유와</a:t>
              </a:r>
              <a:r>
                <a:rPr lang="en-US" altLang="ko-KR" dirty="0"/>
                <a:t>, </a:t>
              </a:r>
              <a:r>
                <a:rPr lang="ko-KR" altLang="en-US" dirty="0"/>
                <a:t>단독으로 또는 다른 사람과 공동으로 그리고 공적으로 또는 사적으로 선교</a:t>
              </a:r>
              <a:r>
                <a:rPr lang="en-US" altLang="ko-KR" dirty="0"/>
                <a:t>, </a:t>
              </a:r>
              <a:r>
                <a:rPr lang="ko-KR" altLang="en-US" dirty="0"/>
                <a:t>행사</a:t>
              </a:r>
              <a:r>
                <a:rPr lang="en-US" altLang="ko-KR" dirty="0"/>
                <a:t>, </a:t>
              </a:r>
              <a:r>
                <a:rPr lang="ko-KR" altLang="en-US" dirty="0"/>
                <a:t>예배 및 의식에 의하여 자신의 종교나 신념을 표명하는 자유를 포함한다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87214" y="3056418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 </a:t>
              </a:r>
              <a:r>
                <a:rPr lang="en-US" altLang="ko-KR" dirty="0" smtClean="0"/>
                <a:t>18</a:t>
              </a:r>
              <a:r>
                <a:rPr lang="ko-KR" altLang="en-US" dirty="0" smtClean="0"/>
                <a:t>조</a:t>
              </a:r>
              <a:endParaRPr lang="ko-KR" altLang="en-US" dirty="0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81698" y="6088956"/>
            <a:ext cx="8961470" cy="853731"/>
            <a:chOff x="81698" y="6088956"/>
            <a:chExt cx="8961470" cy="853731"/>
          </a:xfrm>
        </p:grpSpPr>
        <p:sp>
          <p:nvSpPr>
            <p:cNvPr id="122" name="직사각형 121"/>
            <p:cNvSpPr/>
            <p:nvPr/>
          </p:nvSpPr>
          <p:spPr>
            <a:xfrm>
              <a:off x="81698" y="6181305"/>
              <a:ext cx="8926712" cy="761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16456" y="6088956"/>
              <a:ext cx="8926712" cy="923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300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7 L 0.00469 -0.3252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-1627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1.38889E-6 -0.2939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9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-0.00191 -0.6497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3250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57 -0.0919 L 0.02326 -0.69861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간단한 조약 예시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05476" y="357861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조 </a:t>
            </a:r>
            <a:endParaRPr lang="en-US" altLang="ko-KR" sz="2400" dirty="0" smtClean="0"/>
          </a:p>
          <a:p>
            <a:r>
              <a:rPr lang="en-US" altLang="ko-KR" sz="2400" dirty="0" smtClean="0"/>
              <a:t>5</a:t>
            </a:r>
            <a:r>
              <a:rPr lang="ko-KR" altLang="en-US" sz="2400" dirty="0" smtClean="0"/>
              <a:t>조</a:t>
            </a:r>
            <a:r>
              <a:rPr lang="en-US" altLang="ko-KR" sz="2400" dirty="0" smtClean="0"/>
              <a:t>-</a:t>
            </a:r>
            <a:r>
              <a:rPr lang="ko-KR" altLang="en-US" sz="2400" dirty="0" err="1" smtClean="0"/>
              <a:t>백린탄</a:t>
            </a:r>
            <a:endParaRPr lang="en-US" altLang="ko-KR" sz="2400" dirty="0" smtClean="0"/>
          </a:p>
          <a:p>
            <a:r>
              <a:rPr lang="en-US" altLang="ko-KR" sz="2400" dirty="0" smtClean="0"/>
              <a:t>18</a:t>
            </a:r>
            <a:r>
              <a:rPr lang="ko-KR" altLang="en-US" sz="2400" dirty="0" smtClean="0"/>
              <a:t>조 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종교자유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158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게임 </a:t>
            </a:r>
            <a:r>
              <a:rPr lang="en-US" altLang="ko-KR" dirty="0" smtClean="0"/>
              <a:t>-&gt;ww2 </a:t>
            </a:r>
            <a:r>
              <a:rPr lang="ko-KR" altLang="en-US" dirty="0" smtClean="0"/>
              <a:t>캠페인 세계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대전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6589240" y="97399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발생원인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히틀러</a:t>
            </a:r>
            <a:endParaRPr lang="en-US" altLang="ko-KR" dirty="0" smtClean="0"/>
          </a:p>
        </p:txBody>
      </p:sp>
      <p:grpSp>
        <p:nvGrpSpPr>
          <p:cNvPr id="43" name="그룹 42"/>
          <p:cNvGrpSpPr/>
          <p:nvPr/>
        </p:nvGrpSpPr>
        <p:grpSpPr>
          <a:xfrm>
            <a:off x="284764" y="332656"/>
            <a:ext cx="8560036" cy="5617140"/>
            <a:chOff x="284764" y="332656"/>
            <a:chExt cx="8560036" cy="5617140"/>
          </a:xfrm>
        </p:grpSpPr>
        <p:grpSp>
          <p:nvGrpSpPr>
            <p:cNvPr id="5" name="그룹 4"/>
            <p:cNvGrpSpPr/>
            <p:nvPr/>
          </p:nvGrpSpPr>
          <p:grpSpPr>
            <a:xfrm>
              <a:off x="284764" y="332656"/>
              <a:ext cx="8560036" cy="5617140"/>
              <a:chOff x="200025" y="196744"/>
              <a:chExt cx="11753850" cy="6486525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200025" y="196744"/>
                <a:ext cx="11753850" cy="6486525"/>
                <a:chOff x="200025" y="196744"/>
                <a:chExt cx="11753850" cy="6486525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200025" y="196744"/>
                  <a:ext cx="11753850" cy="6486525"/>
                  <a:chOff x="200025" y="200024"/>
                  <a:chExt cx="11753850" cy="6486525"/>
                </a:xfrm>
              </p:grpSpPr>
              <p:sp>
                <p:nvSpPr>
                  <p:cNvPr id="17" name="양쪽 모서리가 둥근 사각형 16"/>
                  <p:cNvSpPr/>
                  <p:nvPr/>
                </p:nvSpPr>
                <p:spPr>
                  <a:xfrm>
                    <a:off x="200025" y="200024"/>
                    <a:ext cx="11753850" cy="6486525"/>
                  </a:xfrm>
                  <a:prstGeom prst="round2SameRect">
                    <a:avLst>
                      <a:gd name="adj1" fmla="val 981"/>
                      <a:gd name="adj2" fmla="val 0"/>
                    </a:avLst>
                  </a:prstGeom>
                  <a:gradFill>
                    <a:gsLst>
                      <a:gs pos="8000">
                        <a:srgbClr val="B7D4E7"/>
                      </a:gs>
                      <a:gs pos="2000">
                        <a:srgbClr val="9BC1DA"/>
                      </a:gs>
                      <a:gs pos="29000">
                        <a:srgbClr val="D6E9F5"/>
                      </a:gs>
                      <a:gs pos="29000">
                        <a:srgbClr val="B3D7EC"/>
                      </a:gs>
                    </a:gsLst>
                    <a:lin ang="5400000" scaled="1"/>
                  </a:gradFill>
                  <a:ln w="6350">
                    <a:solidFill>
                      <a:schemeClr val="tx1"/>
                    </a:solidFill>
                  </a:ln>
                  <a:effectLst>
                    <a:outerShdw blurRad="2032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8" name="그룹 17"/>
                  <p:cNvGrpSpPr/>
                  <p:nvPr/>
                </p:nvGrpSpPr>
                <p:grpSpPr>
                  <a:xfrm>
                    <a:off x="291525" y="475764"/>
                    <a:ext cx="360000" cy="360000"/>
                    <a:chOff x="291525" y="577238"/>
                    <a:chExt cx="360000" cy="360000"/>
                  </a:xfrm>
                </p:grpSpPr>
                <p:sp>
                  <p:nvSpPr>
                    <p:cNvPr id="37" name="타원 36"/>
                    <p:cNvSpPr/>
                    <p:nvPr/>
                  </p:nvSpPr>
                  <p:spPr>
                    <a:xfrm>
                      <a:off x="291525" y="577238"/>
                      <a:ext cx="360000" cy="3600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33000">
                          <a:srgbClr val="00AAD5"/>
                        </a:gs>
                        <a:gs pos="100000">
                          <a:srgbClr val="0094C9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38" name="그룹 37"/>
                    <p:cNvGrpSpPr/>
                    <p:nvPr/>
                  </p:nvGrpSpPr>
                  <p:grpSpPr>
                    <a:xfrm>
                      <a:off x="391049" y="695832"/>
                      <a:ext cx="180000" cy="122813"/>
                      <a:chOff x="391553" y="695240"/>
                      <a:chExt cx="180000" cy="122813"/>
                    </a:xfrm>
                  </p:grpSpPr>
                  <p:sp>
                    <p:nvSpPr>
                      <p:cNvPr id="39" name="L 도형 38"/>
                      <p:cNvSpPr/>
                      <p:nvPr/>
                    </p:nvSpPr>
                    <p:spPr>
                      <a:xfrm rot="2700000">
                        <a:off x="391555" y="695240"/>
                        <a:ext cx="122813" cy="122813"/>
                      </a:xfrm>
                      <a:prstGeom prst="corner">
                        <a:avLst>
                          <a:gd name="adj1" fmla="val 28070"/>
                          <a:gd name="adj2" fmla="val 25851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40" name="직사각형 39"/>
                      <p:cNvSpPr/>
                      <p:nvPr/>
                    </p:nvSpPr>
                    <p:spPr>
                      <a:xfrm>
                        <a:off x="391553" y="734476"/>
                        <a:ext cx="180000" cy="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9" name="그룹 18"/>
                  <p:cNvGrpSpPr/>
                  <p:nvPr/>
                </p:nvGrpSpPr>
                <p:grpSpPr>
                  <a:xfrm>
                    <a:off x="733972" y="504669"/>
                    <a:ext cx="288000" cy="288000"/>
                    <a:chOff x="743025" y="606143"/>
                    <a:chExt cx="288000" cy="288000"/>
                  </a:xfrm>
                </p:grpSpPr>
                <p:sp>
                  <p:nvSpPr>
                    <p:cNvPr id="35" name="타원 34"/>
                    <p:cNvSpPr/>
                    <p:nvPr/>
                  </p:nvSpPr>
                  <p:spPr>
                    <a:xfrm>
                      <a:off x="743025" y="606143"/>
                      <a:ext cx="288000" cy="2880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14000">
                          <a:srgbClr val="B7D4E7"/>
                        </a:gs>
                        <a:gs pos="50000">
                          <a:srgbClr val="D6E9F5"/>
                        </a:gs>
                        <a:gs pos="50000">
                          <a:srgbClr val="B3D7EC"/>
                        </a:gs>
                      </a:gsLst>
                      <a:lin ang="5400000" scaled="1"/>
                      <a:tileRect/>
                    </a:gra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" name="자유형 35"/>
                    <p:cNvSpPr/>
                    <p:nvPr/>
                  </p:nvSpPr>
                  <p:spPr>
                    <a:xfrm flipH="1">
                      <a:off x="807038" y="690774"/>
                      <a:ext cx="161093" cy="140662"/>
                    </a:xfrm>
                    <a:custGeom>
                      <a:avLst/>
                      <a:gdLst>
                        <a:gd name="connsiteX0" fmla="*/ 76368 w 174921"/>
                        <a:gd name="connsiteY0" fmla="*/ 0 h 152736"/>
                        <a:gd name="connsiteX1" fmla="*/ 0 w 174921"/>
                        <a:gd name="connsiteY1" fmla="*/ 76368 h 152736"/>
                        <a:gd name="connsiteX2" fmla="*/ 76368 w 174921"/>
                        <a:gd name="connsiteY2" fmla="*/ 152736 h 152736"/>
                        <a:gd name="connsiteX3" fmla="*/ 102566 w 174921"/>
                        <a:gd name="connsiteY3" fmla="*/ 126537 h 152736"/>
                        <a:gd name="connsiteX4" fmla="*/ 66366 w 174921"/>
                        <a:gd name="connsiteY4" fmla="*/ 90337 h 152736"/>
                        <a:gd name="connsiteX5" fmla="*/ 174921 w 174921"/>
                        <a:gd name="connsiteY5" fmla="*/ 90337 h 152736"/>
                        <a:gd name="connsiteX6" fmla="*/ 174921 w 174921"/>
                        <a:gd name="connsiteY6" fmla="*/ 54337 h 152736"/>
                        <a:gd name="connsiteX7" fmla="*/ 71040 w 174921"/>
                        <a:gd name="connsiteY7" fmla="*/ 54337 h 152736"/>
                        <a:gd name="connsiteX8" fmla="*/ 100872 w 174921"/>
                        <a:gd name="connsiteY8" fmla="*/ 24505 h 1527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4921" h="152736">
                          <a:moveTo>
                            <a:pt x="76368" y="0"/>
                          </a:moveTo>
                          <a:lnTo>
                            <a:pt x="0" y="76368"/>
                          </a:lnTo>
                          <a:lnTo>
                            <a:pt x="76368" y="152736"/>
                          </a:lnTo>
                          <a:lnTo>
                            <a:pt x="102566" y="126537"/>
                          </a:lnTo>
                          <a:lnTo>
                            <a:pt x="66366" y="90337"/>
                          </a:lnTo>
                          <a:lnTo>
                            <a:pt x="174921" y="90337"/>
                          </a:lnTo>
                          <a:lnTo>
                            <a:pt x="174921" y="54337"/>
                          </a:lnTo>
                          <a:lnTo>
                            <a:pt x="71040" y="54337"/>
                          </a:lnTo>
                          <a:lnTo>
                            <a:pt x="100872" y="24505"/>
                          </a:lnTo>
                          <a:close/>
                        </a:path>
                      </a:pathLst>
                    </a:custGeom>
                    <a:solidFill>
                      <a:srgbClr val="EBF3FA"/>
                    </a:solidFill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8055985" y="489670"/>
                    <a:ext cx="1820094" cy="402627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atinLnBrk="0">
                      <a:defRPr/>
                    </a:pPr>
                    <a:endParaRPr lang="ko-KR" altLang="en-US" sz="32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</a:endParaRPr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9876078" y="488262"/>
                    <a:ext cx="398222" cy="40403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E9F5"/>
                      </a:gs>
                      <a:gs pos="100000">
                        <a:srgbClr val="B3D7EC"/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2" name="그룹 21"/>
                  <p:cNvGrpSpPr/>
                  <p:nvPr/>
                </p:nvGrpSpPr>
                <p:grpSpPr>
                  <a:xfrm>
                    <a:off x="10554660" y="271668"/>
                    <a:ext cx="1077857" cy="516319"/>
                    <a:chOff x="10554660" y="309768"/>
                    <a:chExt cx="1077857" cy="516319"/>
                  </a:xfrm>
                </p:grpSpPr>
                <p:sp>
                  <p:nvSpPr>
                    <p:cNvPr id="24" name="모서리가 둥근 직사각형 23"/>
                    <p:cNvSpPr/>
                    <p:nvPr/>
                  </p:nvSpPr>
                  <p:spPr>
                    <a:xfrm>
                      <a:off x="10554660" y="309768"/>
                      <a:ext cx="322889" cy="15204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14000">
                          <a:srgbClr val="B7D4E7"/>
                        </a:gs>
                        <a:gs pos="50000">
                          <a:srgbClr val="D6E9F5"/>
                        </a:gs>
                        <a:gs pos="50000">
                          <a:srgbClr val="B3D7EC"/>
                        </a:gs>
                      </a:gsLst>
                      <a:lin ang="5400000" scaled="1"/>
                      <a:tileRect/>
                    </a:gra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5" name="모서리가 둥근 직사각형 24"/>
                    <p:cNvSpPr/>
                    <p:nvPr/>
                  </p:nvSpPr>
                  <p:spPr>
                    <a:xfrm>
                      <a:off x="10626104" y="385788"/>
                      <a:ext cx="180000" cy="36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6" name="모서리가 둥근 직사각형 25"/>
                    <p:cNvSpPr/>
                    <p:nvPr/>
                  </p:nvSpPr>
                  <p:spPr>
                    <a:xfrm>
                      <a:off x="10932144" y="309768"/>
                      <a:ext cx="322889" cy="15204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14000">
                          <a:srgbClr val="B7D4E7"/>
                        </a:gs>
                        <a:gs pos="50000">
                          <a:srgbClr val="D6E9F5"/>
                        </a:gs>
                        <a:gs pos="50000">
                          <a:srgbClr val="B3D7EC"/>
                        </a:gs>
                      </a:gsLst>
                      <a:lin ang="5400000" scaled="1"/>
                      <a:tileRect/>
                    </a:gra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7" name="액자 26"/>
                    <p:cNvSpPr/>
                    <p:nvPr/>
                  </p:nvSpPr>
                  <p:spPr>
                    <a:xfrm>
                      <a:off x="11041116" y="345281"/>
                      <a:ext cx="104943" cy="76507"/>
                    </a:xfrm>
                    <a:prstGeom prst="frame">
                      <a:avLst>
                        <a:gd name="adj1" fmla="val 34286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8" name="모서리가 둥근 직사각형 27"/>
                    <p:cNvSpPr/>
                    <p:nvPr/>
                  </p:nvSpPr>
                  <p:spPr>
                    <a:xfrm>
                      <a:off x="11309628" y="309768"/>
                      <a:ext cx="322889" cy="15204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50000">
                          <a:srgbClr val="FA9E93"/>
                        </a:gs>
                        <a:gs pos="50000">
                          <a:srgbClr val="E66958"/>
                        </a:gs>
                      </a:gsLst>
                      <a:lin ang="5400000" scaled="1"/>
                      <a:tileRect/>
                    </a:gra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9" name="덧셈 기호 28"/>
                    <p:cNvSpPr/>
                    <p:nvPr/>
                  </p:nvSpPr>
                  <p:spPr>
                    <a:xfrm rot="2700000">
                      <a:off x="11402111" y="320249"/>
                      <a:ext cx="137922" cy="137922"/>
                    </a:xfrm>
                    <a:prstGeom prst="mathPlus">
                      <a:avLst>
                        <a:gd name="adj1" fmla="val 15175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" name="Freeform 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49385" y="647299"/>
                      <a:ext cx="178924" cy="178788"/>
                    </a:xfrm>
                    <a:custGeom>
                      <a:avLst/>
                      <a:gdLst>
                        <a:gd name="T0" fmla="*/ 11090 w 13233"/>
                        <a:gd name="T1" fmla="*/ 4455 h 13229"/>
                        <a:gd name="T2" fmla="*/ 11990 w 13233"/>
                        <a:gd name="T3" fmla="*/ 2957 h 13229"/>
                        <a:gd name="T4" fmla="*/ 11323 w 13233"/>
                        <a:gd name="T5" fmla="*/ 1949 h 13229"/>
                        <a:gd name="T6" fmla="*/ 10821 w 13233"/>
                        <a:gd name="T7" fmla="*/ 1758 h 13229"/>
                        <a:gd name="T8" fmla="*/ 9177 w 13233"/>
                        <a:gd name="T9" fmla="*/ 2363 h 13229"/>
                        <a:gd name="T10" fmla="*/ 7918 w 13233"/>
                        <a:gd name="T11" fmla="*/ 1831 h 13229"/>
                        <a:gd name="T12" fmla="*/ 7428 w 13233"/>
                        <a:gd name="T13" fmla="*/ 171 h 13229"/>
                        <a:gd name="T14" fmla="*/ 6230 w 13233"/>
                        <a:gd name="T15" fmla="*/ 0 h 13229"/>
                        <a:gd name="T16" fmla="*/ 5755 w 13233"/>
                        <a:gd name="T17" fmla="*/ 248 h 13229"/>
                        <a:gd name="T18" fmla="*/ 5163 w 13233"/>
                        <a:gd name="T19" fmla="*/ 1878 h 13229"/>
                        <a:gd name="T20" fmla="*/ 4128 w 13233"/>
                        <a:gd name="T21" fmla="*/ 2332 h 13229"/>
                        <a:gd name="T22" fmla="*/ 2648 w 13233"/>
                        <a:gd name="T23" fmla="*/ 1511 h 13229"/>
                        <a:gd name="T24" fmla="*/ 1681 w 13233"/>
                        <a:gd name="T25" fmla="*/ 2236 h 13229"/>
                        <a:gd name="T26" fmla="*/ 1521 w 13233"/>
                        <a:gd name="T27" fmla="*/ 2748 h 13229"/>
                        <a:gd name="T28" fmla="*/ 2245 w 13233"/>
                        <a:gd name="T29" fmla="*/ 4292 h 13229"/>
                        <a:gd name="T30" fmla="*/ 1832 w 13233"/>
                        <a:gd name="T31" fmla="*/ 5339 h 13229"/>
                        <a:gd name="T32" fmla="*/ 171 w 13233"/>
                        <a:gd name="T33" fmla="*/ 5811 h 13229"/>
                        <a:gd name="T34" fmla="*/ 0 w 13233"/>
                        <a:gd name="T35" fmla="*/ 7007 h 13229"/>
                        <a:gd name="T36" fmla="*/ 248 w 13233"/>
                        <a:gd name="T37" fmla="*/ 7483 h 13229"/>
                        <a:gd name="T38" fmla="*/ 1941 w 13233"/>
                        <a:gd name="T39" fmla="*/ 8249 h 13229"/>
                        <a:gd name="T40" fmla="*/ 1331 w 13233"/>
                        <a:gd name="T41" fmla="*/ 10120 h 13229"/>
                        <a:gd name="T42" fmla="*/ 1397 w 13233"/>
                        <a:gd name="T43" fmla="*/ 10695 h 13229"/>
                        <a:gd name="T44" fmla="*/ 2254 w 13233"/>
                        <a:gd name="T45" fmla="*/ 11503 h 13229"/>
                        <a:gd name="T46" fmla="*/ 3830 w 13233"/>
                        <a:gd name="T47" fmla="*/ 10713 h 13229"/>
                        <a:gd name="T48" fmla="*/ 4905 w 13233"/>
                        <a:gd name="T49" fmla="*/ 11265 h 13229"/>
                        <a:gd name="T50" fmla="*/ 5704 w 13233"/>
                        <a:gd name="T51" fmla="*/ 12894 h 13229"/>
                        <a:gd name="T52" fmla="*/ 6177 w 13233"/>
                        <a:gd name="T53" fmla="*/ 13228 h 13229"/>
                        <a:gd name="T54" fmla="*/ 7351 w 13233"/>
                        <a:gd name="T55" fmla="*/ 13123 h 13229"/>
                        <a:gd name="T56" fmla="*/ 7807 w 13233"/>
                        <a:gd name="T57" fmla="*/ 11428 h 13229"/>
                        <a:gd name="T58" fmla="*/ 8775 w 13233"/>
                        <a:gd name="T59" fmla="*/ 11080 h 13229"/>
                        <a:gd name="T60" fmla="*/ 10429 w 13233"/>
                        <a:gd name="T61" fmla="*/ 11726 h 13229"/>
                        <a:gd name="T62" fmla="*/ 11000 w 13233"/>
                        <a:gd name="T63" fmla="*/ 11627 h 13229"/>
                        <a:gd name="T64" fmla="*/ 11755 w 13233"/>
                        <a:gd name="T65" fmla="*/ 10723 h 13229"/>
                        <a:gd name="T66" fmla="*/ 10864 w 13233"/>
                        <a:gd name="T67" fmla="*/ 9182 h 13229"/>
                        <a:gd name="T68" fmla="*/ 11303 w 13233"/>
                        <a:gd name="T69" fmla="*/ 8253 h 13229"/>
                        <a:gd name="T70" fmla="*/ 12898 w 13233"/>
                        <a:gd name="T71" fmla="*/ 7533 h 13229"/>
                        <a:gd name="T72" fmla="*/ 13232 w 13233"/>
                        <a:gd name="T73" fmla="*/ 7060 h 13229"/>
                        <a:gd name="T74" fmla="*/ 13126 w 13233"/>
                        <a:gd name="T75" fmla="*/ 5887 h 13229"/>
                        <a:gd name="T76" fmla="*/ 6637 w 13233"/>
                        <a:gd name="T77" fmla="*/ 9096 h 13229"/>
                        <a:gd name="T78" fmla="*/ 5958 w 13233"/>
                        <a:gd name="T79" fmla="*/ 9002 h 13229"/>
                        <a:gd name="T80" fmla="*/ 5300 w 13233"/>
                        <a:gd name="T81" fmla="*/ 8705 h 13229"/>
                        <a:gd name="T82" fmla="*/ 4761 w 13233"/>
                        <a:gd name="T83" fmla="*/ 8239 h 13229"/>
                        <a:gd name="T84" fmla="*/ 4375 w 13233"/>
                        <a:gd name="T85" fmla="*/ 7635 h 13229"/>
                        <a:gd name="T86" fmla="*/ 4176 w 13233"/>
                        <a:gd name="T87" fmla="*/ 6931 h 13229"/>
                        <a:gd name="T88" fmla="*/ 4176 w 13233"/>
                        <a:gd name="T89" fmla="*/ 6299 h 13229"/>
                        <a:gd name="T90" fmla="*/ 4375 w 13233"/>
                        <a:gd name="T91" fmla="*/ 5594 h 13229"/>
                        <a:gd name="T92" fmla="*/ 4761 w 13233"/>
                        <a:gd name="T93" fmla="*/ 4992 h 13229"/>
                        <a:gd name="T94" fmla="*/ 5300 w 13233"/>
                        <a:gd name="T95" fmla="*/ 4525 h 13229"/>
                        <a:gd name="T96" fmla="*/ 5958 w 13233"/>
                        <a:gd name="T97" fmla="*/ 4228 h 13229"/>
                        <a:gd name="T98" fmla="*/ 6637 w 13233"/>
                        <a:gd name="T99" fmla="*/ 4135 h 13229"/>
                        <a:gd name="T100" fmla="*/ 7316 w 13233"/>
                        <a:gd name="T101" fmla="*/ 4228 h 13229"/>
                        <a:gd name="T102" fmla="*/ 7974 w 13233"/>
                        <a:gd name="T103" fmla="*/ 4525 h 13229"/>
                        <a:gd name="T104" fmla="*/ 8513 w 13233"/>
                        <a:gd name="T105" fmla="*/ 4992 h 13229"/>
                        <a:gd name="T106" fmla="*/ 8899 w 13233"/>
                        <a:gd name="T107" fmla="*/ 5594 h 13229"/>
                        <a:gd name="T108" fmla="*/ 9098 w 13233"/>
                        <a:gd name="T109" fmla="*/ 6299 h 13229"/>
                        <a:gd name="T110" fmla="*/ 9098 w 13233"/>
                        <a:gd name="T111" fmla="*/ 6931 h 13229"/>
                        <a:gd name="T112" fmla="*/ 8899 w 13233"/>
                        <a:gd name="T113" fmla="*/ 7635 h 13229"/>
                        <a:gd name="T114" fmla="*/ 8513 w 13233"/>
                        <a:gd name="T115" fmla="*/ 8239 h 13229"/>
                        <a:gd name="T116" fmla="*/ 7974 w 13233"/>
                        <a:gd name="T117" fmla="*/ 8705 h 13229"/>
                        <a:gd name="T118" fmla="*/ 7316 w 13233"/>
                        <a:gd name="T119" fmla="*/ 9002 h 13229"/>
                        <a:gd name="T120" fmla="*/ 6637 w 13233"/>
                        <a:gd name="T121" fmla="*/ 9096 h 132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3233" h="13229">
                          <a:moveTo>
                            <a:pt x="12749" y="5652"/>
                          </a:moveTo>
                          <a:lnTo>
                            <a:pt x="11437" y="5433"/>
                          </a:lnTo>
                          <a:lnTo>
                            <a:pt x="11401" y="5288"/>
                          </a:lnTo>
                          <a:lnTo>
                            <a:pt x="11313" y="5002"/>
                          </a:lnTo>
                          <a:lnTo>
                            <a:pt x="11209" y="4725"/>
                          </a:lnTo>
                          <a:lnTo>
                            <a:pt x="11090" y="4455"/>
                          </a:lnTo>
                          <a:lnTo>
                            <a:pt x="11023" y="4324"/>
                          </a:lnTo>
                          <a:lnTo>
                            <a:pt x="11862" y="3285"/>
                          </a:lnTo>
                          <a:lnTo>
                            <a:pt x="11894" y="3243"/>
                          </a:lnTo>
                          <a:lnTo>
                            <a:pt x="11944" y="3152"/>
                          </a:lnTo>
                          <a:lnTo>
                            <a:pt x="11976" y="3056"/>
                          </a:lnTo>
                          <a:lnTo>
                            <a:pt x="11990" y="2957"/>
                          </a:lnTo>
                          <a:lnTo>
                            <a:pt x="11988" y="2857"/>
                          </a:lnTo>
                          <a:lnTo>
                            <a:pt x="11968" y="2759"/>
                          </a:lnTo>
                          <a:lnTo>
                            <a:pt x="11931" y="2664"/>
                          </a:lnTo>
                          <a:lnTo>
                            <a:pt x="11878" y="2577"/>
                          </a:lnTo>
                          <a:lnTo>
                            <a:pt x="11844" y="2536"/>
                          </a:lnTo>
                          <a:lnTo>
                            <a:pt x="11323" y="1949"/>
                          </a:lnTo>
                          <a:lnTo>
                            <a:pt x="11287" y="1910"/>
                          </a:lnTo>
                          <a:lnTo>
                            <a:pt x="11205" y="1847"/>
                          </a:lnTo>
                          <a:lnTo>
                            <a:pt x="11115" y="1800"/>
                          </a:lnTo>
                          <a:lnTo>
                            <a:pt x="11020" y="1769"/>
                          </a:lnTo>
                          <a:lnTo>
                            <a:pt x="10921" y="1754"/>
                          </a:lnTo>
                          <a:lnTo>
                            <a:pt x="10821" y="1758"/>
                          </a:lnTo>
                          <a:lnTo>
                            <a:pt x="10722" y="1779"/>
                          </a:lnTo>
                          <a:lnTo>
                            <a:pt x="10627" y="1816"/>
                          </a:lnTo>
                          <a:lnTo>
                            <a:pt x="10581" y="1844"/>
                          </a:lnTo>
                          <a:lnTo>
                            <a:pt x="9460" y="2548"/>
                          </a:lnTo>
                          <a:lnTo>
                            <a:pt x="9367" y="2484"/>
                          </a:lnTo>
                          <a:lnTo>
                            <a:pt x="9177" y="2363"/>
                          </a:lnTo>
                          <a:lnTo>
                            <a:pt x="8980" y="2251"/>
                          </a:lnTo>
                          <a:lnTo>
                            <a:pt x="8778" y="2148"/>
                          </a:lnTo>
                          <a:lnTo>
                            <a:pt x="8570" y="2055"/>
                          </a:lnTo>
                          <a:lnTo>
                            <a:pt x="8358" y="1970"/>
                          </a:lnTo>
                          <a:lnTo>
                            <a:pt x="8141" y="1896"/>
                          </a:lnTo>
                          <a:lnTo>
                            <a:pt x="7918" y="1831"/>
                          </a:lnTo>
                          <a:lnTo>
                            <a:pt x="7807" y="1802"/>
                          </a:lnTo>
                          <a:lnTo>
                            <a:pt x="7587" y="484"/>
                          </a:lnTo>
                          <a:lnTo>
                            <a:pt x="7577" y="432"/>
                          </a:lnTo>
                          <a:lnTo>
                            <a:pt x="7542" y="336"/>
                          </a:lnTo>
                          <a:lnTo>
                            <a:pt x="7492" y="248"/>
                          </a:lnTo>
                          <a:lnTo>
                            <a:pt x="7428" y="171"/>
                          </a:lnTo>
                          <a:lnTo>
                            <a:pt x="7351" y="107"/>
                          </a:lnTo>
                          <a:lnTo>
                            <a:pt x="7265" y="56"/>
                          </a:lnTo>
                          <a:lnTo>
                            <a:pt x="7171" y="20"/>
                          </a:lnTo>
                          <a:lnTo>
                            <a:pt x="7069" y="3"/>
                          </a:lnTo>
                          <a:lnTo>
                            <a:pt x="7016" y="0"/>
                          </a:lnTo>
                          <a:lnTo>
                            <a:pt x="6230" y="0"/>
                          </a:lnTo>
                          <a:lnTo>
                            <a:pt x="6177" y="3"/>
                          </a:lnTo>
                          <a:lnTo>
                            <a:pt x="6076" y="20"/>
                          </a:lnTo>
                          <a:lnTo>
                            <a:pt x="5981" y="56"/>
                          </a:lnTo>
                          <a:lnTo>
                            <a:pt x="5895" y="107"/>
                          </a:lnTo>
                          <a:lnTo>
                            <a:pt x="5818" y="171"/>
                          </a:lnTo>
                          <a:lnTo>
                            <a:pt x="5755" y="248"/>
                          </a:lnTo>
                          <a:lnTo>
                            <a:pt x="5704" y="336"/>
                          </a:lnTo>
                          <a:lnTo>
                            <a:pt x="5670" y="432"/>
                          </a:lnTo>
                          <a:lnTo>
                            <a:pt x="5660" y="484"/>
                          </a:lnTo>
                          <a:lnTo>
                            <a:pt x="5440" y="1802"/>
                          </a:lnTo>
                          <a:lnTo>
                            <a:pt x="5347" y="1825"/>
                          </a:lnTo>
                          <a:lnTo>
                            <a:pt x="5163" y="1878"/>
                          </a:lnTo>
                          <a:lnTo>
                            <a:pt x="4982" y="1938"/>
                          </a:lnTo>
                          <a:lnTo>
                            <a:pt x="4805" y="2003"/>
                          </a:lnTo>
                          <a:lnTo>
                            <a:pt x="4630" y="2077"/>
                          </a:lnTo>
                          <a:lnTo>
                            <a:pt x="4459" y="2155"/>
                          </a:lnTo>
                          <a:lnTo>
                            <a:pt x="4292" y="2240"/>
                          </a:lnTo>
                          <a:lnTo>
                            <a:pt x="4128" y="2332"/>
                          </a:lnTo>
                          <a:lnTo>
                            <a:pt x="4048" y="2380"/>
                          </a:lnTo>
                          <a:lnTo>
                            <a:pt x="2982" y="1619"/>
                          </a:lnTo>
                          <a:lnTo>
                            <a:pt x="2939" y="1590"/>
                          </a:lnTo>
                          <a:lnTo>
                            <a:pt x="2845" y="1546"/>
                          </a:lnTo>
                          <a:lnTo>
                            <a:pt x="2748" y="1521"/>
                          </a:lnTo>
                          <a:lnTo>
                            <a:pt x="2648" y="1511"/>
                          </a:lnTo>
                          <a:lnTo>
                            <a:pt x="2549" y="1520"/>
                          </a:lnTo>
                          <a:lnTo>
                            <a:pt x="2451" y="1545"/>
                          </a:lnTo>
                          <a:lnTo>
                            <a:pt x="2359" y="1586"/>
                          </a:lnTo>
                          <a:lnTo>
                            <a:pt x="2275" y="1645"/>
                          </a:lnTo>
                          <a:lnTo>
                            <a:pt x="2236" y="1681"/>
                          </a:lnTo>
                          <a:lnTo>
                            <a:pt x="1681" y="2236"/>
                          </a:lnTo>
                          <a:lnTo>
                            <a:pt x="1645" y="2275"/>
                          </a:lnTo>
                          <a:lnTo>
                            <a:pt x="1586" y="2360"/>
                          </a:lnTo>
                          <a:lnTo>
                            <a:pt x="1545" y="2452"/>
                          </a:lnTo>
                          <a:lnTo>
                            <a:pt x="1520" y="2548"/>
                          </a:lnTo>
                          <a:lnTo>
                            <a:pt x="1511" y="2648"/>
                          </a:lnTo>
                          <a:lnTo>
                            <a:pt x="1521" y="2748"/>
                          </a:lnTo>
                          <a:lnTo>
                            <a:pt x="1546" y="2845"/>
                          </a:lnTo>
                          <a:lnTo>
                            <a:pt x="1591" y="2938"/>
                          </a:lnTo>
                          <a:lnTo>
                            <a:pt x="1620" y="2982"/>
                          </a:lnTo>
                          <a:lnTo>
                            <a:pt x="2382" y="4050"/>
                          </a:lnTo>
                          <a:lnTo>
                            <a:pt x="2335" y="4129"/>
                          </a:lnTo>
                          <a:lnTo>
                            <a:pt x="2245" y="4292"/>
                          </a:lnTo>
                          <a:lnTo>
                            <a:pt x="2160" y="4458"/>
                          </a:lnTo>
                          <a:lnTo>
                            <a:pt x="2082" y="4628"/>
                          </a:lnTo>
                          <a:lnTo>
                            <a:pt x="2010" y="4800"/>
                          </a:lnTo>
                          <a:lnTo>
                            <a:pt x="1944" y="4977"/>
                          </a:lnTo>
                          <a:lnTo>
                            <a:pt x="1885" y="5156"/>
                          </a:lnTo>
                          <a:lnTo>
                            <a:pt x="1832" y="5339"/>
                          </a:lnTo>
                          <a:lnTo>
                            <a:pt x="1809" y="5431"/>
                          </a:lnTo>
                          <a:lnTo>
                            <a:pt x="484" y="5652"/>
                          </a:lnTo>
                          <a:lnTo>
                            <a:pt x="432" y="5662"/>
                          </a:lnTo>
                          <a:lnTo>
                            <a:pt x="336" y="5696"/>
                          </a:lnTo>
                          <a:lnTo>
                            <a:pt x="248" y="5747"/>
                          </a:lnTo>
                          <a:lnTo>
                            <a:pt x="171" y="5811"/>
                          </a:lnTo>
                          <a:lnTo>
                            <a:pt x="106" y="5887"/>
                          </a:lnTo>
                          <a:lnTo>
                            <a:pt x="55" y="5973"/>
                          </a:lnTo>
                          <a:lnTo>
                            <a:pt x="20" y="6068"/>
                          </a:lnTo>
                          <a:lnTo>
                            <a:pt x="1" y="6170"/>
                          </a:lnTo>
                          <a:lnTo>
                            <a:pt x="0" y="6222"/>
                          </a:lnTo>
                          <a:lnTo>
                            <a:pt x="0" y="7007"/>
                          </a:lnTo>
                          <a:lnTo>
                            <a:pt x="1" y="7060"/>
                          </a:lnTo>
                          <a:lnTo>
                            <a:pt x="20" y="7161"/>
                          </a:lnTo>
                          <a:lnTo>
                            <a:pt x="55" y="7256"/>
                          </a:lnTo>
                          <a:lnTo>
                            <a:pt x="106" y="7343"/>
                          </a:lnTo>
                          <a:lnTo>
                            <a:pt x="171" y="7419"/>
                          </a:lnTo>
                          <a:lnTo>
                            <a:pt x="248" y="7483"/>
                          </a:lnTo>
                          <a:lnTo>
                            <a:pt x="336" y="7533"/>
                          </a:lnTo>
                          <a:lnTo>
                            <a:pt x="432" y="7568"/>
                          </a:lnTo>
                          <a:lnTo>
                            <a:pt x="484" y="7579"/>
                          </a:lnTo>
                          <a:lnTo>
                            <a:pt x="1809" y="7799"/>
                          </a:lnTo>
                          <a:lnTo>
                            <a:pt x="1849" y="7951"/>
                          </a:lnTo>
                          <a:lnTo>
                            <a:pt x="1941" y="8249"/>
                          </a:lnTo>
                          <a:lnTo>
                            <a:pt x="2050" y="8538"/>
                          </a:lnTo>
                          <a:lnTo>
                            <a:pt x="2176" y="8818"/>
                          </a:lnTo>
                          <a:lnTo>
                            <a:pt x="2247" y="8953"/>
                          </a:lnTo>
                          <a:lnTo>
                            <a:pt x="1412" y="9987"/>
                          </a:lnTo>
                          <a:lnTo>
                            <a:pt x="1381" y="10029"/>
                          </a:lnTo>
                          <a:lnTo>
                            <a:pt x="1331" y="10120"/>
                          </a:lnTo>
                          <a:lnTo>
                            <a:pt x="1299" y="10215"/>
                          </a:lnTo>
                          <a:lnTo>
                            <a:pt x="1285" y="10315"/>
                          </a:lnTo>
                          <a:lnTo>
                            <a:pt x="1287" y="10415"/>
                          </a:lnTo>
                          <a:lnTo>
                            <a:pt x="1306" y="10513"/>
                          </a:lnTo>
                          <a:lnTo>
                            <a:pt x="1342" y="10607"/>
                          </a:lnTo>
                          <a:lnTo>
                            <a:pt x="1397" y="10695"/>
                          </a:lnTo>
                          <a:lnTo>
                            <a:pt x="1430" y="10736"/>
                          </a:lnTo>
                          <a:lnTo>
                            <a:pt x="1952" y="11323"/>
                          </a:lnTo>
                          <a:lnTo>
                            <a:pt x="1988" y="11360"/>
                          </a:lnTo>
                          <a:lnTo>
                            <a:pt x="2069" y="11424"/>
                          </a:lnTo>
                          <a:lnTo>
                            <a:pt x="2159" y="11472"/>
                          </a:lnTo>
                          <a:lnTo>
                            <a:pt x="2254" y="11503"/>
                          </a:lnTo>
                          <a:lnTo>
                            <a:pt x="2353" y="11516"/>
                          </a:lnTo>
                          <a:lnTo>
                            <a:pt x="2453" y="11514"/>
                          </a:lnTo>
                          <a:lnTo>
                            <a:pt x="2552" y="11493"/>
                          </a:lnTo>
                          <a:lnTo>
                            <a:pt x="2647" y="11454"/>
                          </a:lnTo>
                          <a:lnTo>
                            <a:pt x="2693" y="11428"/>
                          </a:lnTo>
                          <a:lnTo>
                            <a:pt x="3830" y="10713"/>
                          </a:lnTo>
                          <a:lnTo>
                            <a:pt x="3921" y="10774"/>
                          </a:lnTo>
                          <a:lnTo>
                            <a:pt x="4107" y="10890"/>
                          </a:lnTo>
                          <a:lnTo>
                            <a:pt x="4299" y="10997"/>
                          </a:lnTo>
                          <a:lnTo>
                            <a:pt x="4496" y="11094"/>
                          </a:lnTo>
                          <a:lnTo>
                            <a:pt x="4697" y="11184"/>
                          </a:lnTo>
                          <a:lnTo>
                            <a:pt x="4905" y="11265"/>
                          </a:lnTo>
                          <a:lnTo>
                            <a:pt x="5115" y="11337"/>
                          </a:lnTo>
                          <a:lnTo>
                            <a:pt x="5331" y="11400"/>
                          </a:lnTo>
                          <a:lnTo>
                            <a:pt x="5440" y="11428"/>
                          </a:lnTo>
                          <a:lnTo>
                            <a:pt x="5660" y="12745"/>
                          </a:lnTo>
                          <a:lnTo>
                            <a:pt x="5670" y="12797"/>
                          </a:lnTo>
                          <a:lnTo>
                            <a:pt x="5704" y="12894"/>
                          </a:lnTo>
                          <a:lnTo>
                            <a:pt x="5755" y="12982"/>
                          </a:lnTo>
                          <a:lnTo>
                            <a:pt x="5818" y="13059"/>
                          </a:lnTo>
                          <a:lnTo>
                            <a:pt x="5895" y="13123"/>
                          </a:lnTo>
                          <a:lnTo>
                            <a:pt x="5981" y="13174"/>
                          </a:lnTo>
                          <a:lnTo>
                            <a:pt x="6076" y="13209"/>
                          </a:lnTo>
                          <a:lnTo>
                            <a:pt x="6177" y="13228"/>
                          </a:lnTo>
                          <a:lnTo>
                            <a:pt x="6230" y="13229"/>
                          </a:lnTo>
                          <a:lnTo>
                            <a:pt x="7016" y="13229"/>
                          </a:lnTo>
                          <a:lnTo>
                            <a:pt x="7069" y="13228"/>
                          </a:lnTo>
                          <a:lnTo>
                            <a:pt x="7171" y="13209"/>
                          </a:lnTo>
                          <a:lnTo>
                            <a:pt x="7265" y="13174"/>
                          </a:lnTo>
                          <a:lnTo>
                            <a:pt x="7351" y="13123"/>
                          </a:lnTo>
                          <a:lnTo>
                            <a:pt x="7428" y="13059"/>
                          </a:lnTo>
                          <a:lnTo>
                            <a:pt x="7492" y="12982"/>
                          </a:lnTo>
                          <a:lnTo>
                            <a:pt x="7542" y="12894"/>
                          </a:lnTo>
                          <a:lnTo>
                            <a:pt x="7577" y="12797"/>
                          </a:lnTo>
                          <a:lnTo>
                            <a:pt x="7587" y="12745"/>
                          </a:lnTo>
                          <a:lnTo>
                            <a:pt x="7807" y="11428"/>
                          </a:lnTo>
                          <a:lnTo>
                            <a:pt x="7898" y="11404"/>
                          </a:lnTo>
                          <a:lnTo>
                            <a:pt x="8080" y="11352"/>
                          </a:lnTo>
                          <a:lnTo>
                            <a:pt x="8258" y="11295"/>
                          </a:lnTo>
                          <a:lnTo>
                            <a:pt x="8435" y="11229"/>
                          </a:lnTo>
                          <a:lnTo>
                            <a:pt x="8606" y="11158"/>
                          </a:lnTo>
                          <a:lnTo>
                            <a:pt x="8775" y="11080"/>
                          </a:lnTo>
                          <a:lnTo>
                            <a:pt x="8941" y="10997"/>
                          </a:lnTo>
                          <a:lnTo>
                            <a:pt x="9102" y="10907"/>
                          </a:lnTo>
                          <a:lnTo>
                            <a:pt x="9182" y="10860"/>
                          </a:lnTo>
                          <a:lnTo>
                            <a:pt x="10292" y="11652"/>
                          </a:lnTo>
                          <a:lnTo>
                            <a:pt x="10336" y="11681"/>
                          </a:lnTo>
                          <a:lnTo>
                            <a:pt x="10429" y="11726"/>
                          </a:lnTo>
                          <a:lnTo>
                            <a:pt x="10527" y="11752"/>
                          </a:lnTo>
                          <a:lnTo>
                            <a:pt x="10627" y="11761"/>
                          </a:lnTo>
                          <a:lnTo>
                            <a:pt x="10726" y="11753"/>
                          </a:lnTo>
                          <a:lnTo>
                            <a:pt x="10823" y="11728"/>
                          </a:lnTo>
                          <a:lnTo>
                            <a:pt x="10915" y="11686"/>
                          </a:lnTo>
                          <a:lnTo>
                            <a:pt x="11000" y="11627"/>
                          </a:lnTo>
                          <a:lnTo>
                            <a:pt x="11039" y="11590"/>
                          </a:lnTo>
                          <a:lnTo>
                            <a:pt x="11594" y="11036"/>
                          </a:lnTo>
                          <a:lnTo>
                            <a:pt x="11629" y="10997"/>
                          </a:lnTo>
                          <a:lnTo>
                            <a:pt x="11688" y="10913"/>
                          </a:lnTo>
                          <a:lnTo>
                            <a:pt x="11730" y="10821"/>
                          </a:lnTo>
                          <a:lnTo>
                            <a:pt x="11755" y="10723"/>
                          </a:lnTo>
                          <a:lnTo>
                            <a:pt x="11764" y="10625"/>
                          </a:lnTo>
                          <a:lnTo>
                            <a:pt x="11754" y="10525"/>
                          </a:lnTo>
                          <a:lnTo>
                            <a:pt x="11729" y="10427"/>
                          </a:lnTo>
                          <a:lnTo>
                            <a:pt x="11684" y="10334"/>
                          </a:lnTo>
                          <a:lnTo>
                            <a:pt x="11654" y="10290"/>
                          </a:lnTo>
                          <a:lnTo>
                            <a:pt x="10864" y="9182"/>
                          </a:lnTo>
                          <a:lnTo>
                            <a:pt x="10911" y="9102"/>
                          </a:lnTo>
                          <a:lnTo>
                            <a:pt x="11002" y="8940"/>
                          </a:lnTo>
                          <a:lnTo>
                            <a:pt x="11087" y="8772"/>
                          </a:lnTo>
                          <a:lnTo>
                            <a:pt x="11165" y="8603"/>
                          </a:lnTo>
                          <a:lnTo>
                            <a:pt x="11238" y="8429"/>
                          </a:lnTo>
                          <a:lnTo>
                            <a:pt x="11303" y="8253"/>
                          </a:lnTo>
                          <a:lnTo>
                            <a:pt x="11362" y="8073"/>
                          </a:lnTo>
                          <a:lnTo>
                            <a:pt x="11415" y="7890"/>
                          </a:lnTo>
                          <a:lnTo>
                            <a:pt x="11438" y="7797"/>
                          </a:lnTo>
                          <a:lnTo>
                            <a:pt x="12749" y="7579"/>
                          </a:lnTo>
                          <a:lnTo>
                            <a:pt x="12801" y="7568"/>
                          </a:lnTo>
                          <a:lnTo>
                            <a:pt x="12898" y="7533"/>
                          </a:lnTo>
                          <a:lnTo>
                            <a:pt x="12986" y="7483"/>
                          </a:lnTo>
                          <a:lnTo>
                            <a:pt x="13062" y="7419"/>
                          </a:lnTo>
                          <a:lnTo>
                            <a:pt x="13126" y="7343"/>
                          </a:lnTo>
                          <a:lnTo>
                            <a:pt x="13177" y="7256"/>
                          </a:lnTo>
                          <a:lnTo>
                            <a:pt x="13213" y="7161"/>
                          </a:lnTo>
                          <a:lnTo>
                            <a:pt x="13232" y="7060"/>
                          </a:lnTo>
                          <a:lnTo>
                            <a:pt x="13233" y="7007"/>
                          </a:lnTo>
                          <a:lnTo>
                            <a:pt x="13233" y="6222"/>
                          </a:lnTo>
                          <a:lnTo>
                            <a:pt x="13231" y="6170"/>
                          </a:lnTo>
                          <a:lnTo>
                            <a:pt x="13213" y="6068"/>
                          </a:lnTo>
                          <a:lnTo>
                            <a:pt x="13177" y="5973"/>
                          </a:lnTo>
                          <a:lnTo>
                            <a:pt x="13126" y="5887"/>
                          </a:lnTo>
                          <a:lnTo>
                            <a:pt x="13062" y="5811"/>
                          </a:lnTo>
                          <a:lnTo>
                            <a:pt x="12985" y="5747"/>
                          </a:lnTo>
                          <a:lnTo>
                            <a:pt x="12897" y="5696"/>
                          </a:lnTo>
                          <a:lnTo>
                            <a:pt x="12801" y="5662"/>
                          </a:lnTo>
                          <a:lnTo>
                            <a:pt x="12749" y="5652"/>
                          </a:lnTo>
                          <a:close/>
                          <a:moveTo>
                            <a:pt x="6637" y="9096"/>
                          </a:moveTo>
                          <a:lnTo>
                            <a:pt x="6573" y="9095"/>
                          </a:lnTo>
                          <a:lnTo>
                            <a:pt x="6446" y="9088"/>
                          </a:lnTo>
                          <a:lnTo>
                            <a:pt x="6321" y="9076"/>
                          </a:lnTo>
                          <a:lnTo>
                            <a:pt x="6198" y="9057"/>
                          </a:lnTo>
                          <a:lnTo>
                            <a:pt x="6076" y="9033"/>
                          </a:lnTo>
                          <a:lnTo>
                            <a:pt x="5958" y="9002"/>
                          </a:lnTo>
                          <a:lnTo>
                            <a:pt x="5842" y="8965"/>
                          </a:lnTo>
                          <a:lnTo>
                            <a:pt x="5728" y="8923"/>
                          </a:lnTo>
                          <a:lnTo>
                            <a:pt x="5616" y="8876"/>
                          </a:lnTo>
                          <a:lnTo>
                            <a:pt x="5507" y="8824"/>
                          </a:lnTo>
                          <a:lnTo>
                            <a:pt x="5402" y="8767"/>
                          </a:lnTo>
                          <a:lnTo>
                            <a:pt x="5300" y="8705"/>
                          </a:lnTo>
                          <a:lnTo>
                            <a:pt x="5201" y="8637"/>
                          </a:lnTo>
                          <a:lnTo>
                            <a:pt x="5105" y="8566"/>
                          </a:lnTo>
                          <a:lnTo>
                            <a:pt x="5013" y="8490"/>
                          </a:lnTo>
                          <a:lnTo>
                            <a:pt x="4926" y="8410"/>
                          </a:lnTo>
                          <a:lnTo>
                            <a:pt x="4841" y="8326"/>
                          </a:lnTo>
                          <a:lnTo>
                            <a:pt x="4761" y="8239"/>
                          </a:lnTo>
                          <a:lnTo>
                            <a:pt x="4685" y="8147"/>
                          </a:lnTo>
                          <a:lnTo>
                            <a:pt x="4613" y="8050"/>
                          </a:lnTo>
                          <a:lnTo>
                            <a:pt x="4547" y="7952"/>
                          </a:lnTo>
                          <a:lnTo>
                            <a:pt x="4485" y="7850"/>
                          </a:lnTo>
                          <a:lnTo>
                            <a:pt x="4427" y="7744"/>
                          </a:lnTo>
                          <a:lnTo>
                            <a:pt x="4375" y="7635"/>
                          </a:lnTo>
                          <a:lnTo>
                            <a:pt x="4327" y="7524"/>
                          </a:lnTo>
                          <a:lnTo>
                            <a:pt x="4287" y="7410"/>
                          </a:lnTo>
                          <a:lnTo>
                            <a:pt x="4250" y="7294"/>
                          </a:lnTo>
                          <a:lnTo>
                            <a:pt x="4219" y="7175"/>
                          </a:lnTo>
                          <a:lnTo>
                            <a:pt x="4195" y="7054"/>
                          </a:lnTo>
                          <a:lnTo>
                            <a:pt x="4176" y="6931"/>
                          </a:lnTo>
                          <a:lnTo>
                            <a:pt x="4164" y="6806"/>
                          </a:lnTo>
                          <a:lnTo>
                            <a:pt x="4157" y="6678"/>
                          </a:lnTo>
                          <a:lnTo>
                            <a:pt x="4156" y="6615"/>
                          </a:lnTo>
                          <a:lnTo>
                            <a:pt x="4157" y="6551"/>
                          </a:lnTo>
                          <a:lnTo>
                            <a:pt x="4164" y="6424"/>
                          </a:lnTo>
                          <a:lnTo>
                            <a:pt x="4176" y="6299"/>
                          </a:lnTo>
                          <a:lnTo>
                            <a:pt x="4195" y="6176"/>
                          </a:lnTo>
                          <a:lnTo>
                            <a:pt x="4219" y="6055"/>
                          </a:lnTo>
                          <a:lnTo>
                            <a:pt x="4250" y="5935"/>
                          </a:lnTo>
                          <a:lnTo>
                            <a:pt x="4287" y="5819"/>
                          </a:lnTo>
                          <a:lnTo>
                            <a:pt x="4327" y="5705"/>
                          </a:lnTo>
                          <a:lnTo>
                            <a:pt x="4375" y="5594"/>
                          </a:lnTo>
                          <a:lnTo>
                            <a:pt x="4427" y="5486"/>
                          </a:lnTo>
                          <a:lnTo>
                            <a:pt x="4485" y="5381"/>
                          </a:lnTo>
                          <a:lnTo>
                            <a:pt x="4547" y="5278"/>
                          </a:lnTo>
                          <a:lnTo>
                            <a:pt x="4613" y="5179"/>
                          </a:lnTo>
                          <a:lnTo>
                            <a:pt x="4685" y="5084"/>
                          </a:lnTo>
                          <a:lnTo>
                            <a:pt x="4761" y="4992"/>
                          </a:lnTo>
                          <a:lnTo>
                            <a:pt x="4841" y="4903"/>
                          </a:lnTo>
                          <a:lnTo>
                            <a:pt x="4926" y="4819"/>
                          </a:lnTo>
                          <a:lnTo>
                            <a:pt x="5013" y="4740"/>
                          </a:lnTo>
                          <a:lnTo>
                            <a:pt x="5105" y="4663"/>
                          </a:lnTo>
                          <a:lnTo>
                            <a:pt x="5201" y="4592"/>
                          </a:lnTo>
                          <a:lnTo>
                            <a:pt x="5300" y="4525"/>
                          </a:lnTo>
                          <a:lnTo>
                            <a:pt x="5402" y="4463"/>
                          </a:lnTo>
                          <a:lnTo>
                            <a:pt x="5507" y="4406"/>
                          </a:lnTo>
                          <a:lnTo>
                            <a:pt x="5616" y="4353"/>
                          </a:lnTo>
                          <a:lnTo>
                            <a:pt x="5728" y="4307"/>
                          </a:lnTo>
                          <a:lnTo>
                            <a:pt x="5842" y="4265"/>
                          </a:lnTo>
                          <a:lnTo>
                            <a:pt x="5958" y="4228"/>
                          </a:lnTo>
                          <a:lnTo>
                            <a:pt x="6076" y="4198"/>
                          </a:lnTo>
                          <a:lnTo>
                            <a:pt x="6198" y="4173"/>
                          </a:lnTo>
                          <a:lnTo>
                            <a:pt x="6321" y="4154"/>
                          </a:lnTo>
                          <a:lnTo>
                            <a:pt x="6446" y="4142"/>
                          </a:lnTo>
                          <a:lnTo>
                            <a:pt x="6573" y="4135"/>
                          </a:lnTo>
                          <a:lnTo>
                            <a:pt x="6637" y="4135"/>
                          </a:lnTo>
                          <a:lnTo>
                            <a:pt x="6701" y="4135"/>
                          </a:lnTo>
                          <a:lnTo>
                            <a:pt x="6829" y="4142"/>
                          </a:lnTo>
                          <a:lnTo>
                            <a:pt x="6954" y="4154"/>
                          </a:lnTo>
                          <a:lnTo>
                            <a:pt x="7077" y="4173"/>
                          </a:lnTo>
                          <a:lnTo>
                            <a:pt x="7197" y="4198"/>
                          </a:lnTo>
                          <a:lnTo>
                            <a:pt x="7316" y="4228"/>
                          </a:lnTo>
                          <a:lnTo>
                            <a:pt x="7433" y="4265"/>
                          </a:lnTo>
                          <a:lnTo>
                            <a:pt x="7547" y="4307"/>
                          </a:lnTo>
                          <a:lnTo>
                            <a:pt x="7658" y="4353"/>
                          </a:lnTo>
                          <a:lnTo>
                            <a:pt x="7767" y="4406"/>
                          </a:lnTo>
                          <a:lnTo>
                            <a:pt x="7872" y="4463"/>
                          </a:lnTo>
                          <a:lnTo>
                            <a:pt x="7974" y="4525"/>
                          </a:lnTo>
                          <a:lnTo>
                            <a:pt x="8073" y="4592"/>
                          </a:lnTo>
                          <a:lnTo>
                            <a:pt x="8169" y="4663"/>
                          </a:lnTo>
                          <a:lnTo>
                            <a:pt x="8261" y="4740"/>
                          </a:lnTo>
                          <a:lnTo>
                            <a:pt x="8349" y="4819"/>
                          </a:lnTo>
                          <a:lnTo>
                            <a:pt x="8433" y="4903"/>
                          </a:lnTo>
                          <a:lnTo>
                            <a:pt x="8513" y="4992"/>
                          </a:lnTo>
                          <a:lnTo>
                            <a:pt x="8590" y="5084"/>
                          </a:lnTo>
                          <a:lnTo>
                            <a:pt x="8661" y="5179"/>
                          </a:lnTo>
                          <a:lnTo>
                            <a:pt x="8727" y="5278"/>
                          </a:lnTo>
                          <a:lnTo>
                            <a:pt x="8790" y="5381"/>
                          </a:lnTo>
                          <a:lnTo>
                            <a:pt x="8847" y="5486"/>
                          </a:lnTo>
                          <a:lnTo>
                            <a:pt x="8899" y="5594"/>
                          </a:lnTo>
                          <a:lnTo>
                            <a:pt x="8946" y="5705"/>
                          </a:lnTo>
                          <a:lnTo>
                            <a:pt x="8988" y="5819"/>
                          </a:lnTo>
                          <a:lnTo>
                            <a:pt x="9024" y="5935"/>
                          </a:lnTo>
                          <a:lnTo>
                            <a:pt x="9055" y="6055"/>
                          </a:lnTo>
                          <a:lnTo>
                            <a:pt x="9079" y="6176"/>
                          </a:lnTo>
                          <a:lnTo>
                            <a:pt x="9098" y="6299"/>
                          </a:lnTo>
                          <a:lnTo>
                            <a:pt x="9111" y="6424"/>
                          </a:lnTo>
                          <a:lnTo>
                            <a:pt x="9118" y="6551"/>
                          </a:lnTo>
                          <a:lnTo>
                            <a:pt x="9118" y="6615"/>
                          </a:lnTo>
                          <a:lnTo>
                            <a:pt x="9118" y="6678"/>
                          </a:lnTo>
                          <a:lnTo>
                            <a:pt x="9111" y="6806"/>
                          </a:lnTo>
                          <a:lnTo>
                            <a:pt x="9098" y="6931"/>
                          </a:lnTo>
                          <a:lnTo>
                            <a:pt x="9079" y="7054"/>
                          </a:lnTo>
                          <a:lnTo>
                            <a:pt x="9055" y="7175"/>
                          </a:lnTo>
                          <a:lnTo>
                            <a:pt x="9024" y="7294"/>
                          </a:lnTo>
                          <a:lnTo>
                            <a:pt x="8988" y="7410"/>
                          </a:lnTo>
                          <a:lnTo>
                            <a:pt x="8946" y="7524"/>
                          </a:lnTo>
                          <a:lnTo>
                            <a:pt x="8899" y="7635"/>
                          </a:lnTo>
                          <a:lnTo>
                            <a:pt x="8847" y="7744"/>
                          </a:lnTo>
                          <a:lnTo>
                            <a:pt x="8790" y="7850"/>
                          </a:lnTo>
                          <a:lnTo>
                            <a:pt x="8727" y="7952"/>
                          </a:lnTo>
                          <a:lnTo>
                            <a:pt x="8661" y="8050"/>
                          </a:lnTo>
                          <a:lnTo>
                            <a:pt x="8590" y="8147"/>
                          </a:lnTo>
                          <a:lnTo>
                            <a:pt x="8513" y="8239"/>
                          </a:lnTo>
                          <a:lnTo>
                            <a:pt x="8433" y="8326"/>
                          </a:lnTo>
                          <a:lnTo>
                            <a:pt x="8349" y="8410"/>
                          </a:lnTo>
                          <a:lnTo>
                            <a:pt x="8261" y="8490"/>
                          </a:lnTo>
                          <a:lnTo>
                            <a:pt x="8169" y="8566"/>
                          </a:lnTo>
                          <a:lnTo>
                            <a:pt x="8073" y="8637"/>
                          </a:lnTo>
                          <a:lnTo>
                            <a:pt x="7974" y="8705"/>
                          </a:lnTo>
                          <a:lnTo>
                            <a:pt x="7872" y="8767"/>
                          </a:lnTo>
                          <a:lnTo>
                            <a:pt x="7767" y="8824"/>
                          </a:lnTo>
                          <a:lnTo>
                            <a:pt x="7658" y="8876"/>
                          </a:lnTo>
                          <a:lnTo>
                            <a:pt x="7547" y="8923"/>
                          </a:lnTo>
                          <a:lnTo>
                            <a:pt x="7433" y="8965"/>
                          </a:lnTo>
                          <a:lnTo>
                            <a:pt x="7316" y="9002"/>
                          </a:lnTo>
                          <a:lnTo>
                            <a:pt x="7197" y="9033"/>
                          </a:lnTo>
                          <a:lnTo>
                            <a:pt x="7077" y="9057"/>
                          </a:lnTo>
                          <a:lnTo>
                            <a:pt x="6954" y="9076"/>
                          </a:lnTo>
                          <a:lnTo>
                            <a:pt x="6829" y="9088"/>
                          </a:lnTo>
                          <a:lnTo>
                            <a:pt x="6701" y="9095"/>
                          </a:lnTo>
                          <a:lnTo>
                            <a:pt x="6637" y="909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grpSp>
                  <p:nvGrpSpPr>
                    <p:cNvPr id="31" name="Group 12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0864951" y="643633"/>
                      <a:ext cx="218340" cy="173685"/>
                      <a:chOff x="2015" y="2759"/>
                      <a:chExt cx="841" cy="669"/>
                    </a:xfrm>
                    <a:solidFill>
                      <a:schemeClr val="bg1"/>
                    </a:solidFill>
                  </p:grpSpPr>
                  <p:sp>
                    <p:nvSpPr>
                      <p:cNvPr id="33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35" y="2894"/>
                        <a:ext cx="601" cy="534"/>
                      </a:xfrm>
                      <a:custGeom>
                        <a:avLst/>
                        <a:gdLst>
                          <a:gd name="T0" fmla="*/ 902 w 1802"/>
                          <a:gd name="T1" fmla="*/ 0 h 1602"/>
                          <a:gd name="T2" fmla="*/ 2 w 1802"/>
                          <a:gd name="T3" fmla="*/ 742 h 1602"/>
                          <a:gd name="T4" fmla="*/ 2 w 1802"/>
                          <a:gd name="T5" fmla="*/ 743 h 1602"/>
                          <a:gd name="T6" fmla="*/ 2 w 1802"/>
                          <a:gd name="T7" fmla="*/ 746 h 1602"/>
                          <a:gd name="T8" fmla="*/ 0 w 1802"/>
                          <a:gd name="T9" fmla="*/ 749 h 1602"/>
                          <a:gd name="T10" fmla="*/ 0 w 1802"/>
                          <a:gd name="T11" fmla="*/ 751 h 1602"/>
                          <a:gd name="T12" fmla="*/ 0 w 1802"/>
                          <a:gd name="T13" fmla="*/ 1501 h 1602"/>
                          <a:gd name="T14" fmla="*/ 2 w 1802"/>
                          <a:gd name="T15" fmla="*/ 1521 h 1602"/>
                          <a:gd name="T16" fmla="*/ 16 w 1802"/>
                          <a:gd name="T17" fmla="*/ 1557 h 1602"/>
                          <a:gd name="T18" fmla="*/ 30 w 1802"/>
                          <a:gd name="T19" fmla="*/ 1572 h 1602"/>
                          <a:gd name="T20" fmla="*/ 45 w 1802"/>
                          <a:gd name="T21" fmla="*/ 1586 h 1602"/>
                          <a:gd name="T22" fmla="*/ 81 w 1802"/>
                          <a:gd name="T23" fmla="*/ 1601 h 1602"/>
                          <a:gd name="T24" fmla="*/ 100 w 1802"/>
                          <a:gd name="T25" fmla="*/ 1602 h 1602"/>
                          <a:gd name="T26" fmla="*/ 702 w 1802"/>
                          <a:gd name="T27" fmla="*/ 1602 h 1602"/>
                          <a:gd name="T28" fmla="*/ 702 w 1802"/>
                          <a:gd name="T29" fmla="*/ 1001 h 1602"/>
                          <a:gd name="T30" fmla="*/ 1102 w 1802"/>
                          <a:gd name="T31" fmla="*/ 1001 h 1602"/>
                          <a:gd name="T32" fmla="*/ 1102 w 1802"/>
                          <a:gd name="T33" fmla="*/ 1602 h 1602"/>
                          <a:gd name="T34" fmla="*/ 1703 w 1802"/>
                          <a:gd name="T35" fmla="*/ 1602 h 1602"/>
                          <a:gd name="T36" fmla="*/ 1723 w 1802"/>
                          <a:gd name="T37" fmla="*/ 1601 h 1602"/>
                          <a:gd name="T38" fmla="*/ 1758 w 1802"/>
                          <a:gd name="T39" fmla="*/ 1586 h 1602"/>
                          <a:gd name="T40" fmla="*/ 1773 w 1802"/>
                          <a:gd name="T41" fmla="*/ 1572 h 1602"/>
                          <a:gd name="T42" fmla="*/ 1786 w 1802"/>
                          <a:gd name="T43" fmla="*/ 1557 h 1602"/>
                          <a:gd name="T44" fmla="*/ 1802 w 1802"/>
                          <a:gd name="T45" fmla="*/ 1521 h 1602"/>
                          <a:gd name="T46" fmla="*/ 1802 w 1802"/>
                          <a:gd name="T47" fmla="*/ 1501 h 1602"/>
                          <a:gd name="T48" fmla="*/ 1802 w 1802"/>
                          <a:gd name="T49" fmla="*/ 751 h 1602"/>
                          <a:gd name="T50" fmla="*/ 1802 w 1802"/>
                          <a:gd name="T51" fmla="*/ 745 h 1602"/>
                          <a:gd name="T52" fmla="*/ 1801 w 1802"/>
                          <a:gd name="T53" fmla="*/ 742 h 1602"/>
                          <a:gd name="T54" fmla="*/ 902 w 1802"/>
                          <a:gd name="T55" fmla="*/ 0 h 160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</a:cxnLst>
                        <a:rect l="0" t="0" r="r" b="b"/>
                        <a:pathLst>
                          <a:path w="1802" h="1602">
                            <a:moveTo>
                              <a:pt x="902" y="0"/>
                            </a:moveTo>
                            <a:lnTo>
                              <a:pt x="2" y="742"/>
                            </a:lnTo>
                            <a:lnTo>
                              <a:pt x="2" y="743"/>
                            </a:lnTo>
                            <a:lnTo>
                              <a:pt x="2" y="746"/>
                            </a:lnTo>
                            <a:lnTo>
                              <a:pt x="0" y="749"/>
                            </a:lnTo>
                            <a:lnTo>
                              <a:pt x="0" y="751"/>
                            </a:lnTo>
                            <a:lnTo>
                              <a:pt x="0" y="1501"/>
                            </a:lnTo>
                            <a:lnTo>
                              <a:pt x="2" y="1521"/>
                            </a:lnTo>
                            <a:lnTo>
                              <a:pt x="16" y="1557"/>
                            </a:lnTo>
                            <a:lnTo>
                              <a:pt x="30" y="1572"/>
                            </a:lnTo>
                            <a:lnTo>
                              <a:pt x="45" y="1586"/>
                            </a:lnTo>
                            <a:lnTo>
                              <a:pt x="81" y="1601"/>
                            </a:lnTo>
                            <a:lnTo>
                              <a:pt x="100" y="1602"/>
                            </a:lnTo>
                            <a:lnTo>
                              <a:pt x="702" y="1602"/>
                            </a:lnTo>
                            <a:lnTo>
                              <a:pt x="702" y="1001"/>
                            </a:lnTo>
                            <a:lnTo>
                              <a:pt x="1102" y="1001"/>
                            </a:lnTo>
                            <a:lnTo>
                              <a:pt x="1102" y="1602"/>
                            </a:lnTo>
                            <a:lnTo>
                              <a:pt x="1703" y="1602"/>
                            </a:lnTo>
                            <a:lnTo>
                              <a:pt x="1723" y="1601"/>
                            </a:lnTo>
                            <a:lnTo>
                              <a:pt x="1758" y="1586"/>
                            </a:lnTo>
                            <a:lnTo>
                              <a:pt x="1773" y="1572"/>
                            </a:lnTo>
                            <a:lnTo>
                              <a:pt x="1786" y="1557"/>
                            </a:lnTo>
                            <a:lnTo>
                              <a:pt x="1802" y="1521"/>
                            </a:lnTo>
                            <a:lnTo>
                              <a:pt x="1802" y="1501"/>
                            </a:lnTo>
                            <a:lnTo>
                              <a:pt x="1802" y="751"/>
                            </a:lnTo>
                            <a:lnTo>
                              <a:pt x="1802" y="745"/>
                            </a:lnTo>
                            <a:lnTo>
                              <a:pt x="1801" y="742"/>
                            </a:lnTo>
                            <a:lnTo>
                              <a:pt x="902" y="0"/>
                            </a:lnTo>
                            <a:close/>
                          </a:path>
                        </a:pathLst>
                      </a:custGeom>
                      <a:grpFill/>
                      <a:ln w="63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4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15" y="2759"/>
                        <a:ext cx="841" cy="394"/>
                      </a:xfrm>
                      <a:custGeom>
                        <a:avLst/>
                        <a:gdLst>
                          <a:gd name="T0" fmla="*/ 2505 w 2522"/>
                          <a:gd name="T1" fmla="*/ 978 h 1181"/>
                          <a:gd name="T2" fmla="*/ 2162 w 2522"/>
                          <a:gd name="T3" fmla="*/ 694 h 1181"/>
                          <a:gd name="T4" fmla="*/ 2162 w 2522"/>
                          <a:gd name="T5" fmla="*/ 54 h 1181"/>
                          <a:gd name="T6" fmla="*/ 2162 w 2522"/>
                          <a:gd name="T7" fmla="*/ 44 h 1181"/>
                          <a:gd name="T8" fmla="*/ 2155 w 2522"/>
                          <a:gd name="T9" fmla="*/ 26 h 1181"/>
                          <a:gd name="T10" fmla="*/ 2149 w 2522"/>
                          <a:gd name="T11" fmla="*/ 18 h 1181"/>
                          <a:gd name="T12" fmla="*/ 2141 w 2522"/>
                          <a:gd name="T13" fmla="*/ 13 h 1181"/>
                          <a:gd name="T14" fmla="*/ 2123 w 2522"/>
                          <a:gd name="T15" fmla="*/ 5 h 1181"/>
                          <a:gd name="T16" fmla="*/ 2113 w 2522"/>
                          <a:gd name="T17" fmla="*/ 5 h 1181"/>
                          <a:gd name="T18" fmla="*/ 1812 w 2522"/>
                          <a:gd name="T19" fmla="*/ 5 h 1181"/>
                          <a:gd name="T20" fmla="*/ 1802 w 2522"/>
                          <a:gd name="T21" fmla="*/ 5 h 1181"/>
                          <a:gd name="T22" fmla="*/ 1783 w 2522"/>
                          <a:gd name="T23" fmla="*/ 13 h 1181"/>
                          <a:gd name="T24" fmla="*/ 1776 w 2522"/>
                          <a:gd name="T25" fmla="*/ 18 h 1181"/>
                          <a:gd name="T26" fmla="*/ 1770 w 2522"/>
                          <a:gd name="T27" fmla="*/ 26 h 1181"/>
                          <a:gd name="T28" fmla="*/ 1763 w 2522"/>
                          <a:gd name="T29" fmla="*/ 44 h 1181"/>
                          <a:gd name="T30" fmla="*/ 1762 w 2522"/>
                          <a:gd name="T31" fmla="*/ 54 h 1181"/>
                          <a:gd name="T32" fmla="*/ 1762 w 2522"/>
                          <a:gd name="T33" fmla="*/ 360 h 1181"/>
                          <a:gd name="T34" fmla="*/ 1380 w 2522"/>
                          <a:gd name="T35" fmla="*/ 41 h 1181"/>
                          <a:gd name="T36" fmla="*/ 1354 w 2522"/>
                          <a:gd name="T37" fmla="*/ 23 h 1181"/>
                          <a:gd name="T38" fmla="*/ 1295 w 2522"/>
                          <a:gd name="T39" fmla="*/ 1 h 1181"/>
                          <a:gd name="T40" fmla="*/ 1262 w 2522"/>
                          <a:gd name="T41" fmla="*/ 0 h 1181"/>
                          <a:gd name="T42" fmla="*/ 1227 w 2522"/>
                          <a:gd name="T43" fmla="*/ 1 h 1181"/>
                          <a:gd name="T44" fmla="*/ 1168 w 2522"/>
                          <a:gd name="T45" fmla="*/ 23 h 1181"/>
                          <a:gd name="T46" fmla="*/ 1142 w 2522"/>
                          <a:gd name="T47" fmla="*/ 41 h 1181"/>
                          <a:gd name="T48" fmla="*/ 17 w 2522"/>
                          <a:gd name="T49" fmla="*/ 978 h 1181"/>
                          <a:gd name="T50" fmla="*/ 10 w 2522"/>
                          <a:gd name="T51" fmla="*/ 985 h 1181"/>
                          <a:gd name="T52" fmla="*/ 1 w 2522"/>
                          <a:gd name="T53" fmla="*/ 1001 h 1181"/>
                          <a:gd name="T54" fmla="*/ 0 w 2522"/>
                          <a:gd name="T55" fmla="*/ 1012 h 1181"/>
                          <a:gd name="T56" fmla="*/ 0 w 2522"/>
                          <a:gd name="T57" fmla="*/ 1023 h 1181"/>
                          <a:gd name="T58" fmla="*/ 6 w 2522"/>
                          <a:gd name="T59" fmla="*/ 1040 h 1181"/>
                          <a:gd name="T60" fmla="*/ 12 w 2522"/>
                          <a:gd name="T61" fmla="*/ 1048 h 1181"/>
                          <a:gd name="T62" fmla="*/ 108 w 2522"/>
                          <a:gd name="T63" fmla="*/ 1164 h 1181"/>
                          <a:gd name="T64" fmla="*/ 122 w 2522"/>
                          <a:gd name="T65" fmla="*/ 1177 h 1181"/>
                          <a:gd name="T66" fmla="*/ 141 w 2522"/>
                          <a:gd name="T67" fmla="*/ 1181 h 1181"/>
                          <a:gd name="T68" fmla="*/ 160 w 2522"/>
                          <a:gd name="T69" fmla="*/ 1181 h 1181"/>
                          <a:gd name="T70" fmla="*/ 179 w 2522"/>
                          <a:gd name="T71" fmla="*/ 1171 h 1181"/>
                          <a:gd name="T72" fmla="*/ 1262 w 2522"/>
                          <a:gd name="T73" fmla="*/ 268 h 1181"/>
                          <a:gd name="T74" fmla="*/ 2344 w 2522"/>
                          <a:gd name="T75" fmla="*/ 1171 h 1181"/>
                          <a:gd name="T76" fmla="*/ 2358 w 2522"/>
                          <a:gd name="T77" fmla="*/ 1180 h 1181"/>
                          <a:gd name="T78" fmla="*/ 2377 w 2522"/>
                          <a:gd name="T79" fmla="*/ 1181 h 1181"/>
                          <a:gd name="T80" fmla="*/ 2383 w 2522"/>
                          <a:gd name="T81" fmla="*/ 1181 h 1181"/>
                          <a:gd name="T82" fmla="*/ 2401 w 2522"/>
                          <a:gd name="T83" fmla="*/ 1177 h 1181"/>
                          <a:gd name="T84" fmla="*/ 2414 w 2522"/>
                          <a:gd name="T85" fmla="*/ 1164 h 1181"/>
                          <a:gd name="T86" fmla="*/ 2512 w 2522"/>
                          <a:gd name="T87" fmla="*/ 1048 h 1181"/>
                          <a:gd name="T88" fmla="*/ 2518 w 2522"/>
                          <a:gd name="T89" fmla="*/ 1040 h 1181"/>
                          <a:gd name="T90" fmla="*/ 2522 w 2522"/>
                          <a:gd name="T91" fmla="*/ 1023 h 1181"/>
                          <a:gd name="T92" fmla="*/ 2522 w 2522"/>
                          <a:gd name="T93" fmla="*/ 1012 h 1181"/>
                          <a:gd name="T94" fmla="*/ 2521 w 2522"/>
                          <a:gd name="T95" fmla="*/ 1001 h 1181"/>
                          <a:gd name="T96" fmla="*/ 2512 w 2522"/>
                          <a:gd name="T97" fmla="*/ 985 h 1181"/>
                          <a:gd name="T98" fmla="*/ 2505 w 2522"/>
                          <a:gd name="T99" fmla="*/ 978 h 118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522" h="1181">
                            <a:moveTo>
                              <a:pt x="2505" y="978"/>
                            </a:moveTo>
                            <a:lnTo>
                              <a:pt x="2162" y="694"/>
                            </a:lnTo>
                            <a:lnTo>
                              <a:pt x="2162" y="54"/>
                            </a:lnTo>
                            <a:lnTo>
                              <a:pt x="2162" y="44"/>
                            </a:lnTo>
                            <a:lnTo>
                              <a:pt x="2155" y="26"/>
                            </a:lnTo>
                            <a:lnTo>
                              <a:pt x="2149" y="18"/>
                            </a:lnTo>
                            <a:lnTo>
                              <a:pt x="2141" y="13"/>
                            </a:lnTo>
                            <a:lnTo>
                              <a:pt x="2123" y="5"/>
                            </a:lnTo>
                            <a:lnTo>
                              <a:pt x="2113" y="5"/>
                            </a:lnTo>
                            <a:lnTo>
                              <a:pt x="1812" y="5"/>
                            </a:lnTo>
                            <a:lnTo>
                              <a:pt x="1802" y="5"/>
                            </a:lnTo>
                            <a:lnTo>
                              <a:pt x="1783" y="13"/>
                            </a:lnTo>
                            <a:lnTo>
                              <a:pt x="1776" y="18"/>
                            </a:lnTo>
                            <a:lnTo>
                              <a:pt x="1770" y="26"/>
                            </a:lnTo>
                            <a:lnTo>
                              <a:pt x="1763" y="44"/>
                            </a:lnTo>
                            <a:lnTo>
                              <a:pt x="1762" y="54"/>
                            </a:lnTo>
                            <a:lnTo>
                              <a:pt x="1762" y="360"/>
                            </a:lnTo>
                            <a:lnTo>
                              <a:pt x="1380" y="41"/>
                            </a:lnTo>
                            <a:lnTo>
                              <a:pt x="1354" y="23"/>
                            </a:lnTo>
                            <a:lnTo>
                              <a:pt x="1295" y="1"/>
                            </a:lnTo>
                            <a:lnTo>
                              <a:pt x="1262" y="0"/>
                            </a:lnTo>
                            <a:lnTo>
                              <a:pt x="1227" y="1"/>
                            </a:lnTo>
                            <a:lnTo>
                              <a:pt x="1168" y="23"/>
                            </a:lnTo>
                            <a:lnTo>
                              <a:pt x="1142" y="41"/>
                            </a:lnTo>
                            <a:lnTo>
                              <a:pt x="17" y="978"/>
                            </a:lnTo>
                            <a:lnTo>
                              <a:pt x="10" y="985"/>
                            </a:lnTo>
                            <a:lnTo>
                              <a:pt x="1" y="1001"/>
                            </a:lnTo>
                            <a:lnTo>
                              <a:pt x="0" y="1012"/>
                            </a:lnTo>
                            <a:lnTo>
                              <a:pt x="0" y="1023"/>
                            </a:lnTo>
                            <a:lnTo>
                              <a:pt x="6" y="1040"/>
                            </a:lnTo>
                            <a:lnTo>
                              <a:pt x="12" y="1048"/>
                            </a:lnTo>
                            <a:lnTo>
                              <a:pt x="108" y="1164"/>
                            </a:lnTo>
                            <a:lnTo>
                              <a:pt x="122" y="1177"/>
                            </a:lnTo>
                            <a:lnTo>
                              <a:pt x="141" y="1181"/>
                            </a:lnTo>
                            <a:lnTo>
                              <a:pt x="160" y="1181"/>
                            </a:lnTo>
                            <a:lnTo>
                              <a:pt x="179" y="1171"/>
                            </a:lnTo>
                            <a:lnTo>
                              <a:pt x="1262" y="268"/>
                            </a:lnTo>
                            <a:lnTo>
                              <a:pt x="2344" y="1171"/>
                            </a:lnTo>
                            <a:lnTo>
                              <a:pt x="2358" y="1180"/>
                            </a:lnTo>
                            <a:lnTo>
                              <a:pt x="2377" y="1181"/>
                            </a:lnTo>
                            <a:lnTo>
                              <a:pt x="2383" y="1181"/>
                            </a:lnTo>
                            <a:lnTo>
                              <a:pt x="2401" y="1177"/>
                            </a:lnTo>
                            <a:lnTo>
                              <a:pt x="2414" y="1164"/>
                            </a:lnTo>
                            <a:lnTo>
                              <a:pt x="2512" y="1048"/>
                            </a:lnTo>
                            <a:lnTo>
                              <a:pt x="2518" y="1040"/>
                            </a:lnTo>
                            <a:lnTo>
                              <a:pt x="2522" y="1023"/>
                            </a:lnTo>
                            <a:lnTo>
                              <a:pt x="2522" y="1012"/>
                            </a:lnTo>
                            <a:lnTo>
                              <a:pt x="2521" y="1001"/>
                            </a:lnTo>
                            <a:lnTo>
                              <a:pt x="2512" y="985"/>
                            </a:lnTo>
                            <a:lnTo>
                              <a:pt x="2505" y="978"/>
                            </a:lnTo>
                            <a:close/>
                          </a:path>
                        </a:pathLst>
                      </a:custGeom>
                      <a:grpFill/>
                      <a:ln w="63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2" name="포인트가 5개인 별 31"/>
                    <p:cNvSpPr/>
                    <p:nvPr/>
                  </p:nvSpPr>
                  <p:spPr>
                    <a:xfrm>
                      <a:off x="11189035" y="637971"/>
                      <a:ext cx="179348" cy="179348"/>
                    </a:xfrm>
                    <a:prstGeom prst="star5">
                      <a:avLst>
                        <a:gd name="adj" fmla="val 20625"/>
                        <a:gd name="hf" fmla="val 105146"/>
                        <a:gd name="vf" fmla="val 110557"/>
                      </a:avLst>
                    </a:prstGeom>
                    <a:solidFill>
                      <a:schemeClr val="bg1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23" name="덧셈 기호 22"/>
                  <p:cNvSpPr/>
                  <p:nvPr/>
                </p:nvSpPr>
                <p:spPr>
                  <a:xfrm rot="18900000">
                    <a:off x="9643221" y="617053"/>
                    <a:ext cx="180000" cy="180000"/>
                  </a:xfrm>
                  <a:prstGeom prst="mathPlus">
                    <a:avLst>
                      <a:gd name="adj1" fmla="val 8552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" name="그룹 13"/>
                <p:cNvGrpSpPr/>
                <p:nvPr/>
              </p:nvGrpSpPr>
              <p:grpSpPr>
                <a:xfrm>
                  <a:off x="262950" y="489669"/>
                  <a:ext cx="11628000" cy="6111156"/>
                  <a:chOff x="262950" y="489669"/>
                  <a:chExt cx="11628000" cy="6111156"/>
                </a:xfrm>
              </p:grpSpPr>
              <p:sp>
                <p:nvSpPr>
                  <p:cNvPr id="15" name="직사각형 14"/>
                  <p:cNvSpPr/>
                  <p:nvPr/>
                </p:nvSpPr>
                <p:spPr>
                  <a:xfrm>
                    <a:off x="1132845" y="489669"/>
                    <a:ext cx="6824663" cy="323850"/>
                  </a:xfrm>
                  <a:prstGeom prst="rect">
                    <a:avLst/>
                  </a:prstGeom>
                  <a:solidFill>
                    <a:srgbClr val="EBF3FA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1" latinLnBrk="0">
                      <a:defRPr/>
                    </a:pPr>
                    <a:r>
                      <a:rPr lang="en-US" altLang="ko-KR" sz="1400" b="1" i="1" kern="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</a:rPr>
                      <a:t>PPT PRESENTATION </a:t>
                    </a:r>
                    <a:r>
                      <a:rPr lang="en-US" altLang="ko-KR" sz="500" kern="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</a:rPr>
                      <a:t>Enjoy your stylish business and campus life with BIZCAM</a:t>
                    </a:r>
                    <a:endParaRPr lang="ko-KR" altLang="en-US" sz="32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</a:endParaRP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262950" y="892299"/>
                    <a:ext cx="11628000" cy="570852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outerShdw dist="12700" dir="16200000" rotWithShape="0">
                      <a:schemeClr val="tx1"/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7" name="그룹 6"/>
              <p:cNvGrpSpPr/>
              <p:nvPr/>
            </p:nvGrpSpPr>
            <p:grpSpPr>
              <a:xfrm>
                <a:off x="6934019" y="565763"/>
                <a:ext cx="932285" cy="180000"/>
                <a:chOff x="6934019" y="667237"/>
                <a:chExt cx="932285" cy="180000"/>
              </a:xfrm>
            </p:grpSpPr>
            <p:sp>
              <p:nvSpPr>
                <p:cNvPr id="9" name="자유형 10">
                  <a:extLst>
                    <a:ext uri="{FF2B5EF4-FFF2-40B4-BE49-F238E27FC236}">
                      <a16:creationId xmlns:a16="http://schemas.microsoft.com/office/drawing/2014/main" xmlns="" id="{081E68D0-4833-4797-B459-B55FFECDFF38}"/>
                    </a:ext>
                  </a:extLst>
                </p:cNvPr>
                <p:cNvSpPr/>
                <p:nvPr/>
              </p:nvSpPr>
              <p:spPr>
                <a:xfrm>
                  <a:off x="6934019" y="681248"/>
                  <a:ext cx="167797" cy="165121"/>
                </a:xfrm>
                <a:custGeom>
                  <a:avLst/>
                  <a:gdLst>
                    <a:gd name="connsiteX0" fmla="*/ 128587 w 337165"/>
                    <a:gd name="connsiteY0" fmla="*/ 35720 h 331788"/>
                    <a:gd name="connsiteX1" fmla="*/ 35719 w 337165"/>
                    <a:gd name="connsiteY1" fmla="*/ 128588 h 331788"/>
                    <a:gd name="connsiteX2" fmla="*/ 128587 w 337165"/>
                    <a:gd name="connsiteY2" fmla="*/ 221456 h 331788"/>
                    <a:gd name="connsiteX3" fmla="*/ 221455 w 337165"/>
                    <a:gd name="connsiteY3" fmla="*/ 128588 h 331788"/>
                    <a:gd name="connsiteX4" fmla="*/ 128587 w 337165"/>
                    <a:gd name="connsiteY4" fmla="*/ 35720 h 331788"/>
                    <a:gd name="connsiteX5" fmla="*/ 128588 w 337165"/>
                    <a:gd name="connsiteY5" fmla="*/ 0 h 331788"/>
                    <a:gd name="connsiteX6" fmla="*/ 257176 w 337165"/>
                    <a:gd name="connsiteY6" fmla="*/ 128588 h 331788"/>
                    <a:gd name="connsiteX7" fmla="*/ 247071 w 337165"/>
                    <a:gd name="connsiteY7" fmla="*/ 178640 h 331788"/>
                    <a:gd name="connsiteX8" fmla="*/ 234445 w 337165"/>
                    <a:gd name="connsiteY8" fmla="*/ 197368 h 331788"/>
                    <a:gd name="connsiteX9" fmla="*/ 235519 w 337165"/>
                    <a:gd name="connsiteY9" fmla="*/ 197813 h 331788"/>
                    <a:gd name="connsiteX10" fmla="*/ 330470 w 337165"/>
                    <a:gd name="connsiteY10" fmla="*/ 292765 h 331788"/>
                    <a:gd name="connsiteX11" fmla="*/ 330470 w 337165"/>
                    <a:gd name="connsiteY11" fmla="*/ 325094 h 331788"/>
                    <a:gd name="connsiteX12" fmla="*/ 330470 w 337165"/>
                    <a:gd name="connsiteY12" fmla="*/ 325092 h 331788"/>
                    <a:gd name="connsiteX13" fmla="*/ 298141 w 337165"/>
                    <a:gd name="connsiteY13" fmla="*/ 325092 h 331788"/>
                    <a:gd name="connsiteX14" fmla="*/ 203415 w 337165"/>
                    <a:gd name="connsiteY14" fmla="*/ 230367 h 331788"/>
                    <a:gd name="connsiteX15" fmla="*/ 178640 w 337165"/>
                    <a:gd name="connsiteY15" fmla="*/ 247071 h 331788"/>
                    <a:gd name="connsiteX16" fmla="*/ 128588 w 337165"/>
                    <a:gd name="connsiteY16" fmla="*/ 257176 h 331788"/>
                    <a:gd name="connsiteX17" fmla="*/ 0 w 337165"/>
                    <a:gd name="connsiteY17" fmla="*/ 128588 h 331788"/>
                    <a:gd name="connsiteX18" fmla="*/ 128588 w 337165"/>
                    <a:gd name="connsiteY18" fmla="*/ 0 h 331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7165" h="331788">
                      <a:moveTo>
                        <a:pt x="128587" y="35720"/>
                      </a:moveTo>
                      <a:cubicBezTo>
                        <a:pt x="77297" y="35720"/>
                        <a:pt x="35719" y="77298"/>
                        <a:pt x="35719" y="128588"/>
                      </a:cubicBezTo>
                      <a:cubicBezTo>
                        <a:pt x="35719" y="179878"/>
                        <a:pt x="77297" y="221456"/>
                        <a:pt x="128587" y="221456"/>
                      </a:cubicBezTo>
                      <a:cubicBezTo>
                        <a:pt x="179877" y="221456"/>
                        <a:pt x="221455" y="179878"/>
                        <a:pt x="221455" y="128588"/>
                      </a:cubicBezTo>
                      <a:cubicBezTo>
                        <a:pt x="221455" y="77298"/>
                        <a:pt x="179877" y="35720"/>
                        <a:pt x="128587" y="35720"/>
                      </a:cubicBezTo>
                      <a:close/>
                      <a:moveTo>
                        <a:pt x="128588" y="0"/>
                      </a:moveTo>
                      <a:cubicBezTo>
                        <a:pt x="199605" y="0"/>
                        <a:pt x="257176" y="57571"/>
                        <a:pt x="257176" y="128588"/>
                      </a:cubicBezTo>
                      <a:cubicBezTo>
                        <a:pt x="257176" y="146342"/>
                        <a:pt x="253578" y="163256"/>
                        <a:pt x="247071" y="178640"/>
                      </a:cubicBezTo>
                      <a:lnTo>
                        <a:pt x="234445" y="197368"/>
                      </a:lnTo>
                      <a:lnTo>
                        <a:pt x="235519" y="197813"/>
                      </a:lnTo>
                      <a:cubicBezTo>
                        <a:pt x="267170" y="229463"/>
                        <a:pt x="298820" y="261115"/>
                        <a:pt x="330470" y="292765"/>
                      </a:cubicBezTo>
                      <a:cubicBezTo>
                        <a:pt x="339397" y="301692"/>
                        <a:pt x="339397" y="316167"/>
                        <a:pt x="330470" y="325094"/>
                      </a:cubicBezTo>
                      <a:lnTo>
                        <a:pt x="330470" y="325092"/>
                      </a:lnTo>
                      <a:cubicBezTo>
                        <a:pt x="321542" y="334020"/>
                        <a:pt x="307068" y="334020"/>
                        <a:pt x="298141" y="325092"/>
                      </a:cubicBezTo>
                      <a:lnTo>
                        <a:pt x="203415" y="230367"/>
                      </a:lnTo>
                      <a:lnTo>
                        <a:pt x="178640" y="247071"/>
                      </a:lnTo>
                      <a:cubicBezTo>
                        <a:pt x="163256" y="253578"/>
                        <a:pt x="146343" y="257176"/>
                        <a:pt x="128588" y="257176"/>
                      </a:cubicBezTo>
                      <a:cubicBezTo>
                        <a:pt x="57571" y="257176"/>
                        <a:pt x="0" y="199605"/>
                        <a:pt x="0" y="128588"/>
                      </a:cubicBezTo>
                      <a:cubicBezTo>
                        <a:pt x="0" y="57571"/>
                        <a:pt x="57571" y="0"/>
                        <a:pt x="12858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" name="이등변 삼각형 9"/>
                <p:cNvSpPr/>
                <p:nvPr/>
              </p:nvSpPr>
              <p:spPr>
                <a:xfrm rot="10800000">
                  <a:off x="7238999" y="719767"/>
                  <a:ext cx="104556" cy="60369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덧셈 기호 10"/>
                <p:cNvSpPr/>
                <p:nvPr/>
              </p:nvSpPr>
              <p:spPr>
                <a:xfrm rot="18900000">
                  <a:off x="7686304" y="667237"/>
                  <a:ext cx="180000" cy="180000"/>
                </a:xfrm>
                <a:prstGeom prst="mathPlus">
                  <a:avLst>
                    <a:gd name="adj1" fmla="val 8552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원호 11"/>
                <p:cNvSpPr/>
                <p:nvPr/>
              </p:nvSpPr>
              <p:spPr>
                <a:xfrm>
                  <a:off x="7464940" y="690773"/>
                  <a:ext cx="133173" cy="133173"/>
                </a:xfrm>
                <a:prstGeom prst="arc">
                  <a:avLst>
                    <a:gd name="adj1" fmla="val 16200000"/>
                    <a:gd name="adj2" fmla="val 13365011"/>
                  </a:avLst>
                </a:prstGeom>
                <a:noFill/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" name="직사각형 7"/>
              <p:cNvSpPr/>
              <p:nvPr/>
            </p:nvSpPr>
            <p:spPr>
              <a:xfrm>
                <a:off x="11715749" y="901067"/>
                <a:ext cx="175201" cy="56997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 latinLnBrk="0">
                  <a:defRPr/>
                </a:pPr>
                <a:r>
                  <a:rPr lang="ko-KR" altLang="en-US" sz="800" kern="0" dirty="0">
                    <a:solidFill>
                      <a:prstClr val="white">
                        <a:lumMod val="75000"/>
                      </a:prstClr>
                    </a:solidFill>
                  </a:rPr>
                  <a:t>▲                                                                                                                                                   ▼</a:t>
                </a: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806993" y="1268760"/>
              <a:ext cx="4901008" cy="3748191"/>
              <a:chOff x="806993" y="1268760"/>
              <a:chExt cx="4901008" cy="3748191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993" y="1268760"/>
                <a:ext cx="2130585" cy="29639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806993" y="4370620"/>
                <a:ext cx="49010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 smtClean="0"/>
                  <a:t>응애</a:t>
                </a:r>
                <a:r>
                  <a:rPr lang="en-US" altLang="ko-KR" dirty="0" smtClean="0"/>
                  <a:t>!</a:t>
                </a:r>
                <a:r>
                  <a:rPr lang="ko-KR" altLang="en-US" dirty="0" smtClean="0"/>
                  <a:t> 나 애기 히틀러</a:t>
                </a:r>
                <a:endParaRPr lang="en-US" altLang="ko-KR" dirty="0" smtClean="0"/>
              </a:p>
              <a:p>
                <a:r>
                  <a:rPr lang="ko-KR" altLang="en-US" dirty="0" smtClean="0"/>
                  <a:t>그림 </a:t>
                </a:r>
                <a:r>
                  <a:rPr lang="ko-KR" altLang="en-US" dirty="0" err="1" smtClean="0"/>
                  <a:t>그릴꺼야</a:t>
                </a:r>
                <a:r>
                  <a:rPr lang="en-US" altLang="ko-KR" dirty="0" smtClean="0"/>
                  <a:t>!</a:t>
                </a:r>
                <a:endParaRPr lang="ko-KR" altLang="en-US" dirty="0"/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4033018" y="1859124"/>
            <a:ext cx="4901008" cy="2754805"/>
            <a:chOff x="4033018" y="1861752"/>
            <a:chExt cx="4901008" cy="2754805"/>
          </a:xfrm>
        </p:grpSpPr>
        <p:pic>
          <p:nvPicPr>
            <p:cNvPr id="1028" name="Picture 4" descr="어림도 없다! 암!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3018" y="1861752"/>
              <a:ext cx="3814225" cy="2138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4033018" y="4247225"/>
              <a:ext cx="490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어림도 없지 암</a:t>
              </a:r>
              <a:r>
                <a:rPr lang="en-US" altLang="ko-KR" dirty="0" smtClean="0"/>
                <a:t>!!!</a:t>
              </a:r>
              <a:endParaRPr lang="ko-KR" altLang="en-US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37164" y="485056"/>
            <a:ext cx="8560036" cy="5617140"/>
            <a:chOff x="284764" y="332656"/>
            <a:chExt cx="8560036" cy="5617140"/>
          </a:xfrm>
        </p:grpSpPr>
        <p:grpSp>
          <p:nvGrpSpPr>
            <p:cNvPr id="88" name="그룹 87"/>
            <p:cNvGrpSpPr/>
            <p:nvPr/>
          </p:nvGrpSpPr>
          <p:grpSpPr>
            <a:xfrm>
              <a:off x="284764" y="332656"/>
              <a:ext cx="8560036" cy="5617140"/>
              <a:chOff x="200025" y="196744"/>
              <a:chExt cx="11753850" cy="6486525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200025" y="196744"/>
                <a:ext cx="11753850" cy="6486525"/>
                <a:chOff x="200025" y="196744"/>
                <a:chExt cx="11753850" cy="6486525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200025" y="196744"/>
                  <a:ext cx="11753850" cy="6486525"/>
                  <a:chOff x="200025" y="200024"/>
                  <a:chExt cx="11753850" cy="6486525"/>
                </a:xfrm>
              </p:grpSpPr>
              <p:sp>
                <p:nvSpPr>
                  <p:cNvPr id="102" name="양쪽 모서리가 둥근 사각형 101"/>
                  <p:cNvSpPr/>
                  <p:nvPr/>
                </p:nvSpPr>
                <p:spPr>
                  <a:xfrm>
                    <a:off x="200025" y="200024"/>
                    <a:ext cx="11753850" cy="6486525"/>
                  </a:xfrm>
                  <a:prstGeom prst="round2SameRect">
                    <a:avLst>
                      <a:gd name="adj1" fmla="val 981"/>
                      <a:gd name="adj2" fmla="val 0"/>
                    </a:avLst>
                  </a:prstGeom>
                  <a:gradFill>
                    <a:gsLst>
                      <a:gs pos="8000">
                        <a:srgbClr val="B7D4E7"/>
                      </a:gs>
                      <a:gs pos="2000">
                        <a:srgbClr val="9BC1DA"/>
                      </a:gs>
                      <a:gs pos="29000">
                        <a:srgbClr val="D6E9F5"/>
                      </a:gs>
                      <a:gs pos="29000">
                        <a:srgbClr val="B3D7EC"/>
                      </a:gs>
                    </a:gsLst>
                    <a:lin ang="5400000" scaled="1"/>
                  </a:gradFill>
                  <a:ln w="6350">
                    <a:solidFill>
                      <a:schemeClr val="tx1"/>
                    </a:solidFill>
                  </a:ln>
                  <a:effectLst>
                    <a:outerShdw blurRad="2032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03" name="그룹 102"/>
                  <p:cNvGrpSpPr/>
                  <p:nvPr/>
                </p:nvGrpSpPr>
                <p:grpSpPr>
                  <a:xfrm>
                    <a:off x="291525" y="475764"/>
                    <a:ext cx="360000" cy="360000"/>
                    <a:chOff x="291525" y="577238"/>
                    <a:chExt cx="360000" cy="360000"/>
                  </a:xfrm>
                </p:grpSpPr>
                <p:sp>
                  <p:nvSpPr>
                    <p:cNvPr id="122" name="타원 121"/>
                    <p:cNvSpPr/>
                    <p:nvPr/>
                  </p:nvSpPr>
                  <p:spPr>
                    <a:xfrm>
                      <a:off x="291525" y="577238"/>
                      <a:ext cx="360000" cy="3600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33000">
                          <a:srgbClr val="00AAD5"/>
                        </a:gs>
                        <a:gs pos="100000">
                          <a:srgbClr val="0094C9"/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23" name="그룹 122"/>
                    <p:cNvGrpSpPr/>
                    <p:nvPr/>
                  </p:nvGrpSpPr>
                  <p:grpSpPr>
                    <a:xfrm>
                      <a:off x="391049" y="695832"/>
                      <a:ext cx="180000" cy="122813"/>
                      <a:chOff x="391553" y="695240"/>
                      <a:chExt cx="180000" cy="122813"/>
                    </a:xfrm>
                  </p:grpSpPr>
                  <p:sp>
                    <p:nvSpPr>
                      <p:cNvPr id="124" name="L 도형 123"/>
                      <p:cNvSpPr/>
                      <p:nvPr/>
                    </p:nvSpPr>
                    <p:spPr>
                      <a:xfrm rot="2700000">
                        <a:off x="391555" y="695240"/>
                        <a:ext cx="122813" cy="122813"/>
                      </a:xfrm>
                      <a:prstGeom prst="corner">
                        <a:avLst>
                          <a:gd name="adj1" fmla="val 28070"/>
                          <a:gd name="adj2" fmla="val 25851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5" name="직사각형 124"/>
                      <p:cNvSpPr/>
                      <p:nvPr/>
                    </p:nvSpPr>
                    <p:spPr>
                      <a:xfrm>
                        <a:off x="391553" y="734476"/>
                        <a:ext cx="180000" cy="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04" name="그룹 103"/>
                  <p:cNvGrpSpPr/>
                  <p:nvPr/>
                </p:nvGrpSpPr>
                <p:grpSpPr>
                  <a:xfrm>
                    <a:off x="733972" y="504669"/>
                    <a:ext cx="288000" cy="288000"/>
                    <a:chOff x="743025" y="606143"/>
                    <a:chExt cx="288000" cy="288000"/>
                  </a:xfrm>
                </p:grpSpPr>
                <p:sp>
                  <p:nvSpPr>
                    <p:cNvPr id="120" name="타원 119"/>
                    <p:cNvSpPr/>
                    <p:nvPr/>
                  </p:nvSpPr>
                  <p:spPr>
                    <a:xfrm>
                      <a:off x="743025" y="606143"/>
                      <a:ext cx="288000" cy="2880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14000">
                          <a:srgbClr val="B7D4E7"/>
                        </a:gs>
                        <a:gs pos="50000">
                          <a:srgbClr val="D6E9F5"/>
                        </a:gs>
                        <a:gs pos="50000">
                          <a:srgbClr val="B3D7EC"/>
                        </a:gs>
                      </a:gsLst>
                      <a:lin ang="5400000" scaled="1"/>
                      <a:tileRect/>
                    </a:gra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" name="자유형 120"/>
                    <p:cNvSpPr/>
                    <p:nvPr/>
                  </p:nvSpPr>
                  <p:spPr>
                    <a:xfrm flipH="1">
                      <a:off x="807038" y="690774"/>
                      <a:ext cx="161093" cy="140662"/>
                    </a:xfrm>
                    <a:custGeom>
                      <a:avLst/>
                      <a:gdLst>
                        <a:gd name="connsiteX0" fmla="*/ 76368 w 174921"/>
                        <a:gd name="connsiteY0" fmla="*/ 0 h 152736"/>
                        <a:gd name="connsiteX1" fmla="*/ 0 w 174921"/>
                        <a:gd name="connsiteY1" fmla="*/ 76368 h 152736"/>
                        <a:gd name="connsiteX2" fmla="*/ 76368 w 174921"/>
                        <a:gd name="connsiteY2" fmla="*/ 152736 h 152736"/>
                        <a:gd name="connsiteX3" fmla="*/ 102566 w 174921"/>
                        <a:gd name="connsiteY3" fmla="*/ 126537 h 152736"/>
                        <a:gd name="connsiteX4" fmla="*/ 66366 w 174921"/>
                        <a:gd name="connsiteY4" fmla="*/ 90337 h 152736"/>
                        <a:gd name="connsiteX5" fmla="*/ 174921 w 174921"/>
                        <a:gd name="connsiteY5" fmla="*/ 90337 h 152736"/>
                        <a:gd name="connsiteX6" fmla="*/ 174921 w 174921"/>
                        <a:gd name="connsiteY6" fmla="*/ 54337 h 152736"/>
                        <a:gd name="connsiteX7" fmla="*/ 71040 w 174921"/>
                        <a:gd name="connsiteY7" fmla="*/ 54337 h 152736"/>
                        <a:gd name="connsiteX8" fmla="*/ 100872 w 174921"/>
                        <a:gd name="connsiteY8" fmla="*/ 24505 h 1527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4921" h="152736">
                          <a:moveTo>
                            <a:pt x="76368" y="0"/>
                          </a:moveTo>
                          <a:lnTo>
                            <a:pt x="0" y="76368"/>
                          </a:lnTo>
                          <a:lnTo>
                            <a:pt x="76368" y="152736"/>
                          </a:lnTo>
                          <a:lnTo>
                            <a:pt x="102566" y="126537"/>
                          </a:lnTo>
                          <a:lnTo>
                            <a:pt x="66366" y="90337"/>
                          </a:lnTo>
                          <a:lnTo>
                            <a:pt x="174921" y="90337"/>
                          </a:lnTo>
                          <a:lnTo>
                            <a:pt x="174921" y="54337"/>
                          </a:lnTo>
                          <a:lnTo>
                            <a:pt x="71040" y="54337"/>
                          </a:lnTo>
                          <a:lnTo>
                            <a:pt x="100872" y="24505"/>
                          </a:lnTo>
                          <a:close/>
                        </a:path>
                      </a:pathLst>
                    </a:custGeom>
                    <a:solidFill>
                      <a:srgbClr val="EBF3FA"/>
                    </a:solidFill>
                    <a:ln w="317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8055985" y="489670"/>
                    <a:ext cx="1820094" cy="402627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atinLnBrk="0">
                      <a:defRPr/>
                    </a:pPr>
                    <a:endParaRPr lang="ko-KR" altLang="en-US" sz="32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</a:endParaRPr>
                  </a:p>
                </p:txBody>
              </p:sp>
              <p:sp>
                <p:nvSpPr>
                  <p:cNvPr id="106" name="직사각형 105"/>
                  <p:cNvSpPr/>
                  <p:nvPr/>
                </p:nvSpPr>
                <p:spPr>
                  <a:xfrm>
                    <a:off x="9876078" y="488262"/>
                    <a:ext cx="398222" cy="40403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E9F5"/>
                      </a:gs>
                      <a:gs pos="100000">
                        <a:srgbClr val="B3D7EC"/>
                      </a:gs>
                    </a:gsLst>
                    <a:lin ang="16200000" scaled="1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07" name="그룹 106"/>
                  <p:cNvGrpSpPr/>
                  <p:nvPr/>
                </p:nvGrpSpPr>
                <p:grpSpPr>
                  <a:xfrm>
                    <a:off x="10554660" y="271668"/>
                    <a:ext cx="1077857" cy="516319"/>
                    <a:chOff x="10554660" y="309768"/>
                    <a:chExt cx="1077857" cy="516319"/>
                  </a:xfrm>
                </p:grpSpPr>
                <p:sp>
                  <p:nvSpPr>
                    <p:cNvPr id="109" name="모서리가 둥근 직사각형 108"/>
                    <p:cNvSpPr/>
                    <p:nvPr/>
                  </p:nvSpPr>
                  <p:spPr>
                    <a:xfrm>
                      <a:off x="10554660" y="309768"/>
                      <a:ext cx="322889" cy="15204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14000">
                          <a:srgbClr val="B7D4E7"/>
                        </a:gs>
                        <a:gs pos="50000">
                          <a:srgbClr val="D6E9F5"/>
                        </a:gs>
                        <a:gs pos="50000">
                          <a:srgbClr val="B3D7EC"/>
                        </a:gs>
                      </a:gsLst>
                      <a:lin ang="5400000" scaled="1"/>
                      <a:tileRect/>
                    </a:gra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0" name="모서리가 둥근 직사각형 109"/>
                    <p:cNvSpPr/>
                    <p:nvPr/>
                  </p:nvSpPr>
                  <p:spPr>
                    <a:xfrm>
                      <a:off x="10626104" y="385788"/>
                      <a:ext cx="180000" cy="36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" name="모서리가 둥근 직사각형 110"/>
                    <p:cNvSpPr/>
                    <p:nvPr/>
                  </p:nvSpPr>
                  <p:spPr>
                    <a:xfrm>
                      <a:off x="10932144" y="309768"/>
                      <a:ext cx="322889" cy="15204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14000">
                          <a:srgbClr val="B7D4E7"/>
                        </a:gs>
                        <a:gs pos="50000">
                          <a:srgbClr val="D6E9F5"/>
                        </a:gs>
                        <a:gs pos="50000">
                          <a:srgbClr val="B3D7EC"/>
                        </a:gs>
                      </a:gsLst>
                      <a:lin ang="5400000" scaled="1"/>
                      <a:tileRect/>
                    </a:gra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" name="액자 111"/>
                    <p:cNvSpPr/>
                    <p:nvPr/>
                  </p:nvSpPr>
                  <p:spPr>
                    <a:xfrm>
                      <a:off x="11041116" y="345281"/>
                      <a:ext cx="104943" cy="76507"/>
                    </a:xfrm>
                    <a:prstGeom prst="frame">
                      <a:avLst>
                        <a:gd name="adj1" fmla="val 34286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" name="모서리가 둥근 직사각형 112"/>
                    <p:cNvSpPr/>
                    <p:nvPr/>
                  </p:nvSpPr>
                  <p:spPr>
                    <a:xfrm>
                      <a:off x="11309628" y="309768"/>
                      <a:ext cx="322889" cy="152040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50000">
                          <a:srgbClr val="FA9E93"/>
                        </a:gs>
                        <a:gs pos="50000">
                          <a:srgbClr val="E66958"/>
                        </a:gs>
                      </a:gsLst>
                      <a:lin ang="5400000" scaled="1"/>
                      <a:tileRect/>
                    </a:gra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" name="덧셈 기호 113"/>
                    <p:cNvSpPr/>
                    <p:nvPr/>
                  </p:nvSpPr>
                  <p:spPr>
                    <a:xfrm rot="2700000">
                      <a:off x="11402111" y="320249"/>
                      <a:ext cx="137922" cy="137922"/>
                    </a:xfrm>
                    <a:prstGeom prst="mathPlus">
                      <a:avLst>
                        <a:gd name="adj1" fmla="val 15175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" name="Freeform 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49385" y="647299"/>
                      <a:ext cx="178924" cy="178788"/>
                    </a:xfrm>
                    <a:custGeom>
                      <a:avLst/>
                      <a:gdLst>
                        <a:gd name="T0" fmla="*/ 11090 w 13233"/>
                        <a:gd name="T1" fmla="*/ 4455 h 13229"/>
                        <a:gd name="T2" fmla="*/ 11990 w 13233"/>
                        <a:gd name="T3" fmla="*/ 2957 h 13229"/>
                        <a:gd name="T4" fmla="*/ 11323 w 13233"/>
                        <a:gd name="T5" fmla="*/ 1949 h 13229"/>
                        <a:gd name="T6" fmla="*/ 10821 w 13233"/>
                        <a:gd name="T7" fmla="*/ 1758 h 13229"/>
                        <a:gd name="T8" fmla="*/ 9177 w 13233"/>
                        <a:gd name="T9" fmla="*/ 2363 h 13229"/>
                        <a:gd name="T10" fmla="*/ 7918 w 13233"/>
                        <a:gd name="T11" fmla="*/ 1831 h 13229"/>
                        <a:gd name="T12" fmla="*/ 7428 w 13233"/>
                        <a:gd name="T13" fmla="*/ 171 h 13229"/>
                        <a:gd name="T14" fmla="*/ 6230 w 13233"/>
                        <a:gd name="T15" fmla="*/ 0 h 13229"/>
                        <a:gd name="T16" fmla="*/ 5755 w 13233"/>
                        <a:gd name="T17" fmla="*/ 248 h 13229"/>
                        <a:gd name="T18" fmla="*/ 5163 w 13233"/>
                        <a:gd name="T19" fmla="*/ 1878 h 13229"/>
                        <a:gd name="T20" fmla="*/ 4128 w 13233"/>
                        <a:gd name="T21" fmla="*/ 2332 h 13229"/>
                        <a:gd name="T22" fmla="*/ 2648 w 13233"/>
                        <a:gd name="T23" fmla="*/ 1511 h 13229"/>
                        <a:gd name="T24" fmla="*/ 1681 w 13233"/>
                        <a:gd name="T25" fmla="*/ 2236 h 13229"/>
                        <a:gd name="T26" fmla="*/ 1521 w 13233"/>
                        <a:gd name="T27" fmla="*/ 2748 h 13229"/>
                        <a:gd name="T28" fmla="*/ 2245 w 13233"/>
                        <a:gd name="T29" fmla="*/ 4292 h 13229"/>
                        <a:gd name="T30" fmla="*/ 1832 w 13233"/>
                        <a:gd name="T31" fmla="*/ 5339 h 13229"/>
                        <a:gd name="T32" fmla="*/ 171 w 13233"/>
                        <a:gd name="T33" fmla="*/ 5811 h 13229"/>
                        <a:gd name="T34" fmla="*/ 0 w 13233"/>
                        <a:gd name="T35" fmla="*/ 7007 h 13229"/>
                        <a:gd name="T36" fmla="*/ 248 w 13233"/>
                        <a:gd name="T37" fmla="*/ 7483 h 13229"/>
                        <a:gd name="T38" fmla="*/ 1941 w 13233"/>
                        <a:gd name="T39" fmla="*/ 8249 h 13229"/>
                        <a:gd name="T40" fmla="*/ 1331 w 13233"/>
                        <a:gd name="T41" fmla="*/ 10120 h 13229"/>
                        <a:gd name="T42" fmla="*/ 1397 w 13233"/>
                        <a:gd name="T43" fmla="*/ 10695 h 13229"/>
                        <a:gd name="T44" fmla="*/ 2254 w 13233"/>
                        <a:gd name="T45" fmla="*/ 11503 h 13229"/>
                        <a:gd name="T46" fmla="*/ 3830 w 13233"/>
                        <a:gd name="T47" fmla="*/ 10713 h 13229"/>
                        <a:gd name="T48" fmla="*/ 4905 w 13233"/>
                        <a:gd name="T49" fmla="*/ 11265 h 13229"/>
                        <a:gd name="T50" fmla="*/ 5704 w 13233"/>
                        <a:gd name="T51" fmla="*/ 12894 h 13229"/>
                        <a:gd name="T52" fmla="*/ 6177 w 13233"/>
                        <a:gd name="T53" fmla="*/ 13228 h 13229"/>
                        <a:gd name="T54" fmla="*/ 7351 w 13233"/>
                        <a:gd name="T55" fmla="*/ 13123 h 13229"/>
                        <a:gd name="T56" fmla="*/ 7807 w 13233"/>
                        <a:gd name="T57" fmla="*/ 11428 h 13229"/>
                        <a:gd name="T58" fmla="*/ 8775 w 13233"/>
                        <a:gd name="T59" fmla="*/ 11080 h 13229"/>
                        <a:gd name="T60" fmla="*/ 10429 w 13233"/>
                        <a:gd name="T61" fmla="*/ 11726 h 13229"/>
                        <a:gd name="T62" fmla="*/ 11000 w 13233"/>
                        <a:gd name="T63" fmla="*/ 11627 h 13229"/>
                        <a:gd name="T64" fmla="*/ 11755 w 13233"/>
                        <a:gd name="T65" fmla="*/ 10723 h 13229"/>
                        <a:gd name="T66" fmla="*/ 10864 w 13233"/>
                        <a:gd name="T67" fmla="*/ 9182 h 13229"/>
                        <a:gd name="T68" fmla="*/ 11303 w 13233"/>
                        <a:gd name="T69" fmla="*/ 8253 h 13229"/>
                        <a:gd name="T70" fmla="*/ 12898 w 13233"/>
                        <a:gd name="T71" fmla="*/ 7533 h 13229"/>
                        <a:gd name="T72" fmla="*/ 13232 w 13233"/>
                        <a:gd name="T73" fmla="*/ 7060 h 13229"/>
                        <a:gd name="T74" fmla="*/ 13126 w 13233"/>
                        <a:gd name="T75" fmla="*/ 5887 h 13229"/>
                        <a:gd name="T76" fmla="*/ 6637 w 13233"/>
                        <a:gd name="T77" fmla="*/ 9096 h 13229"/>
                        <a:gd name="T78" fmla="*/ 5958 w 13233"/>
                        <a:gd name="T79" fmla="*/ 9002 h 13229"/>
                        <a:gd name="T80" fmla="*/ 5300 w 13233"/>
                        <a:gd name="T81" fmla="*/ 8705 h 13229"/>
                        <a:gd name="T82" fmla="*/ 4761 w 13233"/>
                        <a:gd name="T83" fmla="*/ 8239 h 13229"/>
                        <a:gd name="T84" fmla="*/ 4375 w 13233"/>
                        <a:gd name="T85" fmla="*/ 7635 h 13229"/>
                        <a:gd name="T86" fmla="*/ 4176 w 13233"/>
                        <a:gd name="T87" fmla="*/ 6931 h 13229"/>
                        <a:gd name="T88" fmla="*/ 4176 w 13233"/>
                        <a:gd name="T89" fmla="*/ 6299 h 13229"/>
                        <a:gd name="T90" fmla="*/ 4375 w 13233"/>
                        <a:gd name="T91" fmla="*/ 5594 h 13229"/>
                        <a:gd name="T92" fmla="*/ 4761 w 13233"/>
                        <a:gd name="T93" fmla="*/ 4992 h 13229"/>
                        <a:gd name="T94" fmla="*/ 5300 w 13233"/>
                        <a:gd name="T95" fmla="*/ 4525 h 13229"/>
                        <a:gd name="T96" fmla="*/ 5958 w 13233"/>
                        <a:gd name="T97" fmla="*/ 4228 h 13229"/>
                        <a:gd name="T98" fmla="*/ 6637 w 13233"/>
                        <a:gd name="T99" fmla="*/ 4135 h 13229"/>
                        <a:gd name="T100" fmla="*/ 7316 w 13233"/>
                        <a:gd name="T101" fmla="*/ 4228 h 13229"/>
                        <a:gd name="T102" fmla="*/ 7974 w 13233"/>
                        <a:gd name="T103" fmla="*/ 4525 h 13229"/>
                        <a:gd name="T104" fmla="*/ 8513 w 13233"/>
                        <a:gd name="T105" fmla="*/ 4992 h 13229"/>
                        <a:gd name="T106" fmla="*/ 8899 w 13233"/>
                        <a:gd name="T107" fmla="*/ 5594 h 13229"/>
                        <a:gd name="T108" fmla="*/ 9098 w 13233"/>
                        <a:gd name="T109" fmla="*/ 6299 h 13229"/>
                        <a:gd name="T110" fmla="*/ 9098 w 13233"/>
                        <a:gd name="T111" fmla="*/ 6931 h 13229"/>
                        <a:gd name="T112" fmla="*/ 8899 w 13233"/>
                        <a:gd name="T113" fmla="*/ 7635 h 13229"/>
                        <a:gd name="T114" fmla="*/ 8513 w 13233"/>
                        <a:gd name="T115" fmla="*/ 8239 h 13229"/>
                        <a:gd name="T116" fmla="*/ 7974 w 13233"/>
                        <a:gd name="T117" fmla="*/ 8705 h 13229"/>
                        <a:gd name="T118" fmla="*/ 7316 w 13233"/>
                        <a:gd name="T119" fmla="*/ 9002 h 13229"/>
                        <a:gd name="T120" fmla="*/ 6637 w 13233"/>
                        <a:gd name="T121" fmla="*/ 9096 h 132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3233" h="13229">
                          <a:moveTo>
                            <a:pt x="12749" y="5652"/>
                          </a:moveTo>
                          <a:lnTo>
                            <a:pt x="11437" y="5433"/>
                          </a:lnTo>
                          <a:lnTo>
                            <a:pt x="11401" y="5288"/>
                          </a:lnTo>
                          <a:lnTo>
                            <a:pt x="11313" y="5002"/>
                          </a:lnTo>
                          <a:lnTo>
                            <a:pt x="11209" y="4725"/>
                          </a:lnTo>
                          <a:lnTo>
                            <a:pt x="11090" y="4455"/>
                          </a:lnTo>
                          <a:lnTo>
                            <a:pt x="11023" y="4324"/>
                          </a:lnTo>
                          <a:lnTo>
                            <a:pt x="11862" y="3285"/>
                          </a:lnTo>
                          <a:lnTo>
                            <a:pt x="11894" y="3243"/>
                          </a:lnTo>
                          <a:lnTo>
                            <a:pt x="11944" y="3152"/>
                          </a:lnTo>
                          <a:lnTo>
                            <a:pt x="11976" y="3056"/>
                          </a:lnTo>
                          <a:lnTo>
                            <a:pt x="11990" y="2957"/>
                          </a:lnTo>
                          <a:lnTo>
                            <a:pt x="11988" y="2857"/>
                          </a:lnTo>
                          <a:lnTo>
                            <a:pt x="11968" y="2759"/>
                          </a:lnTo>
                          <a:lnTo>
                            <a:pt x="11931" y="2664"/>
                          </a:lnTo>
                          <a:lnTo>
                            <a:pt x="11878" y="2577"/>
                          </a:lnTo>
                          <a:lnTo>
                            <a:pt x="11844" y="2536"/>
                          </a:lnTo>
                          <a:lnTo>
                            <a:pt x="11323" y="1949"/>
                          </a:lnTo>
                          <a:lnTo>
                            <a:pt x="11287" y="1910"/>
                          </a:lnTo>
                          <a:lnTo>
                            <a:pt x="11205" y="1847"/>
                          </a:lnTo>
                          <a:lnTo>
                            <a:pt x="11115" y="1800"/>
                          </a:lnTo>
                          <a:lnTo>
                            <a:pt x="11020" y="1769"/>
                          </a:lnTo>
                          <a:lnTo>
                            <a:pt x="10921" y="1754"/>
                          </a:lnTo>
                          <a:lnTo>
                            <a:pt x="10821" y="1758"/>
                          </a:lnTo>
                          <a:lnTo>
                            <a:pt x="10722" y="1779"/>
                          </a:lnTo>
                          <a:lnTo>
                            <a:pt x="10627" y="1816"/>
                          </a:lnTo>
                          <a:lnTo>
                            <a:pt x="10581" y="1844"/>
                          </a:lnTo>
                          <a:lnTo>
                            <a:pt x="9460" y="2548"/>
                          </a:lnTo>
                          <a:lnTo>
                            <a:pt x="9367" y="2484"/>
                          </a:lnTo>
                          <a:lnTo>
                            <a:pt x="9177" y="2363"/>
                          </a:lnTo>
                          <a:lnTo>
                            <a:pt x="8980" y="2251"/>
                          </a:lnTo>
                          <a:lnTo>
                            <a:pt x="8778" y="2148"/>
                          </a:lnTo>
                          <a:lnTo>
                            <a:pt x="8570" y="2055"/>
                          </a:lnTo>
                          <a:lnTo>
                            <a:pt x="8358" y="1970"/>
                          </a:lnTo>
                          <a:lnTo>
                            <a:pt x="8141" y="1896"/>
                          </a:lnTo>
                          <a:lnTo>
                            <a:pt x="7918" y="1831"/>
                          </a:lnTo>
                          <a:lnTo>
                            <a:pt x="7807" y="1802"/>
                          </a:lnTo>
                          <a:lnTo>
                            <a:pt x="7587" y="484"/>
                          </a:lnTo>
                          <a:lnTo>
                            <a:pt x="7577" y="432"/>
                          </a:lnTo>
                          <a:lnTo>
                            <a:pt x="7542" y="336"/>
                          </a:lnTo>
                          <a:lnTo>
                            <a:pt x="7492" y="248"/>
                          </a:lnTo>
                          <a:lnTo>
                            <a:pt x="7428" y="171"/>
                          </a:lnTo>
                          <a:lnTo>
                            <a:pt x="7351" y="107"/>
                          </a:lnTo>
                          <a:lnTo>
                            <a:pt x="7265" y="56"/>
                          </a:lnTo>
                          <a:lnTo>
                            <a:pt x="7171" y="20"/>
                          </a:lnTo>
                          <a:lnTo>
                            <a:pt x="7069" y="3"/>
                          </a:lnTo>
                          <a:lnTo>
                            <a:pt x="7016" y="0"/>
                          </a:lnTo>
                          <a:lnTo>
                            <a:pt x="6230" y="0"/>
                          </a:lnTo>
                          <a:lnTo>
                            <a:pt x="6177" y="3"/>
                          </a:lnTo>
                          <a:lnTo>
                            <a:pt x="6076" y="20"/>
                          </a:lnTo>
                          <a:lnTo>
                            <a:pt x="5981" y="56"/>
                          </a:lnTo>
                          <a:lnTo>
                            <a:pt x="5895" y="107"/>
                          </a:lnTo>
                          <a:lnTo>
                            <a:pt x="5818" y="171"/>
                          </a:lnTo>
                          <a:lnTo>
                            <a:pt x="5755" y="248"/>
                          </a:lnTo>
                          <a:lnTo>
                            <a:pt x="5704" y="336"/>
                          </a:lnTo>
                          <a:lnTo>
                            <a:pt x="5670" y="432"/>
                          </a:lnTo>
                          <a:lnTo>
                            <a:pt x="5660" y="484"/>
                          </a:lnTo>
                          <a:lnTo>
                            <a:pt x="5440" y="1802"/>
                          </a:lnTo>
                          <a:lnTo>
                            <a:pt x="5347" y="1825"/>
                          </a:lnTo>
                          <a:lnTo>
                            <a:pt x="5163" y="1878"/>
                          </a:lnTo>
                          <a:lnTo>
                            <a:pt x="4982" y="1938"/>
                          </a:lnTo>
                          <a:lnTo>
                            <a:pt x="4805" y="2003"/>
                          </a:lnTo>
                          <a:lnTo>
                            <a:pt x="4630" y="2077"/>
                          </a:lnTo>
                          <a:lnTo>
                            <a:pt x="4459" y="2155"/>
                          </a:lnTo>
                          <a:lnTo>
                            <a:pt x="4292" y="2240"/>
                          </a:lnTo>
                          <a:lnTo>
                            <a:pt x="4128" y="2332"/>
                          </a:lnTo>
                          <a:lnTo>
                            <a:pt x="4048" y="2380"/>
                          </a:lnTo>
                          <a:lnTo>
                            <a:pt x="2982" y="1619"/>
                          </a:lnTo>
                          <a:lnTo>
                            <a:pt x="2939" y="1590"/>
                          </a:lnTo>
                          <a:lnTo>
                            <a:pt x="2845" y="1546"/>
                          </a:lnTo>
                          <a:lnTo>
                            <a:pt x="2748" y="1521"/>
                          </a:lnTo>
                          <a:lnTo>
                            <a:pt x="2648" y="1511"/>
                          </a:lnTo>
                          <a:lnTo>
                            <a:pt x="2549" y="1520"/>
                          </a:lnTo>
                          <a:lnTo>
                            <a:pt x="2451" y="1545"/>
                          </a:lnTo>
                          <a:lnTo>
                            <a:pt x="2359" y="1586"/>
                          </a:lnTo>
                          <a:lnTo>
                            <a:pt x="2275" y="1645"/>
                          </a:lnTo>
                          <a:lnTo>
                            <a:pt x="2236" y="1681"/>
                          </a:lnTo>
                          <a:lnTo>
                            <a:pt x="1681" y="2236"/>
                          </a:lnTo>
                          <a:lnTo>
                            <a:pt x="1645" y="2275"/>
                          </a:lnTo>
                          <a:lnTo>
                            <a:pt x="1586" y="2360"/>
                          </a:lnTo>
                          <a:lnTo>
                            <a:pt x="1545" y="2452"/>
                          </a:lnTo>
                          <a:lnTo>
                            <a:pt x="1520" y="2548"/>
                          </a:lnTo>
                          <a:lnTo>
                            <a:pt x="1511" y="2648"/>
                          </a:lnTo>
                          <a:lnTo>
                            <a:pt x="1521" y="2748"/>
                          </a:lnTo>
                          <a:lnTo>
                            <a:pt x="1546" y="2845"/>
                          </a:lnTo>
                          <a:lnTo>
                            <a:pt x="1591" y="2938"/>
                          </a:lnTo>
                          <a:lnTo>
                            <a:pt x="1620" y="2982"/>
                          </a:lnTo>
                          <a:lnTo>
                            <a:pt x="2382" y="4050"/>
                          </a:lnTo>
                          <a:lnTo>
                            <a:pt x="2335" y="4129"/>
                          </a:lnTo>
                          <a:lnTo>
                            <a:pt x="2245" y="4292"/>
                          </a:lnTo>
                          <a:lnTo>
                            <a:pt x="2160" y="4458"/>
                          </a:lnTo>
                          <a:lnTo>
                            <a:pt x="2082" y="4628"/>
                          </a:lnTo>
                          <a:lnTo>
                            <a:pt x="2010" y="4800"/>
                          </a:lnTo>
                          <a:lnTo>
                            <a:pt x="1944" y="4977"/>
                          </a:lnTo>
                          <a:lnTo>
                            <a:pt x="1885" y="5156"/>
                          </a:lnTo>
                          <a:lnTo>
                            <a:pt x="1832" y="5339"/>
                          </a:lnTo>
                          <a:lnTo>
                            <a:pt x="1809" y="5431"/>
                          </a:lnTo>
                          <a:lnTo>
                            <a:pt x="484" y="5652"/>
                          </a:lnTo>
                          <a:lnTo>
                            <a:pt x="432" y="5662"/>
                          </a:lnTo>
                          <a:lnTo>
                            <a:pt x="336" y="5696"/>
                          </a:lnTo>
                          <a:lnTo>
                            <a:pt x="248" y="5747"/>
                          </a:lnTo>
                          <a:lnTo>
                            <a:pt x="171" y="5811"/>
                          </a:lnTo>
                          <a:lnTo>
                            <a:pt x="106" y="5887"/>
                          </a:lnTo>
                          <a:lnTo>
                            <a:pt x="55" y="5973"/>
                          </a:lnTo>
                          <a:lnTo>
                            <a:pt x="20" y="6068"/>
                          </a:lnTo>
                          <a:lnTo>
                            <a:pt x="1" y="6170"/>
                          </a:lnTo>
                          <a:lnTo>
                            <a:pt x="0" y="6222"/>
                          </a:lnTo>
                          <a:lnTo>
                            <a:pt x="0" y="7007"/>
                          </a:lnTo>
                          <a:lnTo>
                            <a:pt x="1" y="7060"/>
                          </a:lnTo>
                          <a:lnTo>
                            <a:pt x="20" y="7161"/>
                          </a:lnTo>
                          <a:lnTo>
                            <a:pt x="55" y="7256"/>
                          </a:lnTo>
                          <a:lnTo>
                            <a:pt x="106" y="7343"/>
                          </a:lnTo>
                          <a:lnTo>
                            <a:pt x="171" y="7419"/>
                          </a:lnTo>
                          <a:lnTo>
                            <a:pt x="248" y="7483"/>
                          </a:lnTo>
                          <a:lnTo>
                            <a:pt x="336" y="7533"/>
                          </a:lnTo>
                          <a:lnTo>
                            <a:pt x="432" y="7568"/>
                          </a:lnTo>
                          <a:lnTo>
                            <a:pt x="484" y="7579"/>
                          </a:lnTo>
                          <a:lnTo>
                            <a:pt x="1809" y="7799"/>
                          </a:lnTo>
                          <a:lnTo>
                            <a:pt x="1849" y="7951"/>
                          </a:lnTo>
                          <a:lnTo>
                            <a:pt x="1941" y="8249"/>
                          </a:lnTo>
                          <a:lnTo>
                            <a:pt x="2050" y="8538"/>
                          </a:lnTo>
                          <a:lnTo>
                            <a:pt x="2176" y="8818"/>
                          </a:lnTo>
                          <a:lnTo>
                            <a:pt x="2247" y="8953"/>
                          </a:lnTo>
                          <a:lnTo>
                            <a:pt x="1412" y="9987"/>
                          </a:lnTo>
                          <a:lnTo>
                            <a:pt x="1381" y="10029"/>
                          </a:lnTo>
                          <a:lnTo>
                            <a:pt x="1331" y="10120"/>
                          </a:lnTo>
                          <a:lnTo>
                            <a:pt x="1299" y="10215"/>
                          </a:lnTo>
                          <a:lnTo>
                            <a:pt x="1285" y="10315"/>
                          </a:lnTo>
                          <a:lnTo>
                            <a:pt x="1287" y="10415"/>
                          </a:lnTo>
                          <a:lnTo>
                            <a:pt x="1306" y="10513"/>
                          </a:lnTo>
                          <a:lnTo>
                            <a:pt x="1342" y="10607"/>
                          </a:lnTo>
                          <a:lnTo>
                            <a:pt x="1397" y="10695"/>
                          </a:lnTo>
                          <a:lnTo>
                            <a:pt x="1430" y="10736"/>
                          </a:lnTo>
                          <a:lnTo>
                            <a:pt x="1952" y="11323"/>
                          </a:lnTo>
                          <a:lnTo>
                            <a:pt x="1988" y="11360"/>
                          </a:lnTo>
                          <a:lnTo>
                            <a:pt x="2069" y="11424"/>
                          </a:lnTo>
                          <a:lnTo>
                            <a:pt x="2159" y="11472"/>
                          </a:lnTo>
                          <a:lnTo>
                            <a:pt x="2254" y="11503"/>
                          </a:lnTo>
                          <a:lnTo>
                            <a:pt x="2353" y="11516"/>
                          </a:lnTo>
                          <a:lnTo>
                            <a:pt x="2453" y="11514"/>
                          </a:lnTo>
                          <a:lnTo>
                            <a:pt x="2552" y="11493"/>
                          </a:lnTo>
                          <a:lnTo>
                            <a:pt x="2647" y="11454"/>
                          </a:lnTo>
                          <a:lnTo>
                            <a:pt x="2693" y="11428"/>
                          </a:lnTo>
                          <a:lnTo>
                            <a:pt x="3830" y="10713"/>
                          </a:lnTo>
                          <a:lnTo>
                            <a:pt x="3921" y="10774"/>
                          </a:lnTo>
                          <a:lnTo>
                            <a:pt x="4107" y="10890"/>
                          </a:lnTo>
                          <a:lnTo>
                            <a:pt x="4299" y="10997"/>
                          </a:lnTo>
                          <a:lnTo>
                            <a:pt x="4496" y="11094"/>
                          </a:lnTo>
                          <a:lnTo>
                            <a:pt x="4697" y="11184"/>
                          </a:lnTo>
                          <a:lnTo>
                            <a:pt x="4905" y="11265"/>
                          </a:lnTo>
                          <a:lnTo>
                            <a:pt x="5115" y="11337"/>
                          </a:lnTo>
                          <a:lnTo>
                            <a:pt x="5331" y="11400"/>
                          </a:lnTo>
                          <a:lnTo>
                            <a:pt x="5440" y="11428"/>
                          </a:lnTo>
                          <a:lnTo>
                            <a:pt x="5660" y="12745"/>
                          </a:lnTo>
                          <a:lnTo>
                            <a:pt x="5670" y="12797"/>
                          </a:lnTo>
                          <a:lnTo>
                            <a:pt x="5704" y="12894"/>
                          </a:lnTo>
                          <a:lnTo>
                            <a:pt x="5755" y="12982"/>
                          </a:lnTo>
                          <a:lnTo>
                            <a:pt x="5818" y="13059"/>
                          </a:lnTo>
                          <a:lnTo>
                            <a:pt x="5895" y="13123"/>
                          </a:lnTo>
                          <a:lnTo>
                            <a:pt x="5981" y="13174"/>
                          </a:lnTo>
                          <a:lnTo>
                            <a:pt x="6076" y="13209"/>
                          </a:lnTo>
                          <a:lnTo>
                            <a:pt x="6177" y="13228"/>
                          </a:lnTo>
                          <a:lnTo>
                            <a:pt x="6230" y="13229"/>
                          </a:lnTo>
                          <a:lnTo>
                            <a:pt x="7016" y="13229"/>
                          </a:lnTo>
                          <a:lnTo>
                            <a:pt x="7069" y="13228"/>
                          </a:lnTo>
                          <a:lnTo>
                            <a:pt x="7171" y="13209"/>
                          </a:lnTo>
                          <a:lnTo>
                            <a:pt x="7265" y="13174"/>
                          </a:lnTo>
                          <a:lnTo>
                            <a:pt x="7351" y="13123"/>
                          </a:lnTo>
                          <a:lnTo>
                            <a:pt x="7428" y="13059"/>
                          </a:lnTo>
                          <a:lnTo>
                            <a:pt x="7492" y="12982"/>
                          </a:lnTo>
                          <a:lnTo>
                            <a:pt x="7542" y="12894"/>
                          </a:lnTo>
                          <a:lnTo>
                            <a:pt x="7577" y="12797"/>
                          </a:lnTo>
                          <a:lnTo>
                            <a:pt x="7587" y="12745"/>
                          </a:lnTo>
                          <a:lnTo>
                            <a:pt x="7807" y="11428"/>
                          </a:lnTo>
                          <a:lnTo>
                            <a:pt x="7898" y="11404"/>
                          </a:lnTo>
                          <a:lnTo>
                            <a:pt x="8080" y="11352"/>
                          </a:lnTo>
                          <a:lnTo>
                            <a:pt x="8258" y="11295"/>
                          </a:lnTo>
                          <a:lnTo>
                            <a:pt x="8435" y="11229"/>
                          </a:lnTo>
                          <a:lnTo>
                            <a:pt x="8606" y="11158"/>
                          </a:lnTo>
                          <a:lnTo>
                            <a:pt x="8775" y="11080"/>
                          </a:lnTo>
                          <a:lnTo>
                            <a:pt x="8941" y="10997"/>
                          </a:lnTo>
                          <a:lnTo>
                            <a:pt x="9102" y="10907"/>
                          </a:lnTo>
                          <a:lnTo>
                            <a:pt x="9182" y="10860"/>
                          </a:lnTo>
                          <a:lnTo>
                            <a:pt x="10292" y="11652"/>
                          </a:lnTo>
                          <a:lnTo>
                            <a:pt x="10336" y="11681"/>
                          </a:lnTo>
                          <a:lnTo>
                            <a:pt x="10429" y="11726"/>
                          </a:lnTo>
                          <a:lnTo>
                            <a:pt x="10527" y="11752"/>
                          </a:lnTo>
                          <a:lnTo>
                            <a:pt x="10627" y="11761"/>
                          </a:lnTo>
                          <a:lnTo>
                            <a:pt x="10726" y="11753"/>
                          </a:lnTo>
                          <a:lnTo>
                            <a:pt x="10823" y="11728"/>
                          </a:lnTo>
                          <a:lnTo>
                            <a:pt x="10915" y="11686"/>
                          </a:lnTo>
                          <a:lnTo>
                            <a:pt x="11000" y="11627"/>
                          </a:lnTo>
                          <a:lnTo>
                            <a:pt x="11039" y="11590"/>
                          </a:lnTo>
                          <a:lnTo>
                            <a:pt x="11594" y="11036"/>
                          </a:lnTo>
                          <a:lnTo>
                            <a:pt x="11629" y="10997"/>
                          </a:lnTo>
                          <a:lnTo>
                            <a:pt x="11688" y="10913"/>
                          </a:lnTo>
                          <a:lnTo>
                            <a:pt x="11730" y="10821"/>
                          </a:lnTo>
                          <a:lnTo>
                            <a:pt x="11755" y="10723"/>
                          </a:lnTo>
                          <a:lnTo>
                            <a:pt x="11764" y="10625"/>
                          </a:lnTo>
                          <a:lnTo>
                            <a:pt x="11754" y="10525"/>
                          </a:lnTo>
                          <a:lnTo>
                            <a:pt x="11729" y="10427"/>
                          </a:lnTo>
                          <a:lnTo>
                            <a:pt x="11684" y="10334"/>
                          </a:lnTo>
                          <a:lnTo>
                            <a:pt x="11654" y="10290"/>
                          </a:lnTo>
                          <a:lnTo>
                            <a:pt x="10864" y="9182"/>
                          </a:lnTo>
                          <a:lnTo>
                            <a:pt x="10911" y="9102"/>
                          </a:lnTo>
                          <a:lnTo>
                            <a:pt x="11002" y="8940"/>
                          </a:lnTo>
                          <a:lnTo>
                            <a:pt x="11087" y="8772"/>
                          </a:lnTo>
                          <a:lnTo>
                            <a:pt x="11165" y="8603"/>
                          </a:lnTo>
                          <a:lnTo>
                            <a:pt x="11238" y="8429"/>
                          </a:lnTo>
                          <a:lnTo>
                            <a:pt x="11303" y="8253"/>
                          </a:lnTo>
                          <a:lnTo>
                            <a:pt x="11362" y="8073"/>
                          </a:lnTo>
                          <a:lnTo>
                            <a:pt x="11415" y="7890"/>
                          </a:lnTo>
                          <a:lnTo>
                            <a:pt x="11438" y="7797"/>
                          </a:lnTo>
                          <a:lnTo>
                            <a:pt x="12749" y="7579"/>
                          </a:lnTo>
                          <a:lnTo>
                            <a:pt x="12801" y="7568"/>
                          </a:lnTo>
                          <a:lnTo>
                            <a:pt x="12898" y="7533"/>
                          </a:lnTo>
                          <a:lnTo>
                            <a:pt x="12986" y="7483"/>
                          </a:lnTo>
                          <a:lnTo>
                            <a:pt x="13062" y="7419"/>
                          </a:lnTo>
                          <a:lnTo>
                            <a:pt x="13126" y="7343"/>
                          </a:lnTo>
                          <a:lnTo>
                            <a:pt x="13177" y="7256"/>
                          </a:lnTo>
                          <a:lnTo>
                            <a:pt x="13213" y="7161"/>
                          </a:lnTo>
                          <a:lnTo>
                            <a:pt x="13232" y="7060"/>
                          </a:lnTo>
                          <a:lnTo>
                            <a:pt x="13233" y="7007"/>
                          </a:lnTo>
                          <a:lnTo>
                            <a:pt x="13233" y="6222"/>
                          </a:lnTo>
                          <a:lnTo>
                            <a:pt x="13231" y="6170"/>
                          </a:lnTo>
                          <a:lnTo>
                            <a:pt x="13213" y="6068"/>
                          </a:lnTo>
                          <a:lnTo>
                            <a:pt x="13177" y="5973"/>
                          </a:lnTo>
                          <a:lnTo>
                            <a:pt x="13126" y="5887"/>
                          </a:lnTo>
                          <a:lnTo>
                            <a:pt x="13062" y="5811"/>
                          </a:lnTo>
                          <a:lnTo>
                            <a:pt x="12985" y="5747"/>
                          </a:lnTo>
                          <a:lnTo>
                            <a:pt x="12897" y="5696"/>
                          </a:lnTo>
                          <a:lnTo>
                            <a:pt x="12801" y="5662"/>
                          </a:lnTo>
                          <a:lnTo>
                            <a:pt x="12749" y="5652"/>
                          </a:lnTo>
                          <a:close/>
                          <a:moveTo>
                            <a:pt x="6637" y="9096"/>
                          </a:moveTo>
                          <a:lnTo>
                            <a:pt x="6573" y="9095"/>
                          </a:lnTo>
                          <a:lnTo>
                            <a:pt x="6446" y="9088"/>
                          </a:lnTo>
                          <a:lnTo>
                            <a:pt x="6321" y="9076"/>
                          </a:lnTo>
                          <a:lnTo>
                            <a:pt x="6198" y="9057"/>
                          </a:lnTo>
                          <a:lnTo>
                            <a:pt x="6076" y="9033"/>
                          </a:lnTo>
                          <a:lnTo>
                            <a:pt x="5958" y="9002"/>
                          </a:lnTo>
                          <a:lnTo>
                            <a:pt x="5842" y="8965"/>
                          </a:lnTo>
                          <a:lnTo>
                            <a:pt x="5728" y="8923"/>
                          </a:lnTo>
                          <a:lnTo>
                            <a:pt x="5616" y="8876"/>
                          </a:lnTo>
                          <a:lnTo>
                            <a:pt x="5507" y="8824"/>
                          </a:lnTo>
                          <a:lnTo>
                            <a:pt x="5402" y="8767"/>
                          </a:lnTo>
                          <a:lnTo>
                            <a:pt x="5300" y="8705"/>
                          </a:lnTo>
                          <a:lnTo>
                            <a:pt x="5201" y="8637"/>
                          </a:lnTo>
                          <a:lnTo>
                            <a:pt x="5105" y="8566"/>
                          </a:lnTo>
                          <a:lnTo>
                            <a:pt x="5013" y="8490"/>
                          </a:lnTo>
                          <a:lnTo>
                            <a:pt x="4926" y="8410"/>
                          </a:lnTo>
                          <a:lnTo>
                            <a:pt x="4841" y="8326"/>
                          </a:lnTo>
                          <a:lnTo>
                            <a:pt x="4761" y="8239"/>
                          </a:lnTo>
                          <a:lnTo>
                            <a:pt x="4685" y="8147"/>
                          </a:lnTo>
                          <a:lnTo>
                            <a:pt x="4613" y="8050"/>
                          </a:lnTo>
                          <a:lnTo>
                            <a:pt x="4547" y="7952"/>
                          </a:lnTo>
                          <a:lnTo>
                            <a:pt x="4485" y="7850"/>
                          </a:lnTo>
                          <a:lnTo>
                            <a:pt x="4427" y="7744"/>
                          </a:lnTo>
                          <a:lnTo>
                            <a:pt x="4375" y="7635"/>
                          </a:lnTo>
                          <a:lnTo>
                            <a:pt x="4327" y="7524"/>
                          </a:lnTo>
                          <a:lnTo>
                            <a:pt x="4287" y="7410"/>
                          </a:lnTo>
                          <a:lnTo>
                            <a:pt x="4250" y="7294"/>
                          </a:lnTo>
                          <a:lnTo>
                            <a:pt x="4219" y="7175"/>
                          </a:lnTo>
                          <a:lnTo>
                            <a:pt x="4195" y="7054"/>
                          </a:lnTo>
                          <a:lnTo>
                            <a:pt x="4176" y="6931"/>
                          </a:lnTo>
                          <a:lnTo>
                            <a:pt x="4164" y="6806"/>
                          </a:lnTo>
                          <a:lnTo>
                            <a:pt x="4157" y="6678"/>
                          </a:lnTo>
                          <a:lnTo>
                            <a:pt x="4156" y="6615"/>
                          </a:lnTo>
                          <a:lnTo>
                            <a:pt x="4157" y="6551"/>
                          </a:lnTo>
                          <a:lnTo>
                            <a:pt x="4164" y="6424"/>
                          </a:lnTo>
                          <a:lnTo>
                            <a:pt x="4176" y="6299"/>
                          </a:lnTo>
                          <a:lnTo>
                            <a:pt x="4195" y="6176"/>
                          </a:lnTo>
                          <a:lnTo>
                            <a:pt x="4219" y="6055"/>
                          </a:lnTo>
                          <a:lnTo>
                            <a:pt x="4250" y="5935"/>
                          </a:lnTo>
                          <a:lnTo>
                            <a:pt x="4287" y="5819"/>
                          </a:lnTo>
                          <a:lnTo>
                            <a:pt x="4327" y="5705"/>
                          </a:lnTo>
                          <a:lnTo>
                            <a:pt x="4375" y="5594"/>
                          </a:lnTo>
                          <a:lnTo>
                            <a:pt x="4427" y="5486"/>
                          </a:lnTo>
                          <a:lnTo>
                            <a:pt x="4485" y="5381"/>
                          </a:lnTo>
                          <a:lnTo>
                            <a:pt x="4547" y="5278"/>
                          </a:lnTo>
                          <a:lnTo>
                            <a:pt x="4613" y="5179"/>
                          </a:lnTo>
                          <a:lnTo>
                            <a:pt x="4685" y="5084"/>
                          </a:lnTo>
                          <a:lnTo>
                            <a:pt x="4761" y="4992"/>
                          </a:lnTo>
                          <a:lnTo>
                            <a:pt x="4841" y="4903"/>
                          </a:lnTo>
                          <a:lnTo>
                            <a:pt x="4926" y="4819"/>
                          </a:lnTo>
                          <a:lnTo>
                            <a:pt x="5013" y="4740"/>
                          </a:lnTo>
                          <a:lnTo>
                            <a:pt x="5105" y="4663"/>
                          </a:lnTo>
                          <a:lnTo>
                            <a:pt x="5201" y="4592"/>
                          </a:lnTo>
                          <a:lnTo>
                            <a:pt x="5300" y="4525"/>
                          </a:lnTo>
                          <a:lnTo>
                            <a:pt x="5402" y="4463"/>
                          </a:lnTo>
                          <a:lnTo>
                            <a:pt x="5507" y="4406"/>
                          </a:lnTo>
                          <a:lnTo>
                            <a:pt x="5616" y="4353"/>
                          </a:lnTo>
                          <a:lnTo>
                            <a:pt x="5728" y="4307"/>
                          </a:lnTo>
                          <a:lnTo>
                            <a:pt x="5842" y="4265"/>
                          </a:lnTo>
                          <a:lnTo>
                            <a:pt x="5958" y="4228"/>
                          </a:lnTo>
                          <a:lnTo>
                            <a:pt x="6076" y="4198"/>
                          </a:lnTo>
                          <a:lnTo>
                            <a:pt x="6198" y="4173"/>
                          </a:lnTo>
                          <a:lnTo>
                            <a:pt x="6321" y="4154"/>
                          </a:lnTo>
                          <a:lnTo>
                            <a:pt x="6446" y="4142"/>
                          </a:lnTo>
                          <a:lnTo>
                            <a:pt x="6573" y="4135"/>
                          </a:lnTo>
                          <a:lnTo>
                            <a:pt x="6637" y="4135"/>
                          </a:lnTo>
                          <a:lnTo>
                            <a:pt x="6701" y="4135"/>
                          </a:lnTo>
                          <a:lnTo>
                            <a:pt x="6829" y="4142"/>
                          </a:lnTo>
                          <a:lnTo>
                            <a:pt x="6954" y="4154"/>
                          </a:lnTo>
                          <a:lnTo>
                            <a:pt x="7077" y="4173"/>
                          </a:lnTo>
                          <a:lnTo>
                            <a:pt x="7197" y="4198"/>
                          </a:lnTo>
                          <a:lnTo>
                            <a:pt x="7316" y="4228"/>
                          </a:lnTo>
                          <a:lnTo>
                            <a:pt x="7433" y="4265"/>
                          </a:lnTo>
                          <a:lnTo>
                            <a:pt x="7547" y="4307"/>
                          </a:lnTo>
                          <a:lnTo>
                            <a:pt x="7658" y="4353"/>
                          </a:lnTo>
                          <a:lnTo>
                            <a:pt x="7767" y="4406"/>
                          </a:lnTo>
                          <a:lnTo>
                            <a:pt x="7872" y="4463"/>
                          </a:lnTo>
                          <a:lnTo>
                            <a:pt x="7974" y="4525"/>
                          </a:lnTo>
                          <a:lnTo>
                            <a:pt x="8073" y="4592"/>
                          </a:lnTo>
                          <a:lnTo>
                            <a:pt x="8169" y="4663"/>
                          </a:lnTo>
                          <a:lnTo>
                            <a:pt x="8261" y="4740"/>
                          </a:lnTo>
                          <a:lnTo>
                            <a:pt x="8349" y="4819"/>
                          </a:lnTo>
                          <a:lnTo>
                            <a:pt x="8433" y="4903"/>
                          </a:lnTo>
                          <a:lnTo>
                            <a:pt x="8513" y="4992"/>
                          </a:lnTo>
                          <a:lnTo>
                            <a:pt x="8590" y="5084"/>
                          </a:lnTo>
                          <a:lnTo>
                            <a:pt x="8661" y="5179"/>
                          </a:lnTo>
                          <a:lnTo>
                            <a:pt x="8727" y="5278"/>
                          </a:lnTo>
                          <a:lnTo>
                            <a:pt x="8790" y="5381"/>
                          </a:lnTo>
                          <a:lnTo>
                            <a:pt x="8847" y="5486"/>
                          </a:lnTo>
                          <a:lnTo>
                            <a:pt x="8899" y="5594"/>
                          </a:lnTo>
                          <a:lnTo>
                            <a:pt x="8946" y="5705"/>
                          </a:lnTo>
                          <a:lnTo>
                            <a:pt x="8988" y="5819"/>
                          </a:lnTo>
                          <a:lnTo>
                            <a:pt x="9024" y="5935"/>
                          </a:lnTo>
                          <a:lnTo>
                            <a:pt x="9055" y="6055"/>
                          </a:lnTo>
                          <a:lnTo>
                            <a:pt x="9079" y="6176"/>
                          </a:lnTo>
                          <a:lnTo>
                            <a:pt x="9098" y="6299"/>
                          </a:lnTo>
                          <a:lnTo>
                            <a:pt x="9111" y="6424"/>
                          </a:lnTo>
                          <a:lnTo>
                            <a:pt x="9118" y="6551"/>
                          </a:lnTo>
                          <a:lnTo>
                            <a:pt x="9118" y="6615"/>
                          </a:lnTo>
                          <a:lnTo>
                            <a:pt x="9118" y="6678"/>
                          </a:lnTo>
                          <a:lnTo>
                            <a:pt x="9111" y="6806"/>
                          </a:lnTo>
                          <a:lnTo>
                            <a:pt x="9098" y="6931"/>
                          </a:lnTo>
                          <a:lnTo>
                            <a:pt x="9079" y="7054"/>
                          </a:lnTo>
                          <a:lnTo>
                            <a:pt x="9055" y="7175"/>
                          </a:lnTo>
                          <a:lnTo>
                            <a:pt x="9024" y="7294"/>
                          </a:lnTo>
                          <a:lnTo>
                            <a:pt x="8988" y="7410"/>
                          </a:lnTo>
                          <a:lnTo>
                            <a:pt x="8946" y="7524"/>
                          </a:lnTo>
                          <a:lnTo>
                            <a:pt x="8899" y="7635"/>
                          </a:lnTo>
                          <a:lnTo>
                            <a:pt x="8847" y="7744"/>
                          </a:lnTo>
                          <a:lnTo>
                            <a:pt x="8790" y="7850"/>
                          </a:lnTo>
                          <a:lnTo>
                            <a:pt x="8727" y="7952"/>
                          </a:lnTo>
                          <a:lnTo>
                            <a:pt x="8661" y="8050"/>
                          </a:lnTo>
                          <a:lnTo>
                            <a:pt x="8590" y="8147"/>
                          </a:lnTo>
                          <a:lnTo>
                            <a:pt x="8513" y="8239"/>
                          </a:lnTo>
                          <a:lnTo>
                            <a:pt x="8433" y="8326"/>
                          </a:lnTo>
                          <a:lnTo>
                            <a:pt x="8349" y="8410"/>
                          </a:lnTo>
                          <a:lnTo>
                            <a:pt x="8261" y="8490"/>
                          </a:lnTo>
                          <a:lnTo>
                            <a:pt x="8169" y="8566"/>
                          </a:lnTo>
                          <a:lnTo>
                            <a:pt x="8073" y="8637"/>
                          </a:lnTo>
                          <a:lnTo>
                            <a:pt x="7974" y="8705"/>
                          </a:lnTo>
                          <a:lnTo>
                            <a:pt x="7872" y="8767"/>
                          </a:lnTo>
                          <a:lnTo>
                            <a:pt x="7767" y="8824"/>
                          </a:lnTo>
                          <a:lnTo>
                            <a:pt x="7658" y="8876"/>
                          </a:lnTo>
                          <a:lnTo>
                            <a:pt x="7547" y="8923"/>
                          </a:lnTo>
                          <a:lnTo>
                            <a:pt x="7433" y="8965"/>
                          </a:lnTo>
                          <a:lnTo>
                            <a:pt x="7316" y="9002"/>
                          </a:lnTo>
                          <a:lnTo>
                            <a:pt x="7197" y="9033"/>
                          </a:lnTo>
                          <a:lnTo>
                            <a:pt x="7077" y="9057"/>
                          </a:lnTo>
                          <a:lnTo>
                            <a:pt x="6954" y="9076"/>
                          </a:lnTo>
                          <a:lnTo>
                            <a:pt x="6829" y="9088"/>
                          </a:lnTo>
                          <a:lnTo>
                            <a:pt x="6701" y="9095"/>
                          </a:lnTo>
                          <a:lnTo>
                            <a:pt x="6637" y="9096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grpSp>
                  <p:nvGrpSpPr>
                    <p:cNvPr id="116" name="Group 12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0864951" y="643633"/>
                      <a:ext cx="218340" cy="173685"/>
                      <a:chOff x="2015" y="2759"/>
                      <a:chExt cx="841" cy="669"/>
                    </a:xfrm>
                    <a:solidFill>
                      <a:schemeClr val="bg1"/>
                    </a:solidFill>
                  </p:grpSpPr>
                  <p:sp>
                    <p:nvSpPr>
                      <p:cNvPr id="118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35" y="2894"/>
                        <a:ext cx="601" cy="534"/>
                      </a:xfrm>
                      <a:custGeom>
                        <a:avLst/>
                        <a:gdLst>
                          <a:gd name="T0" fmla="*/ 902 w 1802"/>
                          <a:gd name="T1" fmla="*/ 0 h 1602"/>
                          <a:gd name="T2" fmla="*/ 2 w 1802"/>
                          <a:gd name="T3" fmla="*/ 742 h 1602"/>
                          <a:gd name="T4" fmla="*/ 2 w 1802"/>
                          <a:gd name="T5" fmla="*/ 743 h 1602"/>
                          <a:gd name="T6" fmla="*/ 2 w 1802"/>
                          <a:gd name="T7" fmla="*/ 746 h 1602"/>
                          <a:gd name="T8" fmla="*/ 0 w 1802"/>
                          <a:gd name="T9" fmla="*/ 749 h 1602"/>
                          <a:gd name="T10" fmla="*/ 0 w 1802"/>
                          <a:gd name="T11" fmla="*/ 751 h 1602"/>
                          <a:gd name="T12" fmla="*/ 0 w 1802"/>
                          <a:gd name="T13" fmla="*/ 1501 h 1602"/>
                          <a:gd name="T14" fmla="*/ 2 w 1802"/>
                          <a:gd name="T15" fmla="*/ 1521 h 1602"/>
                          <a:gd name="T16" fmla="*/ 16 w 1802"/>
                          <a:gd name="T17" fmla="*/ 1557 h 1602"/>
                          <a:gd name="T18" fmla="*/ 30 w 1802"/>
                          <a:gd name="T19" fmla="*/ 1572 h 1602"/>
                          <a:gd name="T20" fmla="*/ 45 w 1802"/>
                          <a:gd name="T21" fmla="*/ 1586 h 1602"/>
                          <a:gd name="T22" fmla="*/ 81 w 1802"/>
                          <a:gd name="T23" fmla="*/ 1601 h 1602"/>
                          <a:gd name="T24" fmla="*/ 100 w 1802"/>
                          <a:gd name="T25" fmla="*/ 1602 h 1602"/>
                          <a:gd name="T26" fmla="*/ 702 w 1802"/>
                          <a:gd name="T27" fmla="*/ 1602 h 1602"/>
                          <a:gd name="T28" fmla="*/ 702 w 1802"/>
                          <a:gd name="T29" fmla="*/ 1001 h 1602"/>
                          <a:gd name="T30" fmla="*/ 1102 w 1802"/>
                          <a:gd name="T31" fmla="*/ 1001 h 1602"/>
                          <a:gd name="T32" fmla="*/ 1102 w 1802"/>
                          <a:gd name="T33" fmla="*/ 1602 h 1602"/>
                          <a:gd name="T34" fmla="*/ 1703 w 1802"/>
                          <a:gd name="T35" fmla="*/ 1602 h 1602"/>
                          <a:gd name="T36" fmla="*/ 1723 w 1802"/>
                          <a:gd name="T37" fmla="*/ 1601 h 1602"/>
                          <a:gd name="T38" fmla="*/ 1758 w 1802"/>
                          <a:gd name="T39" fmla="*/ 1586 h 1602"/>
                          <a:gd name="T40" fmla="*/ 1773 w 1802"/>
                          <a:gd name="T41" fmla="*/ 1572 h 1602"/>
                          <a:gd name="T42" fmla="*/ 1786 w 1802"/>
                          <a:gd name="T43" fmla="*/ 1557 h 1602"/>
                          <a:gd name="T44" fmla="*/ 1802 w 1802"/>
                          <a:gd name="T45" fmla="*/ 1521 h 1602"/>
                          <a:gd name="T46" fmla="*/ 1802 w 1802"/>
                          <a:gd name="T47" fmla="*/ 1501 h 1602"/>
                          <a:gd name="T48" fmla="*/ 1802 w 1802"/>
                          <a:gd name="T49" fmla="*/ 751 h 1602"/>
                          <a:gd name="T50" fmla="*/ 1802 w 1802"/>
                          <a:gd name="T51" fmla="*/ 745 h 1602"/>
                          <a:gd name="T52" fmla="*/ 1801 w 1802"/>
                          <a:gd name="T53" fmla="*/ 742 h 1602"/>
                          <a:gd name="T54" fmla="*/ 902 w 1802"/>
                          <a:gd name="T55" fmla="*/ 0 h 160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</a:cxnLst>
                        <a:rect l="0" t="0" r="r" b="b"/>
                        <a:pathLst>
                          <a:path w="1802" h="1602">
                            <a:moveTo>
                              <a:pt x="902" y="0"/>
                            </a:moveTo>
                            <a:lnTo>
                              <a:pt x="2" y="742"/>
                            </a:lnTo>
                            <a:lnTo>
                              <a:pt x="2" y="743"/>
                            </a:lnTo>
                            <a:lnTo>
                              <a:pt x="2" y="746"/>
                            </a:lnTo>
                            <a:lnTo>
                              <a:pt x="0" y="749"/>
                            </a:lnTo>
                            <a:lnTo>
                              <a:pt x="0" y="751"/>
                            </a:lnTo>
                            <a:lnTo>
                              <a:pt x="0" y="1501"/>
                            </a:lnTo>
                            <a:lnTo>
                              <a:pt x="2" y="1521"/>
                            </a:lnTo>
                            <a:lnTo>
                              <a:pt x="16" y="1557"/>
                            </a:lnTo>
                            <a:lnTo>
                              <a:pt x="30" y="1572"/>
                            </a:lnTo>
                            <a:lnTo>
                              <a:pt x="45" y="1586"/>
                            </a:lnTo>
                            <a:lnTo>
                              <a:pt x="81" y="1601"/>
                            </a:lnTo>
                            <a:lnTo>
                              <a:pt x="100" y="1602"/>
                            </a:lnTo>
                            <a:lnTo>
                              <a:pt x="702" y="1602"/>
                            </a:lnTo>
                            <a:lnTo>
                              <a:pt x="702" y="1001"/>
                            </a:lnTo>
                            <a:lnTo>
                              <a:pt x="1102" y="1001"/>
                            </a:lnTo>
                            <a:lnTo>
                              <a:pt x="1102" y="1602"/>
                            </a:lnTo>
                            <a:lnTo>
                              <a:pt x="1703" y="1602"/>
                            </a:lnTo>
                            <a:lnTo>
                              <a:pt x="1723" y="1601"/>
                            </a:lnTo>
                            <a:lnTo>
                              <a:pt x="1758" y="1586"/>
                            </a:lnTo>
                            <a:lnTo>
                              <a:pt x="1773" y="1572"/>
                            </a:lnTo>
                            <a:lnTo>
                              <a:pt x="1786" y="1557"/>
                            </a:lnTo>
                            <a:lnTo>
                              <a:pt x="1802" y="1521"/>
                            </a:lnTo>
                            <a:lnTo>
                              <a:pt x="1802" y="1501"/>
                            </a:lnTo>
                            <a:lnTo>
                              <a:pt x="1802" y="751"/>
                            </a:lnTo>
                            <a:lnTo>
                              <a:pt x="1802" y="745"/>
                            </a:lnTo>
                            <a:lnTo>
                              <a:pt x="1801" y="742"/>
                            </a:lnTo>
                            <a:lnTo>
                              <a:pt x="902" y="0"/>
                            </a:lnTo>
                            <a:close/>
                          </a:path>
                        </a:pathLst>
                      </a:custGeom>
                      <a:grpFill/>
                      <a:ln w="63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119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15" y="2759"/>
                        <a:ext cx="841" cy="394"/>
                      </a:xfrm>
                      <a:custGeom>
                        <a:avLst/>
                        <a:gdLst>
                          <a:gd name="T0" fmla="*/ 2505 w 2522"/>
                          <a:gd name="T1" fmla="*/ 978 h 1181"/>
                          <a:gd name="T2" fmla="*/ 2162 w 2522"/>
                          <a:gd name="T3" fmla="*/ 694 h 1181"/>
                          <a:gd name="T4" fmla="*/ 2162 w 2522"/>
                          <a:gd name="T5" fmla="*/ 54 h 1181"/>
                          <a:gd name="T6" fmla="*/ 2162 w 2522"/>
                          <a:gd name="T7" fmla="*/ 44 h 1181"/>
                          <a:gd name="T8" fmla="*/ 2155 w 2522"/>
                          <a:gd name="T9" fmla="*/ 26 h 1181"/>
                          <a:gd name="T10" fmla="*/ 2149 w 2522"/>
                          <a:gd name="T11" fmla="*/ 18 h 1181"/>
                          <a:gd name="T12" fmla="*/ 2141 w 2522"/>
                          <a:gd name="T13" fmla="*/ 13 h 1181"/>
                          <a:gd name="T14" fmla="*/ 2123 w 2522"/>
                          <a:gd name="T15" fmla="*/ 5 h 1181"/>
                          <a:gd name="T16" fmla="*/ 2113 w 2522"/>
                          <a:gd name="T17" fmla="*/ 5 h 1181"/>
                          <a:gd name="T18" fmla="*/ 1812 w 2522"/>
                          <a:gd name="T19" fmla="*/ 5 h 1181"/>
                          <a:gd name="T20" fmla="*/ 1802 w 2522"/>
                          <a:gd name="T21" fmla="*/ 5 h 1181"/>
                          <a:gd name="T22" fmla="*/ 1783 w 2522"/>
                          <a:gd name="T23" fmla="*/ 13 h 1181"/>
                          <a:gd name="T24" fmla="*/ 1776 w 2522"/>
                          <a:gd name="T25" fmla="*/ 18 h 1181"/>
                          <a:gd name="T26" fmla="*/ 1770 w 2522"/>
                          <a:gd name="T27" fmla="*/ 26 h 1181"/>
                          <a:gd name="T28" fmla="*/ 1763 w 2522"/>
                          <a:gd name="T29" fmla="*/ 44 h 1181"/>
                          <a:gd name="T30" fmla="*/ 1762 w 2522"/>
                          <a:gd name="T31" fmla="*/ 54 h 1181"/>
                          <a:gd name="T32" fmla="*/ 1762 w 2522"/>
                          <a:gd name="T33" fmla="*/ 360 h 1181"/>
                          <a:gd name="T34" fmla="*/ 1380 w 2522"/>
                          <a:gd name="T35" fmla="*/ 41 h 1181"/>
                          <a:gd name="T36" fmla="*/ 1354 w 2522"/>
                          <a:gd name="T37" fmla="*/ 23 h 1181"/>
                          <a:gd name="T38" fmla="*/ 1295 w 2522"/>
                          <a:gd name="T39" fmla="*/ 1 h 1181"/>
                          <a:gd name="T40" fmla="*/ 1262 w 2522"/>
                          <a:gd name="T41" fmla="*/ 0 h 1181"/>
                          <a:gd name="T42" fmla="*/ 1227 w 2522"/>
                          <a:gd name="T43" fmla="*/ 1 h 1181"/>
                          <a:gd name="T44" fmla="*/ 1168 w 2522"/>
                          <a:gd name="T45" fmla="*/ 23 h 1181"/>
                          <a:gd name="T46" fmla="*/ 1142 w 2522"/>
                          <a:gd name="T47" fmla="*/ 41 h 1181"/>
                          <a:gd name="T48" fmla="*/ 17 w 2522"/>
                          <a:gd name="T49" fmla="*/ 978 h 1181"/>
                          <a:gd name="T50" fmla="*/ 10 w 2522"/>
                          <a:gd name="T51" fmla="*/ 985 h 1181"/>
                          <a:gd name="T52" fmla="*/ 1 w 2522"/>
                          <a:gd name="T53" fmla="*/ 1001 h 1181"/>
                          <a:gd name="T54" fmla="*/ 0 w 2522"/>
                          <a:gd name="T55" fmla="*/ 1012 h 1181"/>
                          <a:gd name="T56" fmla="*/ 0 w 2522"/>
                          <a:gd name="T57" fmla="*/ 1023 h 1181"/>
                          <a:gd name="T58" fmla="*/ 6 w 2522"/>
                          <a:gd name="T59" fmla="*/ 1040 h 1181"/>
                          <a:gd name="T60" fmla="*/ 12 w 2522"/>
                          <a:gd name="T61" fmla="*/ 1048 h 1181"/>
                          <a:gd name="T62" fmla="*/ 108 w 2522"/>
                          <a:gd name="T63" fmla="*/ 1164 h 1181"/>
                          <a:gd name="T64" fmla="*/ 122 w 2522"/>
                          <a:gd name="T65" fmla="*/ 1177 h 1181"/>
                          <a:gd name="T66" fmla="*/ 141 w 2522"/>
                          <a:gd name="T67" fmla="*/ 1181 h 1181"/>
                          <a:gd name="T68" fmla="*/ 160 w 2522"/>
                          <a:gd name="T69" fmla="*/ 1181 h 1181"/>
                          <a:gd name="T70" fmla="*/ 179 w 2522"/>
                          <a:gd name="T71" fmla="*/ 1171 h 1181"/>
                          <a:gd name="T72" fmla="*/ 1262 w 2522"/>
                          <a:gd name="T73" fmla="*/ 268 h 1181"/>
                          <a:gd name="T74" fmla="*/ 2344 w 2522"/>
                          <a:gd name="T75" fmla="*/ 1171 h 1181"/>
                          <a:gd name="T76" fmla="*/ 2358 w 2522"/>
                          <a:gd name="T77" fmla="*/ 1180 h 1181"/>
                          <a:gd name="T78" fmla="*/ 2377 w 2522"/>
                          <a:gd name="T79" fmla="*/ 1181 h 1181"/>
                          <a:gd name="T80" fmla="*/ 2383 w 2522"/>
                          <a:gd name="T81" fmla="*/ 1181 h 1181"/>
                          <a:gd name="T82" fmla="*/ 2401 w 2522"/>
                          <a:gd name="T83" fmla="*/ 1177 h 1181"/>
                          <a:gd name="T84" fmla="*/ 2414 w 2522"/>
                          <a:gd name="T85" fmla="*/ 1164 h 1181"/>
                          <a:gd name="T86" fmla="*/ 2512 w 2522"/>
                          <a:gd name="T87" fmla="*/ 1048 h 1181"/>
                          <a:gd name="T88" fmla="*/ 2518 w 2522"/>
                          <a:gd name="T89" fmla="*/ 1040 h 1181"/>
                          <a:gd name="T90" fmla="*/ 2522 w 2522"/>
                          <a:gd name="T91" fmla="*/ 1023 h 1181"/>
                          <a:gd name="T92" fmla="*/ 2522 w 2522"/>
                          <a:gd name="T93" fmla="*/ 1012 h 1181"/>
                          <a:gd name="T94" fmla="*/ 2521 w 2522"/>
                          <a:gd name="T95" fmla="*/ 1001 h 1181"/>
                          <a:gd name="T96" fmla="*/ 2512 w 2522"/>
                          <a:gd name="T97" fmla="*/ 985 h 1181"/>
                          <a:gd name="T98" fmla="*/ 2505 w 2522"/>
                          <a:gd name="T99" fmla="*/ 978 h 118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2522" h="1181">
                            <a:moveTo>
                              <a:pt x="2505" y="978"/>
                            </a:moveTo>
                            <a:lnTo>
                              <a:pt x="2162" y="694"/>
                            </a:lnTo>
                            <a:lnTo>
                              <a:pt x="2162" y="54"/>
                            </a:lnTo>
                            <a:lnTo>
                              <a:pt x="2162" y="44"/>
                            </a:lnTo>
                            <a:lnTo>
                              <a:pt x="2155" y="26"/>
                            </a:lnTo>
                            <a:lnTo>
                              <a:pt x="2149" y="18"/>
                            </a:lnTo>
                            <a:lnTo>
                              <a:pt x="2141" y="13"/>
                            </a:lnTo>
                            <a:lnTo>
                              <a:pt x="2123" y="5"/>
                            </a:lnTo>
                            <a:lnTo>
                              <a:pt x="2113" y="5"/>
                            </a:lnTo>
                            <a:lnTo>
                              <a:pt x="1812" y="5"/>
                            </a:lnTo>
                            <a:lnTo>
                              <a:pt x="1802" y="5"/>
                            </a:lnTo>
                            <a:lnTo>
                              <a:pt x="1783" y="13"/>
                            </a:lnTo>
                            <a:lnTo>
                              <a:pt x="1776" y="18"/>
                            </a:lnTo>
                            <a:lnTo>
                              <a:pt x="1770" y="26"/>
                            </a:lnTo>
                            <a:lnTo>
                              <a:pt x="1763" y="44"/>
                            </a:lnTo>
                            <a:lnTo>
                              <a:pt x="1762" y="54"/>
                            </a:lnTo>
                            <a:lnTo>
                              <a:pt x="1762" y="360"/>
                            </a:lnTo>
                            <a:lnTo>
                              <a:pt x="1380" y="41"/>
                            </a:lnTo>
                            <a:lnTo>
                              <a:pt x="1354" y="23"/>
                            </a:lnTo>
                            <a:lnTo>
                              <a:pt x="1295" y="1"/>
                            </a:lnTo>
                            <a:lnTo>
                              <a:pt x="1262" y="0"/>
                            </a:lnTo>
                            <a:lnTo>
                              <a:pt x="1227" y="1"/>
                            </a:lnTo>
                            <a:lnTo>
                              <a:pt x="1168" y="23"/>
                            </a:lnTo>
                            <a:lnTo>
                              <a:pt x="1142" y="41"/>
                            </a:lnTo>
                            <a:lnTo>
                              <a:pt x="17" y="978"/>
                            </a:lnTo>
                            <a:lnTo>
                              <a:pt x="10" y="985"/>
                            </a:lnTo>
                            <a:lnTo>
                              <a:pt x="1" y="1001"/>
                            </a:lnTo>
                            <a:lnTo>
                              <a:pt x="0" y="1012"/>
                            </a:lnTo>
                            <a:lnTo>
                              <a:pt x="0" y="1023"/>
                            </a:lnTo>
                            <a:lnTo>
                              <a:pt x="6" y="1040"/>
                            </a:lnTo>
                            <a:lnTo>
                              <a:pt x="12" y="1048"/>
                            </a:lnTo>
                            <a:lnTo>
                              <a:pt x="108" y="1164"/>
                            </a:lnTo>
                            <a:lnTo>
                              <a:pt x="122" y="1177"/>
                            </a:lnTo>
                            <a:lnTo>
                              <a:pt x="141" y="1181"/>
                            </a:lnTo>
                            <a:lnTo>
                              <a:pt x="160" y="1181"/>
                            </a:lnTo>
                            <a:lnTo>
                              <a:pt x="179" y="1171"/>
                            </a:lnTo>
                            <a:lnTo>
                              <a:pt x="1262" y="268"/>
                            </a:lnTo>
                            <a:lnTo>
                              <a:pt x="2344" y="1171"/>
                            </a:lnTo>
                            <a:lnTo>
                              <a:pt x="2358" y="1180"/>
                            </a:lnTo>
                            <a:lnTo>
                              <a:pt x="2377" y="1181"/>
                            </a:lnTo>
                            <a:lnTo>
                              <a:pt x="2383" y="1181"/>
                            </a:lnTo>
                            <a:lnTo>
                              <a:pt x="2401" y="1177"/>
                            </a:lnTo>
                            <a:lnTo>
                              <a:pt x="2414" y="1164"/>
                            </a:lnTo>
                            <a:lnTo>
                              <a:pt x="2512" y="1048"/>
                            </a:lnTo>
                            <a:lnTo>
                              <a:pt x="2518" y="1040"/>
                            </a:lnTo>
                            <a:lnTo>
                              <a:pt x="2522" y="1023"/>
                            </a:lnTo>
                            <a:lnTo>
                              <a:pt x="2522" y="1012"/>
                            </a:lnTo>
                            <a:lnTo>
                              <a:pt x="2521" y="1001"/>
                            </a:lnTo>
                            <a:lnTo>
                              <a:pt x="2512" y="985"/>
                            </a:lnTo>
                            <a:lnTo>
                              <a:pt x="2505" y="978"/>
                            </a:lnTo>
                            <a:close/>
                          </a:path>
                        </a:pathLst>
                      </a:custGeom>
                      <a:grpFill/>
                      <a:ln w="635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ko-KR" altLang="en-US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7" name="포인트가 5개인 별 116"/>
                    <p:cNvSpPr/>
                    <p:nvPr/>
                  </p:nvSpPr>
                  <p:spPr>
                    <a:xfrm>
                      <a:off x="11189035" y="637971"/>
                      <a:ext cx="179348" cy="179348"/>
                    </a:xfrm>
                    <a:prstGeom prst="star5">
                      <a:avLst>
                        <a:gd name="adj" fmla="val 20625"/>
                        <a:gd name="hf" fmla="val 105146"/>
                        <a:gd name="vf" fmla="val 110557"/>
                      </a:avLst>
                    </a:prstGeom>
                    <a:solidFill>
                      <a:schemeClr val="bg1"/>
                    </a:solidFill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08" name="덧셈 기호 107"/>
                  <p:cNvSpPr/>
                  <p:nvPr/>
                </p:nvSpPr>
                <p:spPr>
                  <a:xfrm rot="18900000">
                    <a:off x="9643221" y="617053"/>
                    <a:ext cx="180000" cy="180000"/>
                  </a:xfrm>
                  <a:prstGeom prst="mathPlus">
                    <a:avLst>
                      <a:gd name="adj1" fmla="val 8552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9" name="그룹 98"/>
                <p:cNvGrpSpPr/>
                <p:nvPr/>
              </p:nvGrpSpPr>
              <p:grpSpPr>
                <a:xfrm>
                  <a:off x="325874" y="489669"/>
                  <a:ext cx="11628000" cy="6120664"/>
                  <a:chOff x="325874" y="489669"/>
                  <a:chExt cx="11628000" cy="6120664"/>
                </a:xfrm>
              </p:grpSpPr>
              <p:sp>
                <p:nvSpPr>
                  <p:cNvPr id="100" name="직사각형 99"/>
                  <p:cNvSpPr/>
                  <p:nvPr/>
                </p:nvSpPr>
                <p:spPr>
                  <a:xfrm>
                    <a:off x="1132845" y="489669"/>
                    <a:ext cx="6824663" cy="323850"/>
                  </a:xfrm>
                  <a:prstGeom prst="rect">
                    <a:avLst/>
                  </a:prstGeom>
                  <a:solidFill>
                    <a:srgbClr val="EBF3FA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1" latinLnBrk="0">
                      <a:defRPr/>
                    </a:pPr>
                    <a:r>
                      <a:rPr lang="en-US" altLang="ko-KR" sz="1400" b="1" i="1" kern="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</a:rPr>
                      <a:t>PPT PRESENTATION </a:t>
                    </a:r>
                    <a:r>
                      <a:rPr lang="en-US" altLang="ko-KR" sz="500" kern="0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</a:rPr>
                      <a:t>Enjoy your stylish business and campus life with BIZCAM</a:t>
                    </a:r>
                    <a:endParaRPr lang="ko-KR" altLang="en-US" sz="32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</a:endParaRPr>
                  </a:p>
                </p:txBody>
              </p:sp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325874" y="901807"/>
                    <a:ext cx="11628000" cy="570852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85000"/>
                      </a:schemeClr>
                    </a:solidFill>
                  </a:ln>
                  <a:effectLst>
                    <a:outerShdw dist="12700" dir="16200000" rotWithShape="0">
                      <a:schemeClr val="tx1"/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92" name="그룹 91"/>
              <p:cNvGrpSpPr/>
              <p:nvPr/>
            </p:nvGrpSpPr>
            <p:grpSpPr>
              <a:xfrm>
                <a:off x="6934019" y="565763"/>
                <a:ext cx="932285" cy="180000"/>
                <a:chOff x="6934019" y="667237"/>
                <a:chExt cx="932285" cy="180000"/>
              </a:xfrm>
            </p:grpSpPr>
            <p:sp>
              <p:nvSpPr>
                <p:cNvPr id="94" name="자유형 10">
                  <a:extLst>
                    <a:ext uri="{FF2B5EF4-FFF2-40B4-BE49-F238E27FC236}">
                      <a16:creationId xmlns:a16="http://schemas.microsoft.com/office/drawing/2014/main" xmlns="" id="{081E68D0-4833-4797-B459-B55FFECDFF38}"/>
                    </a:ext>
                  </a:extLst>
                </p:cNvPr>
                <p:cNvSpPr/>
                <p:nvPr/>
              </p:nvSpPr>
              <p:spPr>
                <a:xfrm>
                  <a:off x="6934019" y="681248"/>
                  <a:ext cx="167797" cy="165121"/>
                </a:xfrm>
                <a:custGeom>
                  <a:avLst/>
                  <a:gdLst>
                    <a:gd name="connsiteX0" fmla="*/ 128587 w 337165"/>
                    <a:gd name="connsiteY0" fmla="*/ 35720 h 331788"/>
                    <a:gd name="connsiteX1" fmla="*/ 35719 w 337165"/>
                    <a:gd name="connsiteY1" fmla="*/ 128588 h 331788"/>
                    <a:gd name="connsiteX2" fmla="*/ 128587 w 337165"/>
                    <a:gd name="connsiteY2" fmla="*/ 221456 h 331788"/>
                    <a:gd name="connsiteX3" fmla="*/ 221455 w 337165"/>
                    <a:gd name="connsiteY3" fmla="*/ 128588 h 331788"/>
                    <a:gd name="connsiteX4" fmla="*/ 128587 w 337165"/>
                    <a:gd name="connsiteY4" fmla="*/ 35720 h 331788"/>
                    <a:gd name="connsiteX5" fmla="*/ 128588 w 337165"/>
                    <a:gd name="connsiteY5" fmla="*/ 0 h 331788"/>
                    <a:gd name="connsiteX6" fmla="*/ 257176 w 337165"/>
                    <a:gd name="connsiteY6" fmla="*/ 128588 h 331788"/>
                    <a:gd name="connsiteX7" fmla="*/ 247071 w 337165"/>
                    <a:gd name="connsiteY7" fmla="*/ 178640 h 331788"/>
                    <a:gd name="connsiteX8" fmla="*/ 234445 w 337165"/>
                    <a:gd name="connsiteY8" fmla="*/ 197368 h 331788"/>
                    <a:gd name="connsiteX9" fmla="*/ 235519 w 337165"/>
                    <a:gd name="connsiteY9" fmla="*/ 197813 h 331788"/>
                    <a:gd name="connsiteX10" fmla="*/ 330470 w 337165"/>
                    <a:gd name="connsiteY10" fmla="*/ 292765 h 331788"/>
                    <a:gd name="connsiteX11" fmla="*/ 330470 w 337165"/>
                    <a:gd name="connsiteY11" fmla="*/ 325094 h 331788"/>
                    <a:gd name="connsiteX12" fmla="*/ 330470 w 337165"/>
                    <a:gd name="connsiteY12" fmla="*/ 325092 h 331788"/>
                    <a:gd name="connsiteX13" fmla="*/ 298141 w 337165"/>
                    <a:gd name="connsiteY13" fmla="*/ 325092 h 331788"/>
                    <a:gd name="connsiteX14" fmla="*/ 203415 w 337165"/>
                    <a:gd name="connsiteY14" fmla="*/ 230367 h 331788"/>
                    <a:gd name="connsiteX15" fmla="*/ 178640 w 337165"/>
                    <a:gd name="connsiteY15" fmla="*/ 247071 h 331788"/>
                    <a:gd name="connsiteX16" fmla="*/ 128588 w 337165"/>
                    <a:gd name="connsiteY16" fmla="*/ 257176 h 331788"/>
                    <a:gd name="connsiteX17" fmla="*/ 0 w 337165"/>
                    <a:gd name="connsiteY17" fmla="*/ 128588 h 331788"/>
                    <a:gd name="connsiteX18" fmla="*/ 128588 w 337165"/>
                    <a:gd name="connsiteY18" fmla="*/ 0 h 331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7165" h="331788">
                      <a:moveTo>
                        <a:pt x="128587" y="35720"/>
                      </a:moveTo>
                      <a:cubicBezTo>
                        <a:pt x="77297" y="35720"/>
                        <a:pt x="35719" y="77298"/>
                        <a:pt x="35719" y="128588"/>
                      </a:cubicBezTo>
                      <a:cubicBezTo>
                        <a:pt x="35719" y="179878"/>
                        <a:pt x="77297" y="221456"/>
                        <a:pt x="128587" y="221456"/>
                      </a:cubicBezTo>
                      <a:cubicBezTo>
                        <a:pt x="179877" y="221456"/>
                        <a:pt x="221455" y="179878"/>
                        <a:pt x="221455" y="128588"/>
                      </a:cubicBezTo>
                      <a:cubicBezTo>
                        <a:pt x="221455" y="77298"/>
                        <a:pt x="179877" y="35720"/>
                        <a:pt x="128587" y="35720"/>
                      </a:cubicBezTo>
                      <a:close/>
                      <a:moveTo>
                        <a:pt x="128588" y="0"/>
                      </a:moveTo>
                      <a:cubicBezTo>
                        <a:pt x="199605" y="0"/>
                        <a:pt x="257176" y="57571"/>
                        <a:pt x="257176" y="128588"/>
                      </a:cubicBezTo>
                      <a:cubicBezTo>
                        <a:pt x="257176" y="146342"/>
                        <a:pt x="253578" y="163256"/>
                        <a:pt x="247071" y="178640"/>
                      </a:cubicBezTo>
                      <a:lnTo>
                        <a:pt x="234445" y="197368"/>
                      </a:lnTo>
                      <a:lnTo>
                        <a:pt x="235519" y="197813"/>
                      </a:lnTo>
                      <a:cubicBezTo>
                        <a:pt x="267170" y="229463"/>
                        <a:pt x="298820" y="261115"/>
                        <a:pt x="330470" y="292765"/>
                      </a:cubicBezTo>
                      <a:cubicBezTo>
                        <a:pt x="339397" y="301692"/>
                        <a:pt x="339397" y="316167"/>
                        <a:pt x="330470" y="325094"/>
                      </a:cubicBezTo>
                      <a:lnTo>
                        <a:pt x="330470" y="325092"/>
                      </a:lnTo>
                      <a:cubicBezTo>
                        <a:pt x="321542" y="334020"/>
                        <a:pt x="307068" y="334020"/>
                        <a:pt x="298141" y="325092"/>
                      </a:cubicBezTo>
                      <a:lnTo>
                        <a:pt x="203415" y="230367"/>
                      </a:lnTo>
                      <a:lnTo>
                        <a:pt x="178640" y="247071"/>
                      </a:lnTo>
                      <a:cubicBezTo>
                        <a:pt x="163256" y="253578"/>
                        <a:pt x="146343" y="257176"/>
                        <a:pt x="128588" y="257176"/>
                      </a:cubicBezTo>
                      <a:cubicBezTo>
                        <a:pt x="57571" y="257176"/>
                        <a:pt x="0" y="199605"/>
                        <a:pt x="0" y="128588"/>
                      </a:cubicBezTo>
                      <a:cubicBezTo>
                        <a:pt x="0" y="57571"/>
                        <a:pt x="57571" y="0"/>
                        <a:pt x="12858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5" name="이등변 삼각형 94"/>
                <p:cNvSpPr/>
                <p:nvPr/>
              </p:nvSpPr>
              <p:spPr>
                <a:xfrm rot="10800000">
                  <a:off x="7238999" y="719767"/>
                  <a:ext cx="104556" cy="60369"/>
                </a:xfrm>
                <a:prstGeom prst="triangl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6" name="덧셈 기호 95"/>
                <p:cNvSpPr/>
                <p:nvPr/>
              </p:nvSpPr>
              <p:spPr>
                <a:xfrm rot="18900000">
                  <a:off x="7686304" y="667237"/>
                  <a:ext cx="180000" cy="180000"/>
                </a:xfrm>
                <a:prstGeom prst="mathPlus">
                  <a:avLst>
                    <a:gd name="adj1" fmla="val 8552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원호 96"/>
                <p:cNvSpPr/>
                <p:nvPr/>
              </p:nvSpPr>
              <p:spPr>
                <a:xfrm>
                  <a:off x="7464940" y="690773"/>
                  <a:ext cx="133173" cy="133173"/>
                </a:xfrm>
                <a:prstGeom prst="arc">
                  <a:avLst>
                    <a:gd name="adj1" fmla="val 16200000"/>
                    <a:gd name="adj2" fmla="val 13365011"/>
                  </a:avLst>
                </a:prstGeom>
                <a:noFill/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3" name="직사각형 92"/>
              <p:cNvSpPr/>
              <p:nvPr/>
            </p:nvSpPr>
            <p:spPr>
              <a:xfrm>
                <a:off x="11715749" y="901067"/>
                <a:ext cx="175201" cy="56997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 latinLnBrk="0">
                  <a:defRPr/>
                </a:pPr>
                <a:r>
                  <a:rPr lang="ko-KR" altLang="en-US" sz="800" kern="0" dirty="0">
                    <a:solidFill>
                      <a:prstClr val="white">
                        <a:lumMod val="75000"/>
                      </a:prstClr>
                    </a:solidFill>
                  </a:rPr>
                  <a:t>▲                                                                                                                                                   ▼</a:t>
                </a:r>
              </a:p>
            </p:txBody>
          </p:sp>
        </p:grpSp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114" y="1340768"/>
              <a:ext cx="1817447" cy="2752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1005079" y="4511828"/>
              <a:ext cx="49010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난 잘못 없음 다 </a:t>
              </a:r>
              <a:endParaRPr lang="en-US" altLang="ko-KR" dirty="0" smtClean="0"/>
            </a:p>
            <a:p>
              <a:r>
                <a:rPr lang="ko-KR" altLang="en-US" dirty="0" smtClean="0"/>
                <a:t>유대인 때문임</a:t>
              </a:r>
              <a:r>
                <a:rPr lang="en-US" altLang="ko-KR" dirty="0" smtClean="0"/>
                <a:t>!!</a:t>
              </a:r>
              <a:endParaRPr lang="ko-KR" altLang="en-US" dirty="0"/>
            </a:p>
          </p:txBody>
        </p:sp>
      </p:grpSp>
      <p:grpSp>
        <p:nvGrpSpPr>
          <p:cNvPr id="304" name="그룹 303"/>
          <p:cNvGrpSpPr/>
          <p:nvPr/>
        </p:nvGrpSpPr>
        <p:grpSpPr>
          <a:xfrm>
            <a:off x="3262543" y="1356411"/>
            <a:ext cx="5472633" cy="3736837"/>
            <a:chOff x="3262543" y="1356411"/>
            <a:chExt cx="5472633" cy="3736837"/>
          </a:xfrm>
        </p:grpSpPr>
        <p:sp>
          <p:nvSpPr>
            <p:cNvPr id="305" name="TextBox 304"/>
            <p:cNvSpPr txBox="1"/>
            <p:nvPr/>
          </p:nvSpPr>
          <p:spPr>
            <a:xfrm>
              <a:off x="5558403" y="4446917"/>
              <a:ext cx="317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너흰 </a:t>
              </a:r>
              <a:r>
                <a:rPr lang="en-US" altLang="ko-KR" dirty="0">
                  <a:solidFill>
                    <a:srgbClr val="C00000"/>
                  </a:solidFill>
                </a:rPr>
                <a:t>`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끝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’</a:t>
              </a:r>
              <a:r>
                <a:rPr lang="ko-KR" altLang="en-US" dirty="0" smtClean="0"/>
                <a:t>이다</a:t>
              </a:r>
              <a:r>
                <a:rPr lang="en-US" altLang="ko-KR" dirty="0" smtClean="0"/>
                <a:t>…..</a:t>
              </a:r>
            </a:p>
            <a:p>
              <a:r>
                <a:rPr lang="en-US" altLang="ko-KR" dirty="0" smtClean="0"/>
                <a:t>(1</a:t>
              </a:r>
              <a:r>
                <a:rPr lang="ko-KR" altLang="en-US" dirty="0" smtClean="0"/>
                <a:t>차 세계대전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pic>
          <p:nvPicPr>
            <p:cNvPr id="306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370" y="1356411"/>
              <a:ext cx="2110006" cy="2752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7" name="오른쪽 화살표 306"/>
            <p:cNvSpPr/>
            <p:nvPr/>
          </p:nvSpPr>
          <p:spPr>
            <a:xfrm>
              <a:off x="3262543" y="2273320"/>
              <a:ext cx="1993563" cy="936104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8" name="그룹 307"/>
          <p:cNvGrpSpPr/>
          <p:nvPr/>
        </p:nvGrpSpPr>
        <p:grpSpPr>
          <a:xfrm>
            <a:off x="574384" y="697706"/>
            <a:ext cx="8560036" cy="5617140"/>
            <a:chOff x="200025" y="196744"/>
            <a:chExt cx="11753850" cy="6486525"/>
          </a:xfrm>
        </p:grpSpPr>
        <p:grpSp>
          <p:nvGrpSpPr>
            <p:cNvPr id="309" name="그룹 308"/>
            <p:cNvGrpSpPr/>
            <p:nvPr/>
          </p:nvGrpSpPr>
          <p:grpSpPr>
            <a:xfrm>
              <a:off x="200025" y="196744"/>
              <a:ext cx="11753850" cy="6486525"/>
              <a:chOff x="200025" y="196744"/>
              <a:chExt cx="11753850" cy="6486525"/>
            </a:xfrm>
          </p:grpSpPr>
          <p:grpSp>
            <p:nvGrpSpPr>
              <p:cNvPr id="316" name="그룹 315"/>
              <p:cNvGrpSpPr/>
              <p:nvPr/>
            </p:nvGrpSpPr>
            <p:grpSpPr>
              <a:xfrm>
                <a:off x="200025" y="196744"/>
                <a:ext cx="11753850" cy="6486525"/>
                <a:chOff x="200025" y="200024"/>
                <a:chExt cx="11753850" cy="6486525"/>
              </a:xfrm>
            </p:grpSpPr>
            <p:sp>
              <p:nvSpPr>
                <p:cNvPr id="320" name="양쪽 모서리가 둥근 사각형 319"/>
                <p:cNvSpPr/>
                <p:nvPr/>
              </p:nvSpPr>
              <p:spPr>
                <a:xfrm>
                  <a:off x="200025" y="200024"/>
                  <a:ext cx="11753850" cy="6486525"/>
                </a:xfrm>
                <a:prstGeom prst="round2SameRect">
                  <a:avLst>
                    <a:gd name="adj1" fmla="val 981"/>
                    <a:gd name="adj2" fmla="val 0"/>
                  </a:avLst>
                </a:prstGeom>
                <a:gradFill>
                  <a:gsLst>
                    <a:gs pos="8000">
                      <a:srgbClr val="B7D4E7"/>
                    </a:gs>
                    <a:gs pos="2000">
                      <a:srgbClr val="9BC1DA"/>
                    </a:gs>
                    <a:gs pos="29000">
                      <a:srgbClr val="D6E9F5"/>
                    </a:gs>
                    <a:gs pos="29000">
                      <a:srgbClr val="B3D7EC"/>
                    </a:gs>
                  </a:gsLst>
                  <a:lin ang="5400000" scaled="1"/>
                </a:gradFill>
                <a:ln w="6350">
                  <a:solidFill>
                    <a:schemeClr val="tx1"/>
                  </a:solidFill>
                </a:ln>
                <a:effectLst>
                  <a:outerShdw blurRad="2032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1" name="그룹 320"/>
                <p:cNvGrpSpPr/>
                <p:nvPr/>
              </p:nvGrpSpPr>
              <p:grpSpPr>
                <a:xfrm>
                  <a:off x="291525" y="475764"/>
                  <a:ext cx="360000" cy="360000"/>
                  <a:chOff x="291525" y="577238"/>
                  <a:chExt cx="360000" cy="360000"/>
                </a:xfrm>
              </p:grpSpPr>
              <p:sp>
                <p:nvSpPr>
                  <p:cNvPr id="340" name="타원 339"/>
                  <p:cNvSpPr/>
                  <p:nvPr/>
                </p:nvSpPr>
                <p:spPr>
                  <a:xfrm>
                    <a:off x="291525" y="577238"/>
                    <a:ext cx="360000" cy="360000"/>
                  </a:xfrm>
                  <a:prstGeom prst="ellipse">
                    <a:avLst/>
                  </a:prstGeom>
                  <a:gradFill flip="none" rotWithShape="1">
                    <a:gsLst>
                      <a:gs pos="33000">
                        <a:srgbClr val="00AAD5"/>
                      </a:gs>
                      <a:gs pos="100000">
                        <a:srgbClr val="0094C9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341" name="그룹 340"/>
                  <p:cNvGrpSpPr/>
                  <p:nvPr/>
                </p:nvGrpSpPr>
                <p:grpSpPr>
                  <a:xfrm>
                    <a:off x="391049" y="695832"/>
                    <a:ext cx="180000" cy="122813"/>
                    <a:chOff x="391553" y="695240"/>
                    <a:chExt cx="180000" cy="122813"/>
                  </a:xfrm>
                </p:grpSpPr>
                <p:sp>
                  <p:nvSpPr>
                    <p:cNvPr id="342" name="L 도형 341"/>
                    <p:cNvSpPr/>
                    <p:nvPr/>
                  </p:nvSpPr>
                  <p:spPr>
                    <a:xfrm rot="2700000">
                      <a:off x="391555" y="695240"/>
                      <a:ext cx="122813" cy="122813"/>
                    </a:xfrm>
                    <a:prstGeom prst="corner">
                      <a:avLst>
                        <a:gd name="adj1" fmla="val 28070"/>
                        <a:gd name="adj2" fmla="val 2585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43" name="직사각형 342"/>
                    <p:cNvSpPr/>
                    <p:nvPr/>
                  </p:nvSpPr>
                  <p:spPr>
                    <a:xfrm>
                      <a:off x="391553" y="734476"/>
                      <a:ext cx="180000" cy="3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22" name="그룹 321"/>
                <p:cNvGrpSpPr/>
                <p:nvPr/>
              </p:nvGrpSpPr>
              <p:grpSpPr>
                <a:xfrm>
                  <a:off x="733972" y="504669"/>
                  <a:ext cx="288000" cy="288000"/>
                  <a:chOff x="743025" y="606143"/>
                  <a:chExt cx="288000" cy="288000"/>
                </a:xfrm>
              </p:grpSpPr>
              <p:sp>
                <p:nvSpPr>
                  <p:cNvPr id="338" name="타원 337"/>
                  <p:cNvSpPr/>
                  <p:nvPr/>
                </p:nvSpPr>
                <p:spPr>
                  <a:xfrm>
                    <a:off x="743025" y="606143"/>
                    <a:ext cx="288000" cy="288000"/>
                  </a:xfrm>
                  <a:prstGeom prst="ellipse">
                    <a:avLst/>
                  </a:prstGeom>
                  <a:gradFill flip="none" rotWithShape="1">
                    <a:gsLst>
                      <a:gs pos="14000">
                        <a:srgbClr val="B7D4E7"/>
                      </a:gs>
                      <a:gs pos="50000">
                        <a:srgbClr val="D6E9F5"/>
                      </a:gs>
                      <a:gs pos="50000">
                        <a:srgbClr val="B3D7EC"/>
                      </a:gs>
                    </a:gsLst>
                    <a:lin ang="5400000" scaled="1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9" name="자유형 338"/>
                  <p:cNvSpPr/>
                  <p:nvPr/>
                </p:nvSpPr>
                <p:spPr>
                  <a:xfrm flipH="1">
                    <a:off x="807038" y="690774"/>
                    <a:ext cx="161093" cy="140662"/>
                  </a:xfrm>
                  <a:custGeom>
                    <a:avLst/>
                    <a:gdLst>
                      <a:gd name="connsiteX0" fmla="*/ 76368 w 174921"/>
                      <a:gd name="connsiteY0" fmla="*/ 0 h 152736"/>
                      <a:gd name="connsiteX1" fmla="*/ 0 w 174921"/>
                      <a:gd name="connsiteY1" fmla="*/ 76368 h 152736"/>
                      <a:gd name="connsiteX2" fmla="*/ 76368 w 174921"/>
                      <a:gd name="connsiteY2" fmla="*/ 152736 h 152736"/>
                      <a:gd name="connsiteX3" fmla="*/ 102566 w 174921"/>
                      <a:gd name="connsiteY3" fmla="*/ 126537 h 152736"/>
                      <a:gd name="connsiteX4" fmla="*/ 66366 w 174921"/>
                      <a:gd name="connsiteY4" fmla="*/ 90337 h 152736"/>
                      <a:gd name="connsiteX5" fmla="*/ 174921 w 174921"/>
                      <a:gd name="connsiteY5" fmla="*/ 90337 h 152736"/>
                      <a:gd name="connsiteX6" fmla="*/ 174921 w 174921"/>
                      <a:gd name="connsiteY6" fmla="*/ 54337 h 152736"/>
                      <a:gd name="connsiteX7" fmla="*/ 71040 w 174921"/>
                      <a:gd name="connsiteY7" fmla="*/ 54337 h 152736"/>
                      <a:gd name="connsiteX8" fmla="*/ 100872 w 174921"/>
                      <a:gd name="connsiteY8" fmla="*/ 24505 h 1527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4921" h="152736">
                        <a:moveTo>
                          <a:pt x="76368" y="0"/>
                        </a:moveTo>
                        <a:lnTo>
                          <a:pt x="0" y="76368"/>
                        </a:lnTo>
                        <a:lnTo>
                          <a:pt x="76368" y="152736"/>
                        </a:lnTo>
                        <a:lnTo>
                          <a:pt x="102566" y="126537"/>
                        </a:lnTo>
                        <a:lnTo>
                          <a:pt x="66366" y="90337"/>
                        </a:lnTo>
                        <a:lnTo>
                          <a:pt x="174921" y="90337"/>
                        </a:lnTo>
                        <a:lnTo>
                          <a:pt x="174921" y="54337"/>
                        </a:lnTo>
                        <a:lnTo>
                          <a:pt x="71040" y="54337"/>
                        </a:lnTo>
                        <a:lnTo>
                          <a:pt x="100872" y="24505"/>
                        </a:lnTo>
                        <a:close/>
                      </a:path>
                    </a:pathLst>
                  </a:custGeom>
                  <a:solidFill>
                    <a:srgbClr val="EBF3FA"/>
                  </a:solidFill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23" name="직사각형 322"/>
                <p:cNvSpPr/>
                <p:nvPr/>
              </p:nvSpPr>
              <p:spPr>
                <a:xfrm>
                  <a:off x="8055985" y="489670"/>
                  <a:ext cx="1820094" cy="402627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atinLnBrk="0">
                    <a:defRPr/>
                  </a:pPr>
                  <a:endParaRPr lang="ko-KR" altLang="en-US" sz="32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endParaRPr>
                </a:p>
              </p:txBody>
            </p:sp>
            <p:sp>
              <p:nvSpPr>
                <p:cNvPr id="324" name="직사각형 323"/>
                <p:cNvSpPr/>
                <p:nvPr/>
              </p:nvSpPr>
              <p:spPr>
                <a:xfrm>
                  <a:off x="9876078" y="488262"/>
                  <a:ext cx="398222" cy="4040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6E9F5"/>
                    </a:gs>
                    <a:gs pos="100000">
                      <a:srgbClr val="B3D7EC"/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25" name="그룹 324"/>
                <p:cNvGrpSpPr/>
                <p:nvPr/>
              </p:nvGrpSpPr>
              <p:grpSpPr>
                <a:xfrm>
                  <a:off x="10554660" y="271668"/>
                  <a:ext cx="1077857" cy="516319"/>
                  <a:chOff x="10554660" y="309768"/>
                  <a:chExt cx="1077857" cy="516319"/>
                </a:xfrm>
              </p:grpSpPr>
              <p:sp>
                <p:nvSpPr>
                  <p:cNvPr id="327" name="모서리가 둥근 직사각형 326"/>
                  <p:cNvSpPr/>
                  <p:nvPr/>
                </p:nvSpPr>
                <p:spPr>
                  <a:xfrm>
                    <a:off x="10554660" y="309768"/>
                    <a:ext cx="322889" cy="152040"/>
                  </a:xfrm>
                  <a:prstGeom prst="roundRect">
                    <a:avLst/>
                  </a:prstGeom>
                  <a:gradFill flip="none" rotWithShape="1">
                    <a:gsLst>
                      <a:gs pos="14000">
                        <a:srgbClr val="B7D4E7"/>
                      </a:gs>
                      <a:gs pos="50000">
                        <a:srgbClr val="D6E9F5"/>
                      </a:gs>
                      <a:gs pos="50000">
                        <a:srgbClr val="B3D7EC"/>
                      </a:gs>
                    </a:gsLst>
                    <a:lin ang="5400000" scaled="1"/>
                    <a:tileRect/>
                  </a:gra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8" name="모서리가 둥근 직사각형 327"/>
                  <p:cNvSpPr/>
                  <p:nvPr/>
                </p:nvSpPr>
                <p:spPr>
                  <a:xfrm>
                    <a:off x="10626104" y="385788"/>
                    <a:ext cx="180000" cy="36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9" name="모서리가 둥근 직사각형 328"/>
                  <p:cNvSpPr/>
                  <p:nvPr/>
                </p:nvSpPr>
                <p:spPr>
                  <a:xfrm>
                    <a:off x="10932144" y="309768"/>
                    <a:ext cx="322889" cy="152040"/>
                  </a:xfrm>
                  <a:prstGeom prst="roundRect">
                    <a:avLst/>
                  </a:prstGeom>
                  <a:gradFill flip="none" rotWithShape="1">
                    <a:gsLst>
                      <a:gs pos="14000">
                        <a:srgbClr val="B7D4E7"/>
                      </a:gs>
                      <a:gs pos="50000">
                        <a:srgbClr val="D6E9F5"/>
                      </a:gs>
                      <a:gs pos="50000">
                        <a:srgbClr val="B3D7EC"/>
                      </a:gs>
                    </a:gsLst>
                    <a:lin ang="5400000" scaled="1"/>
                    <a:tileRect/>
                  </a:gra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0" name="액자 329"/>
                  <p:cNvSpPr/>
                  <p:nvPr/>
                </p:nvSpPr>
                <p:spPr>
                  <a:xfrm>
                    <a:off x="11041116" y="345281"/>
                    <a:ext cx="104943" cy="76507"/>
                  </a:xfrm>
                  <a:prstGeom prst="frame">
                    <a:avLst>
                      <a:gd name="adj1" fmla="val 3428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1" name="모서리가 둥근 직사각형 330"/>
                  <p:cNvSpPr/>
                  <p:nvPr/>
                </p:nvSpPr>
                <p:spPr>
                  <a:xfrm>
                    <a:off x="11309628" y="309768"/>
                    <a:ext cx="322889" cy="152040"/>
                  </a:xfrm>
                  <a:prstGeom prst="roundRect">
                    <a:avLst/>
                  </a:prstGeom>
                  <a:gradFill flip="none" rotWithShape="1">
                    <a:gsLst>
                      <a:gs pos="50000">
                        <a:srgbClr val="FA9E93"/>
                      </a:gs>
                      <a:gs pos="50000">
                        <a:srgbClr val="E66958"/>
                      </a:gs>
                    </a:gsLst>
                    <a:lin ang="5400000" scaled="1"/>
                    <a:tileRect/>
                  </a:gra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2" name="덧셈 기호 331"/>
                  <p:cNvSpPr/>
                  <p:nvPr/>
                </p:nvSpPr>
                <p:spPr>
                  <a:xfrm rot="2700000">
                    <a:off x="11402111" y="320249"/>
                    <a:ext cx="137922" cy="137922"/>
                  </a:xfrm>
                  <a:prstGeom prst="mathPlus">
                    <a:avLst>
                      <a:gd name="adj1" fmla="val 15175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3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11449385" y="647299"/>
                    <a:ext cx="178924" cy="178788"/>
                  </a:xfrm>
                  <a:custGeom>
                    <a:avLst/>
                    <a:gdLst>
                      <a:gd name="T0" fmla="*/ 11090 w 13233"/>
                      <a:gd name="T1" fmla="*/ 4455 h 13229"/>
                      <a:gd name="T2" fmla="*/ 11990 w 13233"/>
                      <a:gd name="T3" fmla="*/ 2957 h 13229"/>
                      <a:gd name="T4" fmla="*/ 11323 w 13233"/>
                      <a:gd name="T5" fmla="*/ 1949 h 13229"/>
                      <a:gd name="T6" fmla="*/ 10821 w 13233"/>
                      <a:gd name="T7" fmla="*/ 1758 h 13229"/>
                      <a:gd name="T8" fmla="*/ 9177 w 13233"/>
                      <a:gd name="T9" fmla="*/ 2363 h 13229"/>
                      <a:gd name="T10" fmla="*/ 7918 w 13233"/>
                      <a:gd name="T11" fmla="*/ 1831 h 13229"/>
                      <a:gd name="T12" fmla="*/ 7428 w 13233"/>
                      <a:gd name="T13" fmla="*/ 171 h 13229"/>
                      <a:gd name="T14" fmla="*/ 6230 w 13233"/>
                      <a:gd name="T15" fmla="*/ 0 h 13229"/>
                      <a:gd name="T16" fmla="*/ 5755 w 13233"/>
                      <a:gd name="T17" fmla="*/ 248 h 13229"/>
                      <a:gd name="T18" fmla="*/ 5163 w 13233"/>
                      <a:gd name="T19" fmla="*/ 1878 h 13229"/>
                      <a:gd name="T20" fmla="*/ 4128 w 13233"/>
                      <a:gd name="T21" fmla="*/ 2332 h 13229"/>
                      <a:gd name="T22" fmla="*/ 2648 w 13233"/>
                      <a:gd name="T23" fmla="*/ 1511 h 13229"/>
                      <a:gd name="T24" fmla="*/ 1681 w 13233"/>
                      <a:gd name="T25" fmla="*/ 2236 h 13229"/>
                      <a:gd name="T26" fmla="*/ 1521 w 13233"/>
                      <a:gd name="T27" fmla="*/ 2748 h 13229"/>
                      <a:gd name="T28" fmla="*/ 2245 w 13233"/>
                      <a:gd name="T29" fmla="*/ 4292 h 13229"/>
                      <a:gd name="T30" fmla="*/ 1832 w 13233"/>
                      <a:gd name="T31" fmla="*/ 5339 h 13229"/>
                      <a:gd name="T32" fmla="*/ 171 w 13233"/>
                      <a:gd name="T33" fmla="*/ 5811 h 13229"/>
                      <a:gd name="T34" fmla="*/ 0 w 13233"/>
                      <a:gd name="T35" fmla="*/ 7007 h 13229"/>
                      <a:gd name="T36" fmla="*/ 248 w 13233"/>
                      <a:gd name="T37" fmla="*/ 7483 h 13229"/>
                      <a:gd name="T38" fmla="*/ 1941 w 13233"/>
                      <a:gd name="T39" fmla="*/ 8249 h 13229"/>
                      <a:gd name="T40" fmla="*/ 1331 w 13233"/>
                      <a:gd name="T41" fmla="*/ 10120 h 13229"/>
                      <a:gd name="T42" fmla="*/ 1397 w 13233"/>
                      <a:gd name="T43" fmla="*/ 10695 h 13229"/>
                      <a:gd name="T44" fmla="*/ 2254 w 13233"/>
                      <a:gd name="T45" fmla="*/ 11503 h 13229"/>
                      <a:gd name="T46" fmla="*/ 3830 w 13233"/>
                      <a:gd name="T47" fmla="*/ 10713 h 13229"/>
                      <a:gd name="T48" fmla="*/ 4905 w 13233"/>
                      <a:gd name="T49" fmla="*/ 11265 h 13229"/>
                      <a:gd name="T50" fmla="*/ 5704 w 13233"/>
                      <a:gd name="T51" fmla="*/ 12894 h 13229"/>
                      <a:gd name="T52" fmla="*/ 6177 w 13233"/>
                      <a:gd name="T53" fmla="*/ 13228 h 13229"/>
                      <a:gd name="T54" fmla="*/ 7351 w 13233"/>
                      <a:gd name="T55" fmla="*/ 13123 h 13229"/>
                      <a:gd name="T56" fmla="*/ 7807 w 13233"/>
                      <a:gd name="T57" fmla="*/ 11428 h 13229"/>
                      <a:gd name="T58" fmla="*/ 8775 w 13233"/>
                      <a:gd name="T59" fmla="*/ 11080 h 13229"/>
                      <a:gd name="T60" fmla="*/ 10429 w 13233"/>
                      <a:gd name="T61" fmla="*/ 11726 h 13229"/>
                      <a:gd name="T62" fmla="*/ 11000 w 13233"/>
                      <a:gd name="T63" fmla="*/ 11627 h 13229"/>
                      <a:gd name="T64" fmla="*/ 11755 w 13233"/>
                      <a:gd name="T65" fmla="*/ 10723 h 13229"/>
                      <a:gd name="T66" fmla="*/ 10864 w 13233"/>
                      <a:gd name="T67" fmla="*/ 9182 h 13229"/>
                      <a:gd name="T68" fmla="*/ 11303 w 13233"/>
                      <a:gd name="T69" fmla="*/ 8253 h 13229"/>
                      <a:gd name="T70" fmla="*/ 12898 w 13233"/>
                      <a:gd name="T71" fmla="*/ 7533 h 13229"/>
                      <a:gd name="T72" fmla="*/ 13232 w 13233"/>
                      <a:gd name="T73" fmla="*/ 7060 h 13229"/>
                      <a:gd name="T74" fmla="*/ 13126 w 13233"/>
                      <a:gd name="T75" fmla="*/ 5887 h 13229"/>
                      <a:gd name="T76" fmla="*/ 6637 w 13233"/>
                      <a:gd name="T77" fmla="*/ 9096 h 13229"/>
                      <a:gd name="T78" fmla="*/ 5958 w 13233"/>
                      <a:gd name="T79" fmla="*/ 9002 h 13229"/>
                      <a:gd name="T80" fmla="*/ 5300 w 13233"/>
                      <a:gd name="T81" fmla="*/ 8705 h 13229"/>
                      <a:gd name="T82" fmla="*/ 4761 w 13233"/>
                      <a:gd name="T83" fmla="*/ 8239 h 13229"/>
                      <a:gd name="T84" fmla="*/ 4375 w 13233"/>
                      <a:gd name="T85" fmla="*/ 7635 h 13229"/>
                      <a:gd name="T86" fmla="*/ 4176 w 13233"/>
                      <a:gd name="T87" fmla="*/ 6931 h 13229"/>
                      <a:gd name="T88" fmla="*/ 4176 w 13233"/>
                      <a:gd name="T89" fmla="*/ 6299 h 13229"/>
                      <a:gd name="T90" fmla="*/ 4375 w 13233"/>
                      <a:gd name="T91" fmla="*/ 5594 h 13229"/>
                      <a:gd name="T92" fmla="*/ 4761 w 13233"/>
                      <a:gd name="T93" fmla="*/ 4992 h 13229"/>
                      <a:gd name="T94" fmla="*/ 5300 w 13233"/>
                      <a:gd name="T95" fmla="*/ 4525 h 13229"/>
                      <a:gd name="T96" fmla="*/ 5958 w 13233"/>
                      <a:gd name="T97" fmla="*/ 4228 h 13229"/>
                      <a:gd name="T98" fmla="*/ 6637 w 13233"/>
                      <a:gd name="T99" fmla="*/ 4135 h 13229"/>
                      <a:gd name="T100" fmla="*/ 7316 w 13233"/>
                      <a:gd name="T101" fmla="*/ 4228 h 13229"/>
                      <a:gd name="T102" fmla="*/ 7974 w 13233"/>
                      <a:gd name="T103" fmla="*/ 4525 h 13229"/>
                      <a:gd name="T104" fmla="*/ 8513 w 13233"/>
                      <a:gd name="T105" fmla="*/ 4992 h 13229"/>
                      <a:gd name="T106" fmla="*/ 8899 w 13233"/>
                      <a:gd name="T107" fmla="*/ 5594 h 13229"/>
                      <a:gd name="T108" fmla="*/ 9098 w 13233"/>
                      <a:gd name="T109" fmla="*/ 6299 h 13229"/>
                      <a:gd name="T110" fmla="*/ 9098 w 13233"/>
                      <a:gd name="T111" fmla="*/ 6931 h 13229"/>
                      <a:gd name="T112" fmla="*/ 8899 w 13233"/>
                      <a:gd name="T113" fmla="*/ 7635 h 13229"/>
                      <a:gd name="T114" fmla="*/ 8513 w 13233"/>
                      <a:gd name="T115" fmla="*/ 8239 h 13229"/>
                      <a:gd name="T116" fmla="*/ 7974 w 13233"/>
                      <a:gd name="T117" fmla="*/ 8705 h 13229"/>
                      <a:gd name="T118" fmla="*/ 7316 w 13233"/>
                      <a:gd name="T119" fmla="*/ 9002 h 13229"/>
                      <a:gd name="T120" fmla="*/ 6637 w 13233"/>
                      <a:gd name="T121" fmla="*/ 9096 h 132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3233" h="13229">
                        <a:moveTo>
                          <a:pt x="12749" y="5652"/>
                        </a:moveTo>
                        <a:lnTo>
                          <a:pt x="11437" y="5433"/>
                        </a:lnTo>
                        <a:lnTo>
                          <a:pt x="11401" y="5288"/>
                        </a:lnTo>
                        <a:lnTo>
                          <a:pt x="11313" y="5002"/>
                        </a:lnTo>
                        <a:lnTo>
                          <a:pt x="11209" y="4725"/>
                        </a:lnTo>
                        <a:lnTo>
                          <a:pt x="11090" y="4455"/>
                        </a:lnTo>
                        <a:lnTo>
                          <a:pt x="11023" y="4324"/>
                        </a:lnTo>
                        <a:lnTo>
                          <a:pt x="11862" y="3285"/>
                        </a:lnTo>
                        <a:lnTo>
                          <a:pt x="11894" y="3243"/>
                        </a:lnTo>
                        <a:lnTo>
                          <a:pt x="11944" y="3152"/>
                        </a:lnTo>
                        <a:lnTo>
                          <a:pt x="11976" y="3056"/>
                        </a:lnTo>
                        <a:lnTo>
                          <a:pt x="11990" y="2957"/>
                        </a:lnTo>
                        <a:lnTo>
                          <a:pt x="11988" y="2857"/>
                        </a:lnTo>
                        <a:lnTo>
                          <a:pt x="11968" y="2759"/>
                        </a:lnTo>
                        <a:lnTo>
                          <a:pt x="11931" y="2664"/>
                        </a:lnTo>
                        <a:lnTo>
                          <a:pt x="11878" y="2577"/>
                        </a:lnTo>
                        <a:lnTo>
                          <a:pt x="11844" y="2536"/>
                        </a:lnTo>
                        <a:lnTo>
                          <a:pt x="11323" y="1949"/>
                        </a:lnTo>
                        <a:lnTo>
                          <a:pt x="11287" y="1910"/>
                        </a:lnTo>
                        <a:lnTo>
                          <a:pt x="11205" y="1847"/>
                        </a:lnTo>
                        <a:lnTo>
                          <a:pt x="11115" y="1800"/>
                        </a:lnTo>
                        <a:lnTo>
                          <a:pt x="11020" y="1769"/>
                        </a:lnTo>
                        <a:lnTo>
                          <a:pt x="10921" y="1754"/>
                        </a:lnTo>
                        <a:lnTo>
                          <a:pt x="10821" y="1758"/>
                        </a:lnTo>
                        <a:lnTo>
                          <a:pt x="10722" y="1779"/>
                        </a:lnTo>
                        <a:lnTo>
                          <a:pt x="10627" y="1816"/>
                        </a:lnTo>
                        <a:lnTo>
                          <a:pt x="10581" y="1844"/>
                        </a:lnTo>
                        <a:lnTo>
                          <a:pt x="9460" y="2548"/>
                        </a:lnTo>
                        <a:lnTo>
                          <a:pt x="9367" y="2484"/>
                        </a:lnTo>
                        <a:lnTo>
                          <a:pt x="9177" y="2363"/>
                        </a:lnTo>
                        <a:lnTo>
                          <a:pt x="8980" y="2251"/>
                        </a:lnTo>
                        <a:lnTo>
                          <a:pt x="8778" y="2148"/>
                        </a:lnTo>
                        <a:lnTo>
                          <a:pt x="8570" y="2055"/>
                        </a:lnTo>
                        <a:lnTo>
                          <a:pt x="8358" y="1970"/>
                        </a:lnTo>
                        <a:lnTo>
                          <a:pt x="8141" y="1896"/>
                        </a:lnTo>
                        <a:lnTo>
                          <a:pt x="7918" y="1831"/>
                        </a:lnTo>
                        <a:lnTo>
                          <a:pt x="7807" y="1802"/>
                        </a:lnTo>
                        <a:lnTo>
                          <a:pt x="7587" y="484"/>
                        </a:lnTo>
                        <a:lnTo>
                          <a:pt x="7577" y="432"/>
                        </a:lnTo>
                        <a:lnTo>
                          <a:pt x="7542" y="336"/>
                        </a:lnTo>
                        <a:lnTo>
                          <a:pt x="7492" y="248"/>
                        </a:lnTo>
                        <a:lnTo>
                          <a:pt x="7428" y="171"/>
                        </a:lnTo>
                        <a:lnTo>
                          <a:pt x="7351" y="107"/>
                        </a:lnTo>
                        <a:lnTo>
                          <a:pt x="7265" y="56"/>
                        </a:lnTo>
                        <a:lnTo>
                          <a:pt x="7171" y="20"/>
                        </a:lnTo>
                        <a:lnTo>
                          <a:pt x="7069" y="3"/>
                        </a:lnTo>
                        <a:lnTo>
                          <a:pt x="7016" y="0"/>
                        </a:lnTo>
                        <a:lnTo>
                          <a:pt x="6230" y="0"/>
                        </a:lnTo>
                        <a:lnTo>
                          <a:pt x="6177" y="3"/>
                        </a:lnTo>
                        <a:lnTo>
                          <a:pt x="6076" y="20"/>
                        </a:lnTo>
                        <a:lnTo>
                          <a:pt x="5981" y="56"/>
                        </a:lnTo>
                        <a:lnTo>
                          <a:pt x="5895" y="107"/>
                        </a:lnTo>
                        <a:lnTo>
                          <a:pt x="5818" y="171"/>
                        </a:lnTo>
                        <a:lnTo>
                          <a:pt x="5755" y="248"/>
                        </a:lnTo>
                        <a:lnTo>
                          <a:pt x="5704" y="336"/>
                        </a:lnTo>
                        <a:lnTo>
                          <a:pt x="5670" y="432"/>
                        </a:lnTo>
                        <a:lnTo>
                          <a:pt x="5660" y="484"/>
                        </a:lnTo>
                        <a:lnTo>
                          <a:pt x="5440" y="1802"/>
                        </a:lnTo>
                        <a:lnTo>
                          <a:pt x="5347" y="1825"/>
                        </a:lnTo>
                        <a:lnTo>
                          <a:pt x="5163" y="1878"/>
                        </a:lnTo>
                        <a:lnTo>
                          <a:pt x="4982" y="1938"/>
                        </a:lnTo>
                        <a:lnTo>
                          <a:pt x="4805" y="2003"/>
                        </a:lnTo>
                        <a:lnTo>
                          <a:pt x="4630" y="2077"/>
                        </a:lnTo>
                        <a:lnTo>
                          <a:pt x="4459" y="2155"/>
                        </a:lnTo>
                        <a:lnTo>
                          <a:pt x="4292" y="2240"/>
                        </a:lnTo>
                        <a:lnTo>
                          <a:pt x="4128" y="2332"/>
                        </a:lnTo>
                        <a:lnTo>
                          <a:pt x="4048" y="2380"/>
                        </a:lnTo>
                        <a:lnTo>
                          <a:pt x="2982" y="1619"/>
                        </a:lnTo>
                        <a:lnTo>
                          <a:pt x="2939" y="1590"/>
                        </a:lnTo>
                        <a:lnTo>
                          <a:pt x="2845" y="1546"/>
                        </a:lnTo>
                        <a:lnTo>
                          <a:pt x="2748" y="1521"/>
                        </a:lnTo>
                        <a:lnTo>
                          <a:pt x="2648" y="1511"/>
                        </a:lnTo>
                        <a:lnTo>
                          <a:pt x="2549" y="1520"/>
                        </a:lnTo>
                        <a:lnTo>
                          <a:pt x="2451" y="1545"/>
                        </a:lnTo>
                        <a:lnTo>
                          <a:pt x="2359" y="1586"/>
                        </a:lnTo>
                        <a:lnTo>
                          <a:pt x="2275" y="1645"/>
                        </a:lnTo>
                        <a:lnTo>
                          <a:pt x="2236" y="1681"/>
                        </a:lnTo>
                        <a:lnTo>
                          <a:pt x="1681" y="2236"/>
                        </a:lnTo>
                        <a:lnTo>
                          <a:pt x="1645" y="2275"/>
                        </a:lnTo>
                        <a:lnTo>
                          <a:pt x="1586" y="2360"/>
                        </a:lnTo>
                        <a:lnTo>
                          <a:pt x="1545" y="2452"/>
                        </a:lnTo>
                        <a:lnTo>
                          <a:pt x="1520" y="2548"/>
                        </a:lnTo>
                        <a:lnTo>
                          <a:pt x="1511" y="2648"/>
                        </a:lnTo>
                        <a:lnTo>
                          <a:pt x="1521" y="2748"/>
                        </a:lnTo>
                        <a:lnTo>
                          <a:pt x="1546" y="2845"/>
                        </a:lnTo>
                        <a:lnTo>
                          <a:pt x="1591" y="2938"/>
                        </a:lnTo>
                        <a:lnTo>
                          <a:pt x="1620" y="2982"/>
                        </a:lnTo>
                        <a:lnTo>
                          <a:pt x="2382" y="4050"/>
                        </a:lnTo>
                        <a:lnTo>
                          <a:pt x="2335" y="4129"/>
                        </a:lnTo>
                        <a:lnTo>
                          <a:pt x="2245" y="4292"/>
                        </a:lnTo>
                        <a:lnTo>
                          <a:pt x="2160" y="4458"/>
                        </a:lnTo>
                        <a:lnTo>
                          <a:pt x="2082" y="4628"/>
                        </a:lnTo>
                        <a:lnTo>
                          <a:pt x="2010" y="4800"/>
                        </a:lnTo>
                        <a:lnTo>
                          <a:pt x="1944" y="4977"/>
                        </a:lnTo>
                        <a:lnTo>
                          <a:pt x="1885" y="5156"/>
                        </a:lnTo>
                        <a:lnTo>
                          <a:pt x="1832" y="5339"/>
                        </a:lnTo>
                        <a:lnTo>
                          <a:pt x="1809" y="5431"/>
                        </a:lnTo>
                        <a:lnTo>
                          <a:pt x="484" y="5652"/>
                        </a:lnTo>
                        <a:lnTo>
                          <a:pt x="432" y="5662"/>
                        </a:lnTo>
                        <a:lnTo>
                          <a:pt x="336" y="5696"/>
                        </a:lnTo>
                        <a:lnTo>
                          <a:pt x="248" y="5747"/>
                        </a:lnTo>
                        <a:lnTo>
                          <a:pt x="171" y="5811"/>
                        </a:lnTo>
                        <a:lnTo>
                          <a:pt x="106" y="5887"/>
                        </a:lnTo>
                        <a:lnTo>
                          <a:pt x="55" y="5973"/>
                        </a:lnTo>
                        <a:lnTo>
                          <a:pt x="20" y="6068"/>
                        </a:lnTo>
                        <a:lnTo>
                          <a:pt x="1" y="6170"/>
                        </a:lnTo>
                        <a:lnTo>
                          <a:pt x="0" y="6222"/>
                        </a:lnTo>
                        <a:lnTo>
                          <a:pt x="0" y="7007"/>
                        </a:lnTo>
                        <a:lnTo>
                          <a:pt x="1" y="7060"/>
                        </a:lnTo>
                        <a:lnTo>
                          <a:pt x="20" y="7161"/>
                        </a:lnTo>
                        <a:lnTo>
                          <a:pt x="55" y="7256"/>
                        </a:lnTo>
                        <a:lnTo>
                          <a:pt x="106" y="7343"/>
                        </a:lnTo>
                        <a:lnTo>
                          <a:pt x="171" y="7419"/>
                        </a:lnTo>
                        <a:lnTo>
                          <a:pt x="248" y="7483"/>
                        </a:lnTo>
                        <a:lnTo>
                          <a:pt x="336" y="7533"/>
                        </a:lnTo>
                        <a:lnTo>
                          <a:pt x="432" y="7568"/>
                        </a:lnTo>
                        <a:lnTo>
                          <a:pt x="484" y="7579"/>
                        </a:lnTo>
                        <a:lnTo>
                          <a:pt x="1809" y="7799"/>
                        </a:lnTo>
                        <a:lnTo>
                          <a:pt x="1849" y="7951"/>
                        </a:lnTo>
                        <a:lnTo>
                          <a:pt x="1941" y="8249"/>
                        </a:lnTo>
                        <a:lnTo>
                          <a:pt x="2050" y="8538"/>
                        </a:lnTo>
                        <a:lnTo>
                          <a:pt x="2176" y="8818"/>
                        </a:lnTo>
                        <a:lnTo>
                          <a:pt x="2247" y="8953"/>
                        </a:lnTo>
                        <a:lnTo>
                          <a:pt x="1412" y="9987"/>
                        </a:lnTo>
                        <a:lnTo>
                          <a:pt x="1381" y="10029"/>
                        </a:lnTo>
                        <a:lnTo>
                          <a:pt x="1331" y="10120"/>
                        </a:lnTo>
                        <a:lnTo>
                          <a:pt x="1299" y="10215"/>
                        </a:lnTo>
                        <a:lnTo>
                          <a:pt x="1285" y="10315"/>
                        </a:lnTo>
                        <a:lnTo>
                          <a:pt x="1287" y="10415"/>
                        </a:lnTo>
                        <a:lnTo>
                          <a:pt x="1306" y="10513"/>
                        </a:lnTo>
                        <a:lnTo>
                          <a:pt x="1342" y="10607"/>
                        </a:lnTo>
                        <a:lnTo>
                          <a:pt x="1397" y="10695"/>
                        </a:lnTo>
                        <a:lnTo>
                          <a:pt x="1430" y="10736"/>
                        </a:lnTo>
                        <a:lnTo>
                          <a:pt x="1952" y="11323"/>
                        </a:lnTo>
                        <a:lnTo>
                          <a:pt x="1988" y="11360"/>
                        </a:lnTo>
                        <a:lnTo>
                          <a:pt x="2069" y="11424"/>
                        </a:lnTo>
                        <a:lnTo>
                          <a:pt x="2159" y="11472"/>
                        </a:lnTo>
                        <a:lnTo>
                          <a:pt x="2254" y="11503"/>
                        </a:lnTo>
                        <a:lnTo>
                          <a:pt x="2353" y="11516"/>
                        </a:lnTo>
                        <a:lnTo>
                          <a:pt x="2453" y="11514"/>
                        </a:lnTo>
                        <a:lnTo>
                          <a:pt x="2552" y="11493"/>
                        </a:lnTo>
                        <a:lnTo>
                          <a:pt x="2647" y="11454"/>
                        </a:lnTo>
                        <a:lnTo>
                          <a:pt x="2693" y="11428"/>
                        </a:lnTo>
                        <a:lnTo>
                          <a:pt x="3830" y="10713"/>
                        </a:lnTo>
                        <a:lnTo>
                          <a:pt x="3921" y="10774"/>
                        </a:lnTo>
                        <a:lnTo>
                          <a:pt x="4107" y="10890"/>
                        </a:lnTo>
                        <a:lnTo>
                          <a:pt x="4299" y="10997"/>
                        </a:lnTo>
                        <a:lnTo>
                          <a:pt x="4496" y="11094"/>
                        </a:lnTo>
                        <a:lnTo>
                          <a:pt x="4697" y="11184"/>
                        </a:lnTo>
                        <a:lnTo>
                          <a:pt x="4905" y="11265"/>
                        </a:lnTo>
                        <a:lnTo>
                          <a:pt x="5115" y="11337"/>
                        </a:lnTo>
                        <a:lnTo>
                          <a:pt x="5331" y="11400"/>
                        </a:lnTo>
                        <a:lnTo>
                          <a:pt x="5440" y="11428"/>
                        </a:lnTo>
                        <a:lnTo>
                          <a:pt x="5660" y="12745"/>
                        </a:lnTo>
                        <a:lnTo>
                          <a:pt x="5670" y="12797"/>
                        </a:lnTo>
                        <a:lnTo>
                          <a:pt x="5704" y="12894"/>
                        </a:lnTo>
                        <a:lnTo>
                          <a:pt x="5755" y="12982"/>
                        </a:lnTo>
                        <a:lnTo>
                          <a:pt x="5818" y="13059"/>
                        </a:lnTo>
                        <a:lnTo>
                          <a:pt x="5895" y="13123"/>
                        </a:lnTo>
                        <a:lnTo>
                          <a:pt x="5981" y="13174"/>
                        </a:lnTo>
                        <a:lnTo>
                          <a:pt x="6076" y="13209"/>
                        </a:lnTo>
                        <a:lnTo>
                          <a:pt x="6177" y="13228"/>
                        </a:lnTo>
                        <a:lnTo>
                          <a:pt x="6230" y="13229"/>
                        </a:lnTo>
                        <a:lnTo>
                          <a:pt x="7016" y="13229"/>
                        </a:lnTo>
                        <a:lnTo>
                          <a:pt x="7069" y="13228"/>
                        </a:lnTo>
                        <a:lnTo>
                          <a:pt x="7171" y="13209"/>
                        </a:lnTo>
                        <a:lnTo>
                          <a:pt x="7265" y="13174"/>
                        </a:lnTo>
                        <a:lnTo>
                          <a:pt x="7351" y="13123"/>
                        </a:lnTo>
                        <a:lnTo>
                          <a:pt x="7428" y="13059"/>
                        </a:lnTo>
                        <a:lnTo>
                          <a:pt x="7492" y="12982"/>
                        </a:lnTo>
                        <a:lnTo>
                          <a:pt x="7542" y="12894"/>
                        </a:lnTo>
                        <a:lnTo>
                          <a:pt x="7577" y="12797"/>
                        </a:lnTo>
                        <a:lnTo>
                          <a:pt x="7587" y="12745"/>
                        </a:lnTo>
                        <a:lnTo>
                          <a:pt x="7807" y="11428"/>
                        </a:lnTo>
                        <a:lnTo>
                          <a:pt x="7898" y="11404"/>
                        </a:lnTo>
                        <a:lnTo>
                          <a:pt x="8080" y="11352"/>
                        </a:lnTo>
                        <a:lnTo>
                          <a:pt x="8258" y="11295"/>
                        </a:lnTo>
                        <a:lnTo>
                          <a:pt x="8435" y="11229"/>
                        </a:lnTo>
                        <a:lnTo>
                          <a:pt x="8606" y="11158"/>
                        </a:lnTo>
                        <a:lnTo>
                          <a:pt x="8775" y="11080"/>
                        </a:lnTo>
                        <a:lnTo>
                          <a:pt x="8941" y="10997"/>
                        </a:lnTo>
                        <a:lnTo>
                          <a:pt x="9102" y="10907"/>
                        </a:lnTo>
                        <a:lnTo>
                          <a:pt x="9182" y="10860"/>
                        </a:lnTo>
                        <a:lnTo>
                          <a:pt x="10292" y="11652"/>
                        </a:lnTo>
                        <a:lnTo>
                          <a:pt x="10336" y="11681"/>
                        </a:lnTo>
                        <a:lnTo>
                          <a:pt x="10429" y="11726"/>
                        </a:lnTo>
                        <a:lnTo>
                          <a:pt x="10527" y="11752"/>
                        </a:lnTo>
                        <a:lnTo>
                          <a:pt x="10627" y="11761"/>
                        </a:lnTo>
                        <a:lnTo>
                          <a:pt x="10726" y="11753"/>
                        </a:lnTo>
                        <a:lnTo>
                          <a:pt x="10823" y="11728"/>
                        </a:lnTo>
                        <a:lnTo>
                          <a:pt x="10915" y="11686"/>
                        </a:lnTo>
                        <a:lnTo>
                          <a:pt x="11000" y="11627"/>
                        </a:lnTo>
                        <a:lnTo>
                          <a:pt x="11039" y="11590"/>
                        </a:lnTo>
                        <a:lnTo>
                          <a:pt x="11594" y="11036"/>
                        </a:lnTo>
                        <a:lnTo>
                          <a:pt x="11629" y="10997"/>
                        </a:lnTo>
                        <a:lnTo>
                          <a:pt x="11688" y="10913"/>
                        </a:lnTo>
                        <a:lnTo>
                          <a:pt x="11730" y="10821"/>
                        </a:lnTo>
                        <a:lnTo>
                          <a:pt x="11755" y="10723"/>
                        </a:lnTo>
                        <a:lnTo>
                          <a:pt x="11764" y="10625"/>
                        </a:lnTo>
                        <a:lnTo>
                          <a:pt x="11754" y="10525"/>
                        </a:lnTo>
                        <a:lnTo>
                          <a:pt x="11729" y="10427"/>
                        </a:lnTo>
                        <a:lnTo>
                          <a:pt x="11684" y="10334"/>
                        </a:lnTo>
                        <a:lnTo>
                          <a:pt x="11654" y="10290"/>
                        </a:lnTo>
                        <a:lnTo>
                          <a:pt x="10864" y="9182"/>
                        </a:lnTo>
                        <a:lnTo>
                          <a:pt x="10911" y="9102"/>
                        </a:lnTo>
                        <a:lnTo>
                          <a:pt x="11002" y="8940"/>
                        </a:lnTo>
                        <a:lnTo>
                          <a:pt x="11087" y="8772"/>
                        </a:lnTo>
                        <a:lnTo>
                          <a:pt x="11165" y="8603"/>
                        </a:lnTo>
                        <a:lnTo>
                          <a:pt x="11238" y="8429"/>
                        </a:lnTo>
                        <a:lnTo>
                          <a:pt x="11303" y="8253"/>
                        </a:lnTo>
                        <a:lnTo>
                          <a:pt x="11362" y="8073"/>
                        </a:lnTo>
                        <a:lnTo>
                          <a:pt x="11415" y="7890"/>
                        </a:lnTo>
                        <a:lnTo>
                          <a:pt x="11438" y="7797"/>
                        </a:lnTo>
                        <a:lnTo>
                          <a:pt x="12749" y="7579"/>
                        </a:lnTo>
                        <a:lnTo>
                          <a:pt x="12801" y="7568"/>
                        </a:lnTo>
                        <a:lnTo>
                          <a:pt x="12898" y="7533"/>
                        </a:lnTo>
                        <a:lnTo>
                          <a:pt x="12986" y="7483"/>
                        </a:lnTo>
                        <a:lnTo>
                          <a:pt x="13062" y="7419"/>
                        </a:lnTo>
                        <a:lnTo>
                          <a:pt x="13126" y="7343"/>
                        </a:lnTo>
                        <a:lnTo>
                          <a:pt x="13177" y="7256"/>
                        </a:lnTo>
                        <a:lnTo>
                          <a:pt x="13213" y="7161"/>
                        </a:lnTo>
                        <a:lnTo>
                          <a:pt x="13232" y="7060"/>
                        </a:lnTo>
                        <a:lnTo>
                          <a:pt x="13233" y="7007"/>
                        </a:lnTo>
                        <a:lnTo>
                          <a:pt x="13233" y="6222"/>
                        </a:lnTo>
                        <a:lnTo>
                          <a:pt x="13231" y="6170"/>
                        </a:lnTo>
                        <a:lnTo>
                          <a:pt x="13213" y="6068"/>
                        </a:lnTo>
                        <a:lnTo>
                          <a:pt x="13177" y="5973"/>
                        </a:lnTo>
                        <a:lnTo>
                          <a:pt x="13126" y="5887"/>
                        </a:lnTo>
                        <a:lnTo>
                          <a:pt x="13062" y="5811"/>
                        </a:lnTo>
                        <a:lnTo>
                          <a:pt x="12985" y="5747"/>
                        </a:lnTo>
                        <a:lnTo>
                          <a:pt x="12897" y="5696"/>
                        </a:lnTo>
                        <a:lnTo>
                          <a:pt x="12801" y="5662"/>
                        </a:lnTo>
                        <a:lnTo>
                          <a:pt x="12749" y="5652"/>
                        </a:lnTo>
                        <a:close/>
                        <a:moveTo>
                          <a:pt x="6637" y="9096"/>
                        </a:moveTo>
                        <a:lnTo>
                          <a:pt x="6573" y="9095"/>
                        </a:lnTo>
                        <a:lnTo>
                          <a:pt x="6446" y="9088"/>
                        </a:lnTo>
                        <a:lnTo>
                          <a:pt x="6321" y="9076"/>
                        </a:lnTo>
                        <a:lnTo>
                          <a:pt x="6198" y="9057"/>
                        </a:lnTo>
                        <a:lnTo>
                          <a:pt x="6076" y="9033"/>
                        </a:lnTo>
                        <a:lnTo>
                          <a:pt x="5958" y="9002"/>
                        </a:lnTo>
                        <a:lnTo>
                          <a:pt x="5842" y="8965"/>
                        </a:lnTo>
                        <a:lnTo>
                          <a:pt x="5728" y="8923"/>
                        </a:lnTo>
                        <a:lnTo>
                          <a:pt x="5616" y="8876"/>
                        </a:lnTo>
                        <a:lnTo>
                          <a:pt x="5507" y="8824"/>
                        </a:lnTo>
                        <a:lnTo>
                          <a:pt x="5402" y="8767"/>
                        </a:lnTo>
                        <a:lnTo>
                          <a:pt x="5300" y="8705"/>
                        </a:lnTo>
                        <a:lnTo>
                          <a:pt x="5201" y="8637"/>
                        </a:lnTo>
                        <a:lnTo>
                          <a:pt x="5105" y="8566"/>
                        </a:lnTo>
                        <a:lnTo>
                          <a:pt x="5013" y="8490"/>
                        </a:lnTo>
                        <a:lnTo>
                          <a:pt x="4926" y="8410"/>
                        </a:lnTo>
                        <a:lnTo>
                          <a:pt x="4841" y="8326"/>
                        </a:lnTo>
                        <a:lnTo>
                          <a:pt x="4761" y="8239"/>
                        </a:lnTo>
                        <a:lnTo>
                          <a:pt x="4685" y="8147"/>
                        </a:lnTo>
                        <a:lnTo>
                          <a:pt x="4613" y="8050"/>
                        </a:lnTo>
                        <a:lnTo>
                          <a:pt x="4547" y="7952"/>
                        </a:lnTo>
                        <a:lnTo>
                          <a:pt x="4485" y="7850"/>
                        </a:lnTo>
                        <a:lnTo>
                          <a:pt x="4427" y="7744"/>
                        </a:lnTo>
                        <a:lnTo>
                          <a:pt x="4375" y="7635"/>
                        </a:lnTo>
                        <a:lnTo>
                          <a:pt x="4327" y="7524"/>
                        </a:lnTo>
                        <a:lnTo>
                          <a:pt x="4287" y="7410"/>
                        </a:lnTo>
                        <a:lnTo>
                          <a:pt x="4250" y="7294"/>
                        </a:lnTo>
                        <a:lnTo>
                          <a:pt x="4219" y="7175"/>
                        </a:lnTo>
                        <a:lnTo>
                          <a:pt x="4195" y="7054"/>
                        </a:lnTo>
                        <a:lnTo>
                          <a:pt x="4176" y="6931"/>
                        </a:lnTo>
                        <a:lnTo>
                          <a:pt x="4164" y="6806"/>
                        </a:lnTo>
                        <a:lnTo>
                          <a:pt x="4157" y="6678"/>
                        </a:lnTo>
                        <a:lnTo>
                          <a:pt x="4156" y="6615"/>
                        </a:lnTo>
                        <a:lnTo>
                          <a:pt x="4157" y="6551"/>
                        </a:lnTo>
                        <a:lnTo>
                          <a:pt x="4164" y="6424"/>
                        </a:lnTo>
                        <a:lnTo>
                          <a:pt x="4176" y="6299"/>
                        </a:lnTo>
                        <a:lnTo>
                          <a:pt x="4195" y="6176"/>
                        </a:lnTo>
                        <a:lnTo>
                          <a:pt x="4219" y="6055"/>
                        </a:lnTo>
                        <a:lnTo>
                          <a:pt x="4250" y="5935"/>
                        </a:lnTo>
                        <a:lnTo>
                          <a:pt x="4287" y="5819"/>
                        </a:lnTo>
                        <a:lnTo>
                          <a:pt x="4327" y="5705"/>
                        </a:lnTo>
                        <a:lnTo>
                          <a:pt x="4375" y="5594"/>
                        </a:lnTo>
                        <a:lnTo>
                          <a:pt x="4427" y="5486"/>
                        </a:lnTo>
                        <a:lnTo>
                          <a:pt x="4485" y="5381"/>
                        </a:lnTo>
                        <a:lnTo>
                          <a:pt x="4547" y="5278"/>
                        </a:lnTo>
                        <a:lnTo>
                          <a:pt x="4613" y="5179"/>
                        </a:lnTo>
                        <a:lnTo>
                          <a:pt x="4685" y="5084"/>
                        </a:lnTo>
                        <a:lnTo>
                          <a:pt x="4761" y="4992"/>
                        </a:lnTo>
                        <a:lnTo>
                          <a:pt x="4841" y="4903"/>
                        </a:lnTo>
                        <a:lnTo>
                          <a:pt x="4926" y="4819"/>
                        </a:lnTo>
                        <a:lnTo>
                          <a:pt x="5013" y="4740"/>
                        </a:lnTo>
                        <a:lnTo>
                          <a:pt x="5105" y="4663"/>
                        </a:lnTo>
                        <a:lnTo>
                          <a:pt x="5201" y="4592"/>
                        </a:lnTo>
                        <a:lnTo>
                          <a:pt x="5300" y="4525"/>
                        </a:lnTo>
                        <a:lnTo>
                          <a:pt x="5402" y="4463"/>
                        </a:lnTo>
                        <a:lnTo>
                          <a:pt x="5507" y="4406"/>
                        </a:lnTo>
                        <a:lnTo>
                          <a:pt x="5616" y="4353"/>
                        </a:lnTo>
                        <a:lnTo>
                          <a:pt x="5728" y="4307"/>
                        </a:lnTo>
                        <a:lnTo>
                          <a:pt x="5842" y="4265"/>
                        </a:lnTo>
                        <a:lnTo>
                          <a:pt x="5958" y="4228"/>
                        </a:lnTo>
                        <a:lnTo>
                          <a:pt x="6076" y="4198"/>
                        </a:lnTo>
                        <a:lnTo>
                          <a:pt x="6198" y="4173"/>
                        </a:lnTo>
                        <a:lnTo>
                          <a:pt x="6321" y="4154"/>
                        </a:lnTo>
                        <a:lnTo>
                          <a:pt x="6446" y="4142"/>
                        </a:lnTo>
                        <a:lnTo>
                          <a:pt x="6573" y="4135"/>
                        </a:lnTo>
                        <a:lnTo>
                          <a:pt x="6637" y="4135"/>
                        </a:lnTo>
                        <a:lnTo>
                          <a:pt x="6701" y="4135"/>
                        </a:lnTo>
                        <a:lnTo>
                          <a:pt x="6829" y="4142"/>
                        </a:lnTo>
                        <a:lnTo>
                          <a:pt x="6954" y="4154"/>
                        </a:lnTo>
                        <a:lnTo>
                          <a:pt x="7077" y="4173"/>
                        </a:lnTo>
                        <a:lnTo>
                          <a:pt x="7197" y="4198"/>
                        </a:lnTo>
                        <a:lnTo>
                          <a:pt x="7316" y="4228"/>
                        </a:lnTo>
                        <a:lnTo>
                          <a:pt x="7433" y="4265"/>
                        </a:lnTo>
                        <a:lnTo>
                          <a:pt x="7547" y="4307"/>
                        </a:lnTo>
                        <a:lnTo>
                          <a:pt x="7658" y="4353"/>
                        </a:lnTo>
                        <a:lnTo>
                          <a:pt x="7767" y="4406"/>
                        </a:lnTo>
                        <a:lnTo>
                          <a:pt x="7872" y="4463"/>
                        </a:lnTo>
                        <a:lnTo>
                          <a:pt x="7974" y="4525"/>
                        </a:lnTo>
                        <a:lnTo>
                          <a:pt x="8073" y="4592"/>
                        </a:lnTo>
                        <a:lnTo>
                          <a:pt x="8169" y="4663"/>
                        </a:lnTo>
                        <a:lnTo>
                          <a:pt x="8261" y="4740"/>
                        </a:lnTo>
                        <a:lnTo>
                          <a:pt x="8349" y="4819"/>
                        </a:lnTo>
                        <a:lnTo>
                          <a:pt x="8433" y="4903"/>
                        </a:lnTo>
                        <a:lnTo>
                          <a:pt x="8513" y="4992"/>
                        </a:lnTo>
                        <a:lnTo>
                          <a:pt x="8590" y="5084"/>
                        </a:lnTo>
                        <a:lnTo>
                          <a:pt x="8661" y="5179"/>
                        </a:lnTo>
                        <a:lnTo>
                          <a:pt x="8727" y="5278"/>
                        </a:lnTo>
                        <a:lnTo>
                          <a:pt x="8790" y="5381"/>
                        </a:lnTo>
                        <a:lnTo>
                          <a:pt x="8847" y="5486"/>
                        </a:lnTo>
                        <a:lnTo>
                          <a:pt x="8899" y="5594"/>
                        </a:lnTo>
                        <a:lnTo>
                          <a:pt x="8946" y="5705"/>
                        </a:lnTo>
                        <a:lnTo>
                          <a:pt x="8988" y="5819"/>
                        </a:lnTo>
                        <a:lnTo>
                          <a:pt x="9024" y="5935"/>
                        </a:lnTo>
                        <a:lnTo>
                          <a:pt x="9055" y="6055"/>
                        </a:lnTo>
                        <a:lnTo>
                          <a:pt x="9079" y="6176"/>
                        </a:lnTo>
                        <a:lnTo>
                          <a:pt x="9098" y="6299"/>
                        </a:lnTo>
                        <a:lnTo>
                          <a:pt x="9111" y="6424"/>
                        </a:lnTo>
                        <a:lnTo>
                          <a:pt x="9118" y="6551"/>
                        </a:lnTo>
                        <a:lnTo>
                          <a:pt x="9118" y="6615"/>
                        </a:lnTo>
                        <a:lnTo>
                          <a:pt x="9118" y="6678"/>
                        </a:lnTo>
                        <a:lnTo>
                          <a:pt x="9111" y="6806"/>
                        </a:lnTo>
                        <a:lnTo>
                          <a:pt x="9098" y="6931"/>
                        </a:lnTo>
                        <a:lnTo>
                          <a:pt x="9079" y="7054"/>
                        </a:lnTo>
                        <a:lnTo>
                          <a:pt x="9055" y="7175"/>
                        </a:lnTo>
                        <a:lnTo>
                          <a:pt x="9024" y="7294"/>
                        </a:lnTo>
                        <a:lnTo>
                          <a:pt x="8988" y="7410"/>
                        </a:lnTo>
                        <a:lnTo>
                          <a:pt x="8946" y="7524"/>
                        </a:lnTo>
                        <a:lnTo>
                          <a:pt x="8899" y="7635"/>
                        </a:lnTo>
                        <a:lnTo>
                          <a:pt x="8847" y="7744"/>
                        </a:lnTo>
                        <a:lnTo>
                          <a:pt x="8790" y="7850"/>
                        </a:lnTo>
                        <a:lnTo>
                          <a:pt x="8727" y="7952"/>
                        </a:lnTo>
                        <a:lnTo>
                          <a:pt x="8661" y="8050"/>
                        </a:lnTo>
                        <a:lnTo>
                          <a:pt x="8590" y="8147"/>
                        </a:lnTo>
                        <a:lnTo>
                          <a:pt x="8513" y="8239"/>
                        </a:lnTo>
                        <a:lnTo>
                          <a:pt x="8433" y="8326"/>
                        </a:lnTo>
                        <a:lnTo>
                          <a:pt x="8349" y="8410"/>
                        </a:lnTo>
                        <a:lnTo>
                          <a:pt x="8261" y="8490"/>
                        </a:lnTo>
                        <a:lnTo>
                          <a:pt x="8169" y="8566"/>
                        </a:lnTo>
                        <a:lnTo>
                          <a:pt x="8073" y="8637"/>
                        </a:lnTo>
                        <a:lnTo>
                          <a:pt x="7974" y="8705"/>
                        </a:lnTo>
                        <a:lnTo>
                          <a:pt x="7872" y="8767"/>
                        </a:lnTo>
                        <a:lnTo>
                          <a:pt x="7767" y="8824"/>
                        </a:lnTo>
                        <a:lnTo>
                          <a:pt x="7658" y="8876"/>
                        </a:lnTo>
                        <a:lnTo>
                          <a:pt x="7547" y="8923"/>
                        </a:lnTo>
                        <a:lnTo>
                          <a:pt x="7433" y="8965"/>
                        </a:lnTo>
                        <a:lnTo>
                          <a:pt x="7316" y="9002"/>
                        </a:lnTo>
                        <a:lnTo>
                          <a:pt x="7197" y="9033"/>
                        </a:lnTo>
                        <a:lnTo>
                          <a:pt x="7077" y="9057"/>
                        </a:lnTo>
                        <a:lnTo>
                          <a:pt x="6954" y="9076"/>
                        </a:lnTo>
                        <a:lnTo>
                          <a:pt x="6829" y="9088"/>
                        </a:lnTo>
                        <a:lnTo>
                          <a:pt x="6701" y="9095"/>
                        </a:lnTo>
                        <a:lnTo>
                          <a:pt x="6637" y="909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grpSp>
                <p:nvGrpSpPr>
                  <p:cNvPr id="334" name="Group 1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864951" y="643633"/>
                    <a:ext cx="218340" cy="173685"/>
                    <a:chOff x="2015" y="2759"/>
                    <a:chExt cx="841" cy="669"/>
                  </a:xfrm>
                  <a:solidFill>
                    <a:schemeClr val="bg1"/>
                  </a:solidFill>
                </p:grpSpPr>
                <p:sp>
                  <p:nvSpPr>
                    <p:cNvPr id="336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2135" y="2894"/>
                      <a:ext cx="601" cy="534"/>
                    </a:xfrm>
                    <a:custGeom>
                      <a:avLst/>
                      <a:gdLst>
                        <a:gd name="T0" fmla="*/ 902 w 1802"/>
                        <a:gd name="T1" fmla="*/ 0 h 1602"/>
                        <a:gd name="T2" fmla="*/ 2 w 1802"/>
                        <a:gd name="T3" fmla="*/ 742 h 1602"/>
                        <a:gd name="T4" fmla="*/ 2 w 1802"/>
                        <a:gd name="T5" fmla="*/ 743 h 1602"/>
                        <a:gd name="T6" fmla="*/ 2 w 1802"/>
                        <a:gd name="T7" fmla="*/ 746 h 1602"/>
                        <a:gd name="T8" fmla="*/ 0 w 1802"/>
                        <a:gd name="T9" fmla="*/ 749 h 1602"/>
                        <a:gd name="T10" fmla="*/ 0 w 1802"/>
                        <a:gd name="T11" fmla="*/ 751 h 1602"/>
                        <a:gd name="T12" fmla="*/ 0 w 1802"/>
                        <a:gd name="T13" fmla="*/ 1501 h 1602"/>
                        <a:gd name="T14" fmla="*/ 2 w 1802"/>
                        <a:gd name="T15" fmla="*/ 1521 h 1602"/>
                        <a:gd name="T16" fmla="*/ 16 w 1802"/>
                        <a:gd name="T17" fmla="*/ 1557 h 1602"/>
                        <a:gd name="T18" fmla="*/ 30 w 1802"/>
                        <a:gd name="T19" fmla="*/ 1572 h 1602"/>
                        <a:gd name="T20" fmla="*/ 45 w 1802"/>
                        <a:gd name="T21" fmla="*/ 1586 h 1602"/>
                        <a:gd name="T22" fmla="*/ 81 w 1802"/>
                        <a:gd name="T23" fmla="*/ 1601 h 1602"/>
                        <a:gd name="T24" fmla="*/ 100 w 1802"/>
                        <a:gd name="T25" fmla="*/ 1602 h 1602"/>
                        <a:gd name="T26" fmla="*/ 702 w 1802"/>
                        <a:gd name="T27" fmla="*/ 1602 h 1602"/>
                        <a:gd name="T28" fmla="*/ 702 w 1802"/>
                        <a:gd name="T29" fmla="*/ 1001 h 1602"/>
                        <a:gd name="T30" fmla="*/ 1102 w 1802"/>
                        <a:gd name="T31" fmla="*/ 1001 h 1602"/>
                        <a:gd name="T32" fmla="*/ 1102 w 1802"/>
                        <a:gd name="T33" fmla="*/ 1602 h 1602"/>
                        <a:gd name="T34" fmla="*/ 1703 w 1802"/>
                        <a:gd name="T35" fmla="*/ 1602 h 1602"/>
                        <a:gd name="T36" fmla="*/ 1723 w 1802"/>
                        <a:gd name="T37" fmla="*/ 1601 h 1602"/>
                        <a:gd name="T38" fmla="*/ 1758 w 1802"/>
                        <a:gd name="T39" fmla="*/ 1586 h 1602"/>
                        <a:gd name="T40" fmla="*/ 1773 w 1802"/>
                        <a:gd name="T41" fmla="*/ 1572 h 1602"/>
                        <a:gd name="T42" fmla="*/ 1786 w 1802"/>
                        <a:gd name="T43" fmla="*/ 1557 h 1602"/>
                        <a:gd name="T44" fmla="*/ 1802 w 1802"/>
                        <a:gd name="T45" fmla="*/ 1521 h 1602"/>
                        <a:gd name="T46" fmla="*/ 1802 w 1802"/>
                        <a:gd name="T47" fmla="*/ 1501 h 1602"/>
                        <a:gd name="T48" fmla="*/ 1802 w 1802"/>
                        <a:gd name="T49" fmla="*/ 751 h 1602"/>
                        <a:gd name="T50" fmla="*/ 1802 w 1802"/>
                        <a:gd name="T51" fmla="*/ 745 h 1602"/>
                        <a:gd name="T52" fmla="*/ 1801 w 1802"/>
                        <a:gd name="T53" fmla="*/ 742 h 1602"/>
                        <a:gd name="T54" fmla="*/ 902 w 1802"/>
                        <a:gd name="T55" fmla="*/ 0 h 16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802" h="1602">
                          <a:moveTo>
                            <a:pt x="902" y="0"/>
                          </a:moveTo>
                          <a:lnTo>
                            <a:pt x="2" y="742"/>
                          </a:lnTo>
                          <a:lnTo>
                            <a:pt x="2" y="743"/>
                          </a:lnTo>
                          <a:lnTo>
                            <a:pt x="2" y="746"/>
                          </a:lnTo>
                          <a:lnTo>
                            <a:pt x="0" y="749"/>
                          </a:lnTo>
                          <a:lnTo>
                            <a:pt x="0" y="751"/>
                          </a:lnTo>
                          <a:lnTo>
                            <a:pt x="0" y="1501"/>
                          </a:lnTo>
                          <a:lnTo>
                            <a:pt x="2" y="1521"/>
                          </a:lnTo>
                          <a:lnTo>
                            <a:pt x="16" y="1557"/>
                          </a:lnTo>
                          <a:lnTo>
                            <a:pt x="30" y="1572"/>
                          </a:lnTo>
                          <a:lnTo>
                            <a:pt x="45" y="1586"/>
                          </a:lnTo>
                          <a:lnTo>
                            <a:pt x="81" y="1601"/>
                          </a:lnTo>
                          <a:lnTo>
                            <a:pt x="100" y="1602"/>
                          </a:lnTo>
                          <a:lnTo>
                            <a:pt x="702" y="1602"/>
                          </a:lnTo>
                          <a:lnTo>
                            <a:pt x="702" y="1001"/>
                          </a:lnTo>
                          <a:lnTo>
                            <a:pt x="1102" y="1001"/>
                          </a:lnTo>
                          <a:lnTo>
                            <a:pt x="1102" y="1602"/>
                          </a:lnTo>
                          <a:lnTo>
                            <a:pt x="1703" y="1602"/>
                          </a:lnTo>
                          <a:lnTo>
                            <a:pt x="1723" y="1601"/>
                          </a:lnTo>
                          <a:lnTo>
                            <a:pt x="1758" y="1586"/>
                          </a:lnTo>
                          <a:lnTo>
                            <a:pt x="1773" y="1572"/>
                          </a:lnTo>
                          <a:lnTo>
                            <a:pt x="1786" y="1557"/>
                          </a:lnTo>
                          <a:lnTo>
                            <a:pt x="1802" y="1521"/>
                          </a:lnTo>
                          <a:lnTo>
                            <a:pt x="1802" y="1501"/>
                          </a:lnTo>
                          <a:lnTo>
                            <a:pt x="1802" y="751"/>
                          </a:lnTo>
                          <a:lnTo>
                            <a:pt x="1802" y="745"/>
                          </a:lnTo>
                          <a:lnTo>
                            <a:pt x="1801" y="742"/>
                          </a:lnTo>
                          <a:lnTo>
                            <a:pt x="902" y="0"/>
                          </a:lnTo>
                          <a:close/>
                        </a:path>
                      </a:pathLst>
                    </a:custGeom>
                    <a:grp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37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2015" y="2759"/>
                      <a:ext cx="841" cy="394"/>
                    </a:xfrm>
                    <a:custGeom>
                      <a:avLst/>
                      <a:gdLst>
                        <a:gd name="T0" fmla="*/ 2505 w 2522"/>
                        <a:gd name="T1" fmla="*/ 978 h 1181"/>
                        <a:gd name="T2" fmla="*/ 2162 w 2522"/>
                        <a:gd name="T3" fmla="*/ 694 h 1181"/>
                        <a:gd name="T4" fmla="*/ 2162 w 2522"/>
                        <a:gd name="T5" fmla="*/ 54 h 1181"/>
                        <a:gd name="T6" fmla="*/ 2162 w 2522"/>
                        <a:gd name="T7" fmla="*/ 44 h 1181"/>
                        <a:gd name="T8" fmla="*/ 2155 w 2522"/>
                        <a:gd name="T9" fmla="*/ 26 h 1181"/>
                        <a:gd name="T10" fmla="*/ 2149 w 2522"/>
                        <a:gd name="T11" fmla="*/ 18 h 1181"/>
                        <a:gd name="T12" fmla="*/ 2141 w 2522"/>
                        <a:gd name="T13" fmla="*/ 13 h 1181"/>
                        <a:gd name="T14" fmla="*/ 2123 w 2522"/>
                        <a:gd name="T15" fmla="*/ 5 h 1181"/>
                        <a:gd name="T16" fmla="*/ 2113 w 2522"/>
                        <a:gd name="T17" fmla="*/ 5 h 1181"/>
                        <a:gd name="T18" fmla="*/ 1812 w 2522"/>
                        <a:gd name="T19" fmla="*/ 5 h 1181"/>
                        <a:gd name="T20" fmla="*/ 1802 w 2522"/>
                        <a:gd name="T21" fmla="*/ 5 h 1181"/>
                        <a:gd name="T22" fmla="*/ 1783 w 2522"/>
                        <a:gd name="T23" fmla="*/ 13 h 1181"/>
                        <a:gd name="T24" fmla="*/ 1776 w 2522"/>
                        <a:gd name="T25" fmla="*/ 18 h 1181"/>
                        <a:gd name="T26" fmla="*/ 1770 w 2522"/>
                        <a:gd name="T27" fmla="*/ 26 h 1181"/>
                        <a:gd name="T28" fmla="*/ 1763 w 2522"/>
                        <a:gd name="T29" fmla="*/ 44 h 1181"/>
                        <a:gd name="T30" fmla="*/ 1762 w 2522"/>
                        <a:gd name="T31" fmla="*/ 54 h 1181"/>
                        <a:gd name="T32" fmla="*/ 1762 w 2522"/>
                        <a:gd name="T33" fmla="*/ 360 h 1181"/>
                        <a:gd name="T34" fmla="*/ 1380 w 2522"/>
                        <a:gd name="T35" fmla="*/ 41 h 1181"/>
                        <a:gd name="T36" fmla="*/ 1354 w 2522"/>
                        <a:gd name="T37" fmla="*/ 23 h 1181"/>
                        <a:gd name="T38" fmla="*/ 1295 w 2522"/>
                        <a:gd name="T39" fmla="*/ 1 h 1181"/>
                        <a:gd name="T40" fmla="*/ 1262 w 2522"/>
                        <a:gd name="T41" fmla="*/ 0 h 1181"/>
                        <a:gd name="T42" fmla="*/ 1227 w 2522"/>
                        <a:gd name="T43" fmla="*/ 1 h 1181"/>
                        <a:gd name="T44" fmla="*/ 1168 w 2522"/>
                        <a:gd name="T45" fmla="*/ 23 h 1181"/>
                        <a:gd name="T46" fmla="*/ 1142 w 2522"/>
                        <a:gd name="T47" fmla="*/ 41 h 1181"/>
                        <a:gd name="T48" fmla="*/ 17 w 2522"/>
                        <a:gd name="T49" fmla="*/ 978 h 1181"/>
                        <a:gd name="T50" fmla="*/ 10 w 2522"/>
                        <a:gd name="T51" fmla="*/ 985 h 1181"/>
                        <a:gd name="T52" fmla="*/ 1 w 2522"/>
                        <a:gd name="T53" fmla="*/ 1001 h 1181"/>
                        <a:gd name="T54" fmla="*/ 0 w 2522"/>
                        <a:gd name="T55" fmla="*/ 1012 h 1181"/>
                        <a:gd name="T56" fmla="*/ 0 w 2522"/>
                        <a:gd name="T57" fmla="*/ 1023 h 1181"/>
                        <a:gd name="T58" fmla="*/ 6 w 2522"/>
                        <a:gd name="T59" fmla="*/ 1040 h 1181"/>
                        <a:gd name="T60" fmla="*/ 12 w 2522"/>
                        <a:gd name="T61" fmla="*/ 1048 h 1181"/>
                        <a:gd name="T62" fmla="*/ 108 w 2522"/>
                        <a:gd name="T63" fmla="*/ 1164 h 1181"/>
                        <a:gd name="T64" fmla="*/ 122 w 2522"/>
                        <a:gd name="T65" fmla="*/ 1177 h 1181"/>
                        <a:gd name="T66" fmla="*/ 141 w 2522"/>
                        <a:gd name="T67" fmla="*/ 1181 h 1181"/>
                        <a:gd name="T68" fmla="*/ 160 w 2522"/>
                        <a:gd name="T69" fmla="*/ 1181 h 1181"/>
                        <a:gd name="T70" fmla="*/ 179 w 2522"/>
                        <a:gd name="T71" fmla="*/ 1171 h 1181"/>
                        <a:gd name="T72" fmla="*/ 1262 w 2522"/>
                        <a:gd name="T73" fmla="*/ 268 h 1181"/>
                        <a:gd name="T74" fmla="*/ 2344 w 2522"/>
                        <a:gd name="T75" fmla="*/ 1171 h 1181"/>
                        <a:gd name="T76" fmla="*/ 2358 w 2522"/>
                        <a:gd name="T77" fmla="*/ 1180 h 1181"/>
                        <a:gd name="T78" fmla="*/ 2377 w 2522"/>
                        <a:gd name="T79" fmla="*/ 1181 h 1181"/>
                        <a:gd name="T80" fmla="*/ 2383 w 2522"/>
                        <a:gd name="T81" fmla="*/ 1181 h 1181"/>
                        <a:gd name="T82" fmla="*/ 2401 w 2522"/>
                        <a:gd name="T83" fmla="*/ 1177 h 1181"/>
                        <a:gd name="T84" fmla="*/ 2414 w 2522"/>
                        <a:gd name="T85" fmla="*/ 1164 h 1181"/>
                        <a:gd name="T86" fmla="*/ 2512 w 2522"/>
                        <a:gd name="T87" fmla="*/ 1048 h 1181"/>
                        <a:gd name="T88" fmla="*/ 2518 w 2522"/>
                        <a:gd name="T89" fmla="*/ 1040 h 1181"/>
                        <a:gd name="T90" fmla="*/ 2522 w 2522"/>
                        <a:gd name="T91" fmla="*/ 1023 h 1181"/>
                        <a:gd name="T92" fmla="*/ 2522 w 2522"/>
                        <a:gd name="T93" fmla="*/ 1012 h 1181"/>
                        <a:gd name="T94" fmla="*/ 2521 w 2522"/>
                        <a:gd name="T95" fmla="*/ 1001 h 1181"/>
                        <a:gd name="T96" fmla="*/ 2512 w 2522"/>
                        <a:gd name="T97" fmla="*/ 985 h 1181"/>
                        <a:gd name="T98" fmla="*/ 2505 w 2522"/>
                        <a:gd name="T99" fmla="*/ 978 h 11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2522" h="1181">
                          <a:moveTo>
                            <a:pt x="2505" y="978"/>
                          </a:moveTo>
                          <a:lnTo>
                            <a:pt x="2162" y="694"/>
                          </a:lnTo>
                          <a:lnTo>
                            <a:pt x="2162" y="54"/>
                          </a:lnTo>
                          <a:lnTo>
                            <a:pt x="2162" y="44"/>
                          </a:lnTo>
                          <a:lnTo>
                            <a:pt x="2155" y="26"/>
                          </a:lnTo>
                          <a:lnTo>
                            <a:pt x="2149" y="18"/>
                          </a:lnTo>
                          <a:lnTo>
                            <a:pt x="2141" y="13"/>
                          </a:lnTo>
                          <a:lnTo>
                            <a:pt x="2123" y="5"/>
                          </a:lnTo>
                          <a:lnTo>
                            <a:pt x="2113" y="5"/>
                          </a:lnTo>
                          <a:lnTo>
                            <a:pt x="1812" y="5"/>
                          </a:lnTo>
                          <a:lnTo>
                            <a:pt x="1802" y="5"/>
                          </a:lnTo>
                          <a:lnTo>
                            <a:pt x="1783" y="13"/>
                          </a:lnTo>
                          <a:lnTo>
                            <a:pt x="1776" y="18"/>
                          </a:lnTo>
                          <a:lnTo>
                            <a:pt x="1770" y="26"/>
                          </a:lnTo>
                          <a:lnTo>
                            <a:pt x="1763" y="44"/>
                          </a:lnTo>
                          <a:lnTo>
                            <a:pt x="1762" y="54"/>
                          </a:lnTo>
                          <a:lnTo>
                            <a:pt x="1762" y="360"/>
                          </a:lnTo>
                          <a:lnTo>
                            <a:pt x="1380" y="41"/>
                          </a:lnTo>
                          <a:lnTo>
                            <a:pt x="1354" y="23"/>
                          </a:lnTo>
                          <a:lnTo>
                            <a:pt x="1295" y="1"/>
                          </a:lnTo>
                          <a:lnTo>
                            <a:pt x="1262" y="0"/>
                          </a:lnTo>
                          <a:lnTo>
                            <a:pt x="1227" y="1"/>
                          </a:lnTo>
                          <a:lnTo>
                            <a:pt x="1168" y="23"/>
                          </a:lnTo>
                          <a:lnTo>
                            <a:pt x="1142" y="41"/>
                          </a:lnTo>
                          <a:lnTo>
                            <a:pt x="17" y="978"/>
                          </a:lnTo>
                          <a:lnTo>
                            <a:pt x="10" y="985"/>
                          </a:lnTo>
                          <a:lnTo>
                            <a:pt x="1" y="1001"/>
                          </a:lnTo>
                          <a:lnTo>
                            <a:pt x="0" y="1012"/>
                          </a:lnTo>
                          <a:lnTo>
                            <a:pt x="0" y="1023"/>
                          </a:lnTo>
                          <a:lnTo>
                            <a:pt x="6" y="1040"/>
                          </a:lnTo>
                          <a:lnTo>
                            <a:pt x="12" y="1048"/>
                          </a:lnTo>
                          <a:lnTo>
                            <a:pt x="108" y="1164"/>
                          </a:lnTo>
                          <a:lnTo>
                            <a:pt x="122" y="1177"/>
                          </a:lnTo>
                          <a:lnTo>
                            <a:pt x="141" y="1181"/>
                          </a:lnTo>
                          <a:lnTo>
                            <a:pt x="160" y="1181"/>
                          </a:lnTo>
                          <a:lnTo>
                            <a:pt x="179" y="1171"/>
                          </a:lnTo>
                          <a:lnTo>
                            <a:pt x="1262" y="268"/>
                          </a:lnTo>
                          <a:lnTo>
                            <a:pt x="2344" y="1171"/>
                          </a:lnTo>
                          <a:lnTo>
                            <a:pt x="2358" y="1180"/>
                          </a:lnTo>
                          <a:lnTo>
                            <a:pt x="2377" y="1181"/>
                          </a:lnTo>
                          <a:lnTo>
                            <a:pt x="2383" y="1181"/>
                          </a:lnTo>
                          <a:lnTo>
                            <a:pt x="2401" y="1177"/>
                          </a:lnTo>
                          <a:lnTo>
                            <a:pt x="2414" y="1164"/>
                          </a:lnTo>
                          <a:lnTo>
                            <a:pt x="2512" y="1048"/>
                          </a:lnTo>
                          <a:lnTo>
                            <a:pt x="2518" y="1040"/>
                          </a:lnTo>
                          <a:lnTo>
                            <a:pt x="2522" y="1023"/>
                          </a:lnTo>
                          <a:lnTo>
                            <a:pt x="2522" y="1012"/>
                          </a:lnTo>
                          <a:lnTo>
                            <a:pt x="2521" y="1001"/>
                          </a:lnTo>
                          <a:lnTo>
                            <a:pt x="2512" y="985"/>
                          </a:lnTo>
                          <a:lnTo>
                            <a:pt x="2505" y="978"/>
                          </a:lnTo>
                          <a:close/>
                        </a:path>
                      </a:pathLst>
                    </a:custGeom>
                    <a:grp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335" name="포인트가 5개인 별 334"/>
                  <p:cNvSpPr/>
                  <p:nvPr/>
                </p:nvSpPr>
                <p:spPr>
                  <a:xfrm>
                    <a:off x="11189035" y="637971"/>
                    <a:ext cx="179348" cy="179348"/>
                  </a:xfrm>
                  <a:prstGeom prst="star5">
                    <a:avLst>
                      <a:gd name="adj" fmla="val 20625"/>
                      <a:gd name="hf" fmla="val 105146"/>
                      <a:gd name="vf" fmla="val 110557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26" name="덧셈 기호 325"/>
                <p:cNvSpPr/>
                <p:nvPr/>
              </p:nvSpPr>
              <p:spPr>
                <a:xfrm rot="18900000">
                  <a:off x="9643221" y="617053"/>
                  <a:ext cx="180000" cy="180000"/>
                </a:xfrm>
                <a:prstGeom prst="mathPlus">
                  <a:avLst>
                    <a:gd name="adj1" fmla="val 8552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17" name="그룹 316"/>
              <p:cNvGrpSpPr/>
              <p:nvPr/>
            </p:nvGrpSpPr>
            <p:grpSpPr>
              <a:xfrm>
                <a:off x="325874" y="489669"/>
                <a:ext cx="11628000" cy="6120664"/>
                <a:chOff x="325874" y="489669"/>
                <a:chExt cx="11628000" cy="6120664"/>
              </a:xfrm>
            </p:grpSpPr>
            <p:sp>
              <p:nvSpPr>
                <p:cNvPr id="318" name="직사각형 317"/>
                <p:cNvSpPr/>
                <p:nvPr/>
              </p:nvSpPr>
              <p:spPr>
                <a:xfrm>
                  <a:off x="1132845" y="489669"/>
                  <a:ext cx="6824663" cy="323850"/>
                </a:xfrm>
                <a:prstGeom prst="rect">
                  <a:avLst/>
                </a:prstGeom>
                <a:solidFill>
                  <a:srgbClr val="EBF3FA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1" latinLnBrk="0">
                    <a:defRPr/>
                  </a:pPr>
                  <a:r>
                    <a:rPr lang="en-US" altLang="ko-KR" sz="1400" b="1" i="1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</a:rPr>
                    <a:t>PPT PRESENTATION </a:t>
                  </a:r>
                  <a:r>
                    <a:rPr lang="en-US" altLang="ko-KR" sz="5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</a:rPr>
                    <a:t>Enjoy your stylish business and campus life with BIZCAM</a:t>
                  </a:r>
                  <a:endParaRPr lang="ko-KR" altLang="en-US" sz="32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endParaRPr>
                </a:p>
              </p:txBody>
            </p:sp>
            <p:sp>
              <p:nvSpPr>
                <p:cNvPr id="319" name="직사각형 318"/>
                <p:cNvSpPr/>
                <p:nvPr/>
              </p:nvSpPr>
              <p:spPr>
                <a:xfrm>
                  <a:off x="325874" y="901807"/>
                  <a:ext cx="11628000" cy="5708526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12700" dir="16200000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310" name="그룹 309"/>
            <p:cNvGrpSpPr/>
            <p:nvPr/>
          </p:nvGrpSpPr>
          <p:grpSpPr>
            <a:xfrm>
              <a:off x="6934019" y="565763"/>
              <a:ext cx="932285" cy="180000"/>
              <a:chOff x="6934019" y="667237"/>
              <a:chExt cx="932285" cy="180000"/>
            </a:xfrm>
          </p:grpSpPr>
          <p:sp>
            <p:nvSpPr>
              <p:cNvPr id="312" name="자유형 10">
                <a:extLst>
                  <a:ext uri="{FF2B5EF4-FFF2-40B4-BE49-F238E27FC236}">
                    <a16:creationId xmlns:a16="http://schemas.microsoft.com/office/drawing/2014/main" xmlns="" id="{081E68D0-4833-4797-B459-B55FFECDFF3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이등변 삼각형 312"/>
              <p:cNvSpPr/>
              <p:nvPr/>
            </p:nvSpPr>
            <p:spPr>
              <a:xfrm rot="10800000">
                <a:off x="7238999" y="719767"/>
                <a:ext cx="104556" cy="6036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4" name="덧셈 기호 313"/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855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5" name="원호 314"/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1" name="직사각형 310"/>
            <p:cNvSpPr/>
            <p:nvPr/>
          </p:nvSpPr>
          <p:spPr>
            <a:xfrm>
              <a:off x="11715749" y="901067"/>
              <a:ext cx="175201" cy="5699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                                                                              ▼</a:t>
              </a:r>
            </a:p>
          </p:txBody>
        </p:sp>
      </p:grpSp>
      <p:sp>
        <p:nvSpPr>
          <p:cNvPr id="344" name="TextBox 343"/>
          <p:cNvSpPr txBox="1"/>
          <p:nvPr/>
        </p:nvSpPr>
        <p:spPr>
          <a:xfrm>
            <a:off x="1249582" y="4859485"/>
            <a:ext cx="317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쫄병</a:t>
            </a:r>
            <a:endParaRPr lang="en-US" altLang="ko-KR" dirty="0" smtClean="0"/>
          </a:p>
          <a:p>
            <a:r>
              <a:rPr lang="en-US" altLang="ko-KR" dirty="0" smtClean="0"/>
              <a:t>(1</a:t>
            </a:r>
            <a:r>
              <a:rPr lang="ko-KR" altLang="en-US" dirty="0" smtClean="0"/>
              <a:t>차 전직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49" y="1768979"/>
            <a:ext cx="2110006" cy="275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6" name="오른쪽 화살표 345"/>
          <p:cNvSpPr/>
          <p:nvPr/>
        </p:nvSpPr>
        <p:spPr>
          <a:xfrm>
            <a:off x="3707130" y="2777091"/>
            <a:ext cx="1993563" cy="936104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AutoShape 6" descr="히틀러 고향' 오스트리아에 '나치 잔재 청산' 바람 부나 - 세계일보"/>
          <p:cNvSpPr>
            <a:spLocks noChangeAspect="1" noChangeArrowheads="1"/>
          </p:cNvSpPr>
          <p:nvPr/>
        </p:nvSpPr>
        <p:spPr bwMode="auto">
          <a:xfrm>
            <a:off x="762695" y="58854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48" name="Picture 8" descr="정상에 올라 '하일' 탄성, 나치 시절 떠올려 - 마운틴저널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28" y="2561066"/>
            <a:ext cx="2979144" cy="21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9" name="TextBox 348"/>
          <p:cNvSpPr txBox="1"/>
          <p:nvPr/>
        </p:nvSpPr>
        <p:spPr>
          <a:xfrm>
            <a:off x="5499495" y="5011884"/>
            <a:ext cx="317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대장</a:t>
            </a:r>
            <a:endParaRPr lang="en-US" altLang="ko-KR" dirty="0" smtClean="0"/>
          </a:p>
          <a:p>
            <a:r>
              <a:rPr lang="en-US" altLang="ko-KR" dirty="0" smtClean="0"/>
              <a:t>(2</a:t>
            </a:r>
            <a:r>
              <a:rPr lang="ko-KR" altLang="en-US" dirty="0" smtClean="0"/>
              <a:t>차 전직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350" name="그룹 349"/>
          <p:cNvGrpSpPr/>
          <p:nvPr/>
        </p:nvGrpSpPr>
        <p:grpSpPr>
          <a:xfrm>
            <a:off x="414913" y="551153"/>
            <a:ext cx="8560036" cy="5617140"/>
            <a:chOff x="200025" y="196744"/>
            <a:chExt cx="11753850" cy="6486525"/>
          </a:xfrm>
        </p:grpSpPr>
        <p:grpSp>
          <p:nvGrpSpPr>
            <p:cNvPr id="351" name="그룹 350"/>
            <p:cNvGrpSpPr/>
            <p:nvPr/>
          </p:nvGrpSpPr>
          <p:grpSpPr>
            <a:xfrm>
              <a:off x="200025" y="196744"/>
              <a:ext cx="11753850" cy="6486525"/>
              <a:chOff x="200025" y="196744"/>
              <a:chExt cx="11753850" cy="6486525"/>
            </a:xfrm>
          </p:grpSpPr>
          <p:grpSp>
            <p:nvGrpSpPr>
              <p:cNvPr id="358" name="그룹 357"/>
              <p:cNvGrpSpPr/>
              <p:nvPr/>
            </p:nvGrpSpPr>
            <p:grpSpPr>
              <a:xfrm>
                <a:off x="200025" y="196744"/>
                <a:ext cx="11753850" cy="6486525"/>
                <a:chOff x="200025" y="200024"/>
                <a:chExt cx="11753850" cy="6486525"/>
              </a:xfrm>
            </p:grpSpPr>
            <p:sp>
              <p:nvSpPr>
                <p:cNvPr id="362" name="양쪽 모서리가 둥근 사각형 361"/>
                <p:cNvSpPr/>
                <p:nvPr/>
              </p:nvSpPr>
              <p:spPr>
                <a:xfrm>
                  <a:off x="200025" y="200024"/>
                  <a:ext cx="11753850" cy="6486525"/>
                </a:xfrm>
                <a:prstGeom prst="round2SameRect">
                  <a:avLst>
                    <a:gd name="adj1" fmla="val 981"/>
                    <a:gd name="adj2" fmla="val 0"/>
                  </a:avLst>
                </a:prstGeom>
                <a:gradFill>
                  <a:gsLst>
                    <a:gs pos="8000">
                      <a:srgbClr val="B7D4E7"/>
                    </a:gs>
                    <a:gs pos="2000">
                      <a:srgbClr val="9BC1DA"/>
                    </a:gs>
                    <a:gs pos="29000">
                      <a:srgbClr val="D6E9F5"/>
                    </a:gs>
                    <a:gs pos="29000">
                      <a:srgbClr val="B3D7EC"/>
                    </a:gs>
                  </a:gsLst>
                  <a:lin ang="5400000" scaled="1"/>
                </a:gradFill>
                <a:ln w="6350">
                  <a:solidFill>
                    <a:schemeClr val="tx1"/>
                  </a:solidFill>
                </a:ln>
                <a:effectLst>
                  <a:outerShdw blurRad="2032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63" name="그룹 362"/>
                <p:cNvGrpSpPr/>
                <p:nvPr/>
              </p:nvGrpSpPr>
              <p:grpSpPr>
                <a:xfrm>
                  <a:off x="291525" y="475764"/>
                  <a:ext cx="360000" cy="360000"/>
                  <a:chOff x="291525" y="577238"/>
                  <a:chExt cx="360000" cy="360000"/>
                </a:xfrm>
              </p:grpSpPr>
              <p:sp>
                <p:nvSpPr>
                  <p:cNvPr id="382" name="타원 381"/>
                  <p:cNvSpPr/>
                  <p:nvPr/>
                </p:nvSpPr>
                <p:spPr>
                  <a:xfrm>
                    <a:off x="291525" y="577238"/>
                    <a:ext cx="360000" cy="360000"/>
                  </a:xfrm>
                  <a:prstGeom prst="ellipse">
                    <a:avLst/>
                  </a:prstGeom>
                  <a:gradFill flip="none" rotWithShape="1">
                    <a:gsLst>
                      <a:gs pos="33000">
                        <a:srgbClr val="00AAD5"/>
                      </a:gs>
                      <a:gs pos="100000">
                        <a:srgbClr val="0094C9"/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383" name="그룹 382"/>
                  <p:cNvGrpSpPr/>
                  <p:nvPr/>
                </p:nvGrpSpPr>
                <p:grpSpPr>
                  <a:xfrm>
                    <a:off x="391049" y="695832"/>
                    <a:ext cx="180000" cy="122813"/>
                    <a:chOff x="391553" y="695240"/>
                    <a:chExt cx="180000" cy="122813"/>
                  </a:xfrm>
                </p:grpSpPr>
                <p:sp>
                  <p:nvSpPr>
                    <p:cNvPr id="384" name="L 도형 383"/>
                    <p:cNvSpPr/>
                    <p:nvPr/>
                  </p:nvSpPr>
                  <p:spPr>
                    <a:xfrm rot="2700000">
                      <a:off x="391555" y="695240"/>
                      <a:ext cx="122813" cy="122813"/>
                    </a:xfrm>
                    <a:prstGeom prst="corner">
                      <a:avLst>
                        <a:gd name="adj1" fmla="val 28070"/>
                        <a:gd name="adj2" fmla="val 2585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5" name="직사각형 384"/>
                    <p:cNvSpPr/>
                    <p:nvPr/>
                  </p:nvSpPr>
                  <p:spPr>
                    <a:xfrm>
                      <a:off x="391553" y="734476"/>
                      <a:ext cx="180000" cy="36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64" name="그룹 363"/>
                <p:cNvGrpSpPr/>
                <p:nvPr/>
              </p:nvGrpSpPr>
              <p:grpSpPr>
                <a:xfrm>
                  <a:off x="733972" y="504669"/>
                  <a:ext cx="288000" cy="288000"/>
                  <a:chOff x="743025" y="606143"/>
                  <a:chExt cx="288000" cy="288000"/>
                </a:xfrm>
              </p:grpSpPr>
              <p:sp>
                <p:nvSpPr>
                  <p:cNvPr id="380" name="타원 379"/>
                  <p:cNvSpPr/>
                  <p:nvPr/>
                </p:nvSpPr>
                <p:spPr>
                  <a:xfrm>
                    <a:off x="743025" y="606143"/>
                    <a:ext cx="288000" cy="288000"/>
                  </a:xfrm>
                  <a:prstGeom prst="ellipse">
                    <a:avLst/>
                  </a:prstGeom>
                  <a:gradFill flip="none" rotWithShape="1">
                    <a:gsLst>
                      <a:gs pos="14000">
                        <a:srgbClr val="B7D4E7"/>
                      </a:gs>
                      <a:gs pos="50000">
                        <a:srgbClr val="D6E9F5"/>
                      </a:gs>
                      <a:gs pos="50000">
                        <a:srgbClr val="B3D7EC"/>
                      </a:gs>
                    </a:gsLst>
                    <a:lin ang="5400000" scaled="1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1" name="자유형 380"/>
                  <p:cNvSpPr/>
                  <p:nvPr/>
                </p:nvSpPr>
                <p:spPr>
                  <a:xfrm flipH="1">
                    <a:off x="807038" y="690774"/>
                    <a:ext cx="161093" cy="140662"/>
                  </a:xfrm>
                  <a:custGeom>
                    <a:avLst/>
                    <a:gdLst>
                      <a:gd name="connsiteX0" fmla="*/ 76368 w 174921"/>
                      <a:gd name="connsiteY0" fmla="*/ 0 h 152736"/>
                      <a:gd name="connsiteX1" fmla="*/ 0 w 174921"/>
                      <a:gd name="connsiteY1" fmla="*/ 76368 h 152736"/>
                      <a:gd name="connsiteX2" fmla="*/ 76368 w 174921"/>
                      <a:gd name="connsiteY2" fmla="*/ 152736 h 152736"/>
                      <a:gd name="connsiteX3" fmla="*/ 102566 w 174921"/>
                      <a:gd name="connsiteY3" fmla="*/ 126537 h 152736"/>
                      <a:gd name="connsiteX4" fmla="*/ 66366 w 174921"/>
                      <a:gd name="connsiteY4" fmla="*/ 90337 h 152736"/>
                      <a:gd name="connsiteX5" fmla="*/ 174921 w 174921"/>
                      <a:gd name="connsiteY5" fmla="*/ 90337 h 152736"/>
                      <a:gd name="connsiteX6" fmla="*/ 174921 w 174921"/>
                      <a:gd name="connsiteY6" fmla="*/ 54337 h 152736"/>
                      <a:gd name="connsiteX7" fmla="*/ 71040 w 174921"/>
                      <a:gd name="connsiteY7" fmla="*/ 54337 h 152736"/>
                      <a:gd name="connsiteX8" fmla="*/ 100872 w 174921"/>
                      <a:gd name="connsiteY8" fmla="*/ 24505 h 1527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4921" h="152736">
                        <a:moveTo>
                          <a:pt x="76368" y="0"/>
                        </a:moveTo>
                        <a:lnTo>
                          <a:pt x="0" y="76368"/>
                        </a:lnTo>
                        <a:lnTo>
                          <a:pt x="76368" y="152736"/>
                        </a:lnTo>
                        <a:lnTo>
                          <a:pt x="102566" y="126537"/>
                        </a:lnTo>
                        <a:lnTo>
                          <a:pt x="66366" y="90337"/>
                        </a:lnTo>
                        <a:lnTo>
                          <a:pt x="174921" y="90337"/>
                        </a:lnTo>
                        <a:lnTo>
                          <a:pt x="174921" y="54337"/>
                        </a:lnTo>
                        <a:lnTo>
                          <a:pt x="71040" y="54337"/>
                        </a:lnTo>
                        <a:lnTo>
                          <a:pt x="100872" y="24505"/>
                        </a:lnTo>
                        <a:close/>
                      </a:path>
                    </a:pathLst>
                  </a:custGeom>
                  <a:solidFill>
                    <a:srgbClr val="EBF3FA"/>
                  </a:solidFill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65" name="직사각형 364"/>
                <p:cNvSpPr/>
                <p:nvPr/>
              </p:nvSpPr>
              <p:spPr>
                <a:xfrm>
                  <a:off x="8055985" y="489670"/>
                  <a:ext cx="1820094" cy="402627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atinLnBrk="0">
                    <a:defRPr/>
                  </a:pPr>
                  <a:endParaRPr lang="ko-KR" altLang="en-US" sz="32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endParaRPr>
                </a:p>
              </p:txBody>
            </p:sp>
            <p:sp>
              <p:nvSpPr>
                <p:cNvPr id="366" name="직사각형 365"/>
                <p:cNvSpPr/>
                <p:nvPr/>
              </p:nvSpPr>
              <p:spPr>
                <a:xfrm>
                  <a:off x="9876078" y="488262"/>
                  <a:ext cx="398222" cy="40403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6E9F5"/>
                    </a:gs>
                    <a:gs pos="100000">
                      <a:srgbClr val="B3D7EC"/>
                    </a:gs>
                  </a:gsLst>
                  <a:lin ang="16200000" scaled="1"/>
                  <a:tileRect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67" name="그룹 366"/>
                <p:cNvGrpSpPr/>
                <p:nvPr/>
              </p:nvGrpSpPr>
              <p:grpSpPr>
                <a:xfrm>
                  <a:off x="10554660" y="271668"/>
                  <a:ext cx="1077857" cy="516319"/>
                  <a:chOff x="10554660" y="309768"/>
                  <a:chExt cx="1077857" cy="516319"/>
                </a:xfrm>
              </p:grpSpPr>
              <p:sp>
                <p:nvSpPr>
                  <p:cNvPr id="369" name="모서리가 둥근 직사각형 368"/>
                  <p:cNvSpPr/>
                  <p:nvPr/>
                </p:nvSpPr>
                <p:spPr>
                  <a:xfrm>
                    <a:off x="10554660" y="309768"/>
                    <a:ext cx="322889" cy="152040"/>
                  </a:xfrm>
                  <a:prstGeom prst="roundRect">
                    <a:avLst/>
                  </a:prstGeom>
                  <a:gradFill flip="none" rotWithShape="1">
                    <a:gsLst>
                      <a:gs pos="14000">
                        <a:srgbClr val="B7D4E7"/>
                      </a:gs>
                      <a:gs pos="50000">
                        <a:srgbClr val="D6E9F5"/>
                      </a:gs>
                      <a:gs pos="50000">
                        <a:srgbClr val="B3D7EC"/>
                      </a:gs>
                    </a:gsLst>
                    <a:lin ang="5400000" scaled="1"/>
                    <a:tileRect/>
                  </a:gra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0" name="모서리가 둥근 직사각형 369"/>
                  <p:cNvSpPr/>
                  <p:nvPr/>
                </p:nvSpPr>
                <p:spPr>
                  <a:xfrm>
                    <a:off x="10626104" y="385788"/>
                    <a:ext cx="180000" cy="36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1" name="모서리가 둥근 직사각형 370"/>
                  <p:cNvSpPr/>
                  <p:nvPr/>
                </p:nvSpPr>
                <p:spPr>
                  <a:xfrm>
                    <a:off x="10932144" y="309768"/>
                    <a:ext cx="322889" cy="152040"/>
                  </a:xfrm>
                  <a:prstGeom prst="roundRect">
                    <a:avLst/>
                  </a:prstGeom>
                  <a:gradFill flip="none" rotWithShape="1">
                    <a:gsLst>
                      <a:gs pos="14000">
                        <a:srgbClr val="B7D4E7"/>
                      </a:gs>
                      <a:gs pos="50000">
                        <a:srgbClr val="D6E9F5"/>
                      </a:gs>
                      <a:gs pos="50000">
                        <a:srgbClr val="B3D7EC"/>
                      </a:gs>
                    </a:gsLst>
                    <a:lin ang="5400000" scaled="1"/>
                    <a:tileRect/>
                  </a:gra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2" name="액자 371"/>
                  <p:cNvSpPr/>
                  <p:nvPr/>
                </p:nvSpPr>
                <p:spPr>
                  <a:xfrm>
                    <a:off x="11041116" y="345281"/>
                    <a:ext cx="104943" cy="76507"/>
                  </a:xfrm>
                  <a:prstGeom prst="frame">
                    <a:avLst>
                      <a:gd name="adj1" fmla="val 3428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3" name="모서리가 둥근 직사각형 372"/>
                  <p:cNvSpPr/>
                  <p:nvPr/>
                </p:nvSpPr>
                <p:spPr>
                  <a:xfrm>
                    <a:off x="11309628" y="309768"/>
                    <a:ext cx="322889" cy="152040"/>
                  </a:xfrm>
                  <a:prstGeom prst="roundRect">
                    <a:avLst/>
                  </a:prstGeom>
                  <a:gradFill flip="none" rotWithShape="1">
                    <a:gsLst>
                      <a:gs pos="50000">
                        <a:srgbClr val="FA9E93"/>
                      </a:gs>
                      <a:gs pos="50000">
                        <a:srgbClr val="E66958"/>
                      </a:gs>
                    </a:gsLst>
                    <a:lin ang="5400000" scaled="1"/>
                    <a:tileRect/>
                  </a:gra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4" name="덧셈 기호 373"/>
                  <p:cNvSpPr/>
                  <p:nvPr/>
                </p:nvSpPr>
                <p:spPr>
                  <a:xfrm rot="2700000">
                    <a:off x="11402111" y="320249"/>
                    <a:ext cx="137922" cy="137922"/>
                  </a:xfrm>
                  <a:prstGeom prst="mathPlus">
                    <a:avLst>
                      <a:gd name="adj1" fmla="val 15175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5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11449385" y="647299"/>
                    <a:ext cx="178924" cy="178788"/>
                  </a:xfrm>
                  <a:custGeom>
                    <a:avLst/>
                    <a:gdLst>
                      <a:gd name="T0" fmla="*/ 11090 w 13233"/>
                      <a:gd name="T1" fmla="*/ 4455 h 13229"/>
                      <a:gd name="T2" fmla="*/ 11990 w 13233"/>
                      <a:gd name="T3" fmla="*/ 2957 h 13229"/>
                      <a:gd name="T4" fmla="*/ 11323 w 13233"/>
                      <a:gd name="T5" fmla="*/ 1949 h 13229"/>
                      <a:gd name="T6" fmla="*/ 10821 w 13233"/>
                      <a:gd name="T7" fmla="*/ 1758 h 13229"/>
                      <a:gd name="T8" fmla="*/ 9177 w 13233"/>
                      <a:gd name="T9" fmla="*/ 2363 h 13229"/>
                      <a:gd name="T10" fmla="*/ 7918 w 13233"/>
                      <a:gd name="T11" fmla="*/ 1831 h 13229"/>
                      <a:gd name="T12" fmla="*/ 7428 w 13233"/>
                      <a:gd name="T13" fmla="*/ 171 h 13229"/>
                      <a:gd name="T14" fmla="*/ 6230 w 13233"/>
                      <a:gd name="T15" fmla="*/ 0 h 13229"/>
                      <a:gd name="T16" fmla="*/ 5755 w 13233"/>
                      <a:gd name="T17" fmla="*/ 248 h 13229"/>
                      <a:gd name="T18" fmla="*/ 5163 w 13233"/>
                      <a:gd name="T19" fmla="*/ 1878 h 13229"/>
                      <a:gd name="T20" fmla="*/ 4128 w 13233"/>
                      <a:gd name="T21" fmla="*/ 2332 h 13229"/>
                      <a:gd name="T22" fmla="*/ 2648 w 13233"/>
                      <a:gd name="T23" fmla="*/ 1511 h 13229"/>
                      <a:gd name="T24" fmla="*/ 1681 w 13233"/>
                      <a:gd name="T25" fmla="*/ 2236 h 13229"/>
                      <a:gd name="T26" fmla="*/ 1521 w 13233"/>
                      <a:gd name="T27" fmla="*/ 2748 h 13229"/>
                      <a:gd name="T28" fmla="*/ 2245 w 13233"/>
                      <a:gd name="T29" fmla="*/ 4292 h 13229"/>
                      <a:gd name="T30" fmla="*/ 1832 w 13233"/>
                      <a:gd name="T31" fmla="*/ 5339 h 13229"/>
                      <a:gd name="T32" fmla="*/ 171 w 13233"/>
                      <a:gd name="T33" fmla="*/ 5811 h 13229"/>
                      <a:gd name="T34" fmla="*/ 0 w 13233"/>
                      <a:gd name="T35" fmla="*/ 7007 h 13229"/>
                      <a:gd name="T36" fmla="*/ 248 w 13233"/>
                      <a:gd name="T37" fmla="*/ 7483 h 13229"/>
                      <a:gd name="T38" fmla="*/ 1941 w 13233"/>
                      <a:gd name="T39" fmla="*/ 8249 h 13229"/>
                      <a:gd name="T40" fmla="*/ 1331 w 13233"/>
                      <a:gd name="T41" fmla="*/ 10120 h 13229"/>
                      <a:gd name="T42" fmla="*/ 1397 w 13233"/>
                      <a:gd name="T43" fmla="*/ 10695 h 13229"/>
                      <a:gd name="T44" fmla="*/ 2254 w 13233"/>
                      <a:gd name="T45" fmla="*/ 11503 h 13229"/>
                      <a:gd name="T46" fmla="*/ 3830 w 13233"/>
                      <a:gd name="T47" fmla="*/ 10713 h 13229"/>
                      <a:gd name="T48" fmla="*/ 4905 w 13233"/>
                      <a:gd name="T49" fmla="*/ 11265 h 13229"/>
                      <a:gd name="T50" fmla="*/ 5704 w 13233"/>
                      <a:gd name="T51" fmla="*/ 12894 h 13229"/>
                      <a:gd name="T52" fmla="*/ 6177 w 13233"/>
                      <a:gd name="T53" fmla="*/ 13228 h 13229"/>
                      <a:gd name="T54" fmla="*/ 7351 w 13233"/>
                      <a:gd name="T55" fmla="*/ 13123 h 13229"/>
                      <a:gd name="T56" fmla="*/ 7807 w 13233"/>
                      <a:gd name="T57" fmla="*/ 11428 h 13229"/>
                      <a:gd name="T58" fmla="*/ 8775 w 13233"/>
                      <a:gd name="T59" fmla="*/ 11080 h 13229"/>
                      <a:gd name="T60" fmla="*/ 10429 w 13233"/>
                      <a:gd name="T61" fmla="*/ 11726 h 13229"/>
                      <a:gd name="T62" fmla="*/ 11000 w 13233"/>
                      <a:gd name="T63" fmla="*/ 11627 h 13229"/>
                      <a:gd name="T64" fmla="*/ 11755 w 13233"/>
                      <a:gd name="T65" fmla="*/ 10723 h 13229"/>
                      <a:gd name="T66" fmla="*/ 10864 w 13233"/>
                      <a:gd name="T67" fmla="*/ 9182 h 13229"/>
                      <a:gd name="T68" fmla="*/ 11303 w 13233"/>
                      <a:gd name="T69" fmla="*/ 8253 h 13229"/>
                      <a:gd name="T70" fmla="*/ 12898 w 13233"/>
                      <a:gd name="T71" fmla="*/ 7533 h 13229"/>
                      <a:gd name="T72" fmla="*/ 13232 w 13233"/>
                      <a:gd name="T73" fmla="*/ 7060 h 13229"/>
                      <a:gd name="T74" fmla="*/ 13126 w 13233"/>
                      <a:gd name="T75" fmla="*/ 5887 h 13229"/>
                      <a:gd name="T76" fmla="*/ 6637 w 13233"/>
                      <a:gd name="T77" fmla="*/ 9096 h 13229"/>
                      <a:gd name="T78" fmla="*/ 5958 w 13233"/>
                      <a:gd name="T79" fmla="*/ 9002 h 13229"/>
                      <a:gd name="T80" fmla="*/ 5300 w 13233"/>
                      <a:gd name="T81" fmla="*/ 8705 h 13229"/>
                      <a:gd name="T82" fmla="*/ 4761 w 13233"/>
                      <a:gd name="T83" fmla="*/ 8239 h 13229"/>
                      <a:gd name="T84" fmla="*/ 4375 w 13233"/>
                      <a:gd name="T85" fmla="*/ 7635 h 13229"/>
                      <a:gd name="T86" fmla="*/ 4176 w 13233"/>
                      <a:gd name="T87" fmla="*/ 6931 h 13229"/>
                      <a:gd name="T88" fmla="*/ 4176 w 13233"/>
                      <a:gd name="T89" fmla="*/ 6299 h 13229"/>
                      <a:gd name="T90" fmla="*/ 4375 w 13233"/>
                      <a:gd name="T91" fmla="*/ 5594 h 13229"/>
                      <a:gd name="T92" fmla="*/ 4761 w 13233"/>
                      <a:gd name="T93" fmla="*/ 4992 h 13229"/>
                      <a:gd name="T94" fmla="*/ 5300 w 13233"/>
                      <a:gd name="T95" fmla="*/ 4525 h 13229"/>
                      <a:gd name="T96" fmla="*/ 5958 w 13233"/>
                      <a:gd name="T97" fmla="*/ 4228 h 13229"/>
                      <a:gd name="T98" fmla="*/ 6637 w 13233"/>
                      <a:gd name="T99" fmla="*/ 4135 h 13229"/>
                      <a:gd name="T100" fmla="*/ 7316 w 13233"/>
                      <a:gd name="T101" fmla="*/ 4228 h 13229"/>
                      <a:gd name="T102" fmla="*/ 7974 w 13233"/>
                      <a:gd name="T103" fmla="*/ 4525 h 13229"/>
                      <a:gd name="T104" fmla="*/ 8513 w 13233"/>
                      <a:gd name="T105" fmla="*/ 4992 h 13229"/>
                      <a:gd name="T106" fmla="*/ 8899 w 13233"/>
                      <a:gd name="T107" fmla="*/ 5594 h 13229"/>
                      <a:gd name="T108" fmla="*/ 9098 w 13233"/>
                      <a:gd name="T109" fmla="*/ 6299 h 13229"/>
                      <a:gd name="T110" fmla="*/ 9098 w 13233"/>
                      <a:gd name="T111" fmla="*/ 6931 h 13229"/>
                      <a:gd name="T112" fmla="*/ 8899 w 13233"/>
                      <a:gd name="T113" fmla="*/ 7635 h 13229"/>
                      <a:gd name="T114" fmla="*/ 8513 w 13233"/>
                      <a:gd name="T115" fmla="*/ 8239 h 13229"/>
                      <a:gd name="T116" fmla="*/ 7974 w 13233"/>
                      <a:gd name="T117" fmla="*/ 8705 h 13229"/>
                      <a:gd name="T118" fmla="*/ 7316 w 13233"/>
                      <a:gd name="T119" fmla="*/ 9002 h 13229"/>
                      <a:gd name="T120" fmla="*/ 6637 w 13233"/>
                      <a:gd name="T121" fmla="*/ 9096 h 132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3233" h="13229">
                        <a:moveTo>
                          <a:pt x="12749" y="5652"/>
                        </a:moveTo>
                        <a:lnTo>
                          <a:pt x="11437" y="5433"/>
                        </a:lnTo>
                        <a:lnTo>
                          <a:pt x="11401" y="5288"/>
                        </a:lnTo>
                        <a:lnTo>
                          <a:pt x="11313" y="5002"/>
                        </a:lnTo>
                        <a:lnTo>
                          <a:pt x="11209" y="4725"/>
                        </a:lnTo>
                        <a:lnTo>
                          <a:pt x="11090" y="4455"/>
                        </a:lnTo>
                        <a:lnTo>
                          <a:pt x="11023" y="4324"/>
                        </a:lnTo>
                        <a:lnTo>
                          <a:pt x="11862" y="3285"/>
                        </a:lnTo>
                        <a:lnTo>
                          <a:pt x="11894" y="3243"/>
                        </a:lnTo>
                        <a:lnTo>
                          <a:pt x="11944" y="3152"/>
                        </a:lnTo>
                        <a:lnTo>
                          <a:pt x="11976" y="3056"/>
                        </a:lnTo>
                        <a:lnTo>
                          <a:pt x="11990" y="2957"/>
                        </a:lnTo>
                        <a:lnTo>
                          <a:pt x="11988" y="2857"/>
                        </a:lnTo>
                        <a:lnTo>
                          <a:pt x="11968" y="2759"/>
                        </a:lnTo>
                        <a:lnTo>
                          <a:pt x="11931" y="2664"/>
                        </a:lnTo>
                        <a:lnTo>
                          <a:pt x="11878" y="2577"/>
                        </a:lnTo>
                        <a:lnTo>
                          <a:pt x="11844" y="2536"/>
                        </a:lnTo>
                        <a:lnTo>
                          <a:pt x="11323" y="1949"/>
                        </a:lnTo>
                        <a:lnTo>
                          <a:pt x="11287" y="1910"/>
                        </a:lnTo>
                        <a:lnTo>
                          <a:pt x="11205" y="1847"/>
                        </a:lnTo>
                        <a:lnTo>
                          <a:pt x="11115" y="1800"/>
                        </a:lnTo>
                        <a:lnTo>
                          <a:pt x="11020" y="1769"/>
                        </a:lnTo>
                        <a:lnTo>
                          <a:pt x="10921" y="1754"/>
                        </a:lnTo>
                        <a:lnTo>
                          <a:pt x="10821" y="1758"/>
                        </a:lnTo>
                        <a:lnTo>
                          <a:pt x="10722" y="1779"/>
                        </a:lnTo>
                        <a:lnTo>
                          <a:pt x="10627" y="1816"/>
                        </a:lnTo>
                        <a:lnTo>
                          <a:pt x="10581" y="1844"/>
                        </a:lnTo>
                        <a:lnTo>
                          <a:pt x="9460" y="2548"/>
                        </a:lnTo>
                        <a:lnTo>
                          <a:pt x="9367" y="2484"/>
                        </a:lnTo>
                        <a:lnTo>
                          <a:pt x="9177" y="2363"/>
                        </a:lnTo>
                        <a:lnTo>
                          <a:pt x="8980" y="2251"/>
                        </a:lnTo>
                        <a:lnTo>
                          <a:pt x="8778" y="2148"/>
                        </a:lnTo>
                        <a:lnTo>
                          <a:pt x="8570" y="2055"/>
                        </a:lnTo>
                        <a:lnTo>
                          <a:pt x="8358" y="1970"/>
                        </a:lnTo>
                        <a:lnTo>
                          <a:pt x="8141" y="1896"/>
                        </a:lnTo>
                        <a:lnTo>
                          <a:pt x="7918" y="1831"/>
                        </a:lnTo>
                        <a:lnTo>
                          <a:pt x="7807" y="1802"/>
                        </a:lnTo>
                        <a:lnTo>
                          <a:pt x="7587" y="484"/>
                        </a:lnTo>
                        <a:lnTo>
                          <a:pt x="7577" y="432"/>
                        </a:lnTo>
                        <a:lnTo>
                          <a:pt x="7542" y="336"/>
                        </a:lnTo>
                        <a:lnTo>
                          <a:pt x="7492" y="248"/>
                        </a:lnTo>
                        <a:lnTo>
                          <a:pt x="7428" y="171"/>
                        </a:lnTo>
                        <a:lnTo>
                          <a:pt x="7351" y="107"/>
                        </a:lnTo>
                        <a:lnTo>
                          <a:pt x="7265" y="56"/>
                        </a:lnTo>
                        <a:lnTo>
                          <a:pt x="7171" y="20"/>
                        </a:lnTo>
                        <a:lnTo>
                          <a:pt x="7069" y="3"/>
                        </a:lnTo>
                        <a:lnTo>
                          <a:pt x="7016" y="0"/>
                        </a:lnTo>
                        <a:lnTo>
                          <a:pt x="6230" y="0"/>
                        </a:lnTo>
                        <a:lnTo>
                          <a:pt x="6177" y="3"/>
                        </a:lnTo>
                        <a:lnTo>
                          <a:pt x="6076" y="20"/>
                        </a:lnTo>
                        <a:lnTo>
                          <a:pt x="5981" y="56"/>
                        </a:lnTo>
                        <a:lnTo>
                          <a:pt x="5895" y="107"/>
                        </a:lnTo>
                        <a:lnTo>
                          <a:pt x="5818" y="171"/>
                        </a:lnTo>
                        <a:lnTo>
                          <a:pt x="5755" y="248"/>
                        </a:lnTo>
                        <a:lnTo>
                          <a:pt x="5704" y="336"/>
                        </a:lnTo>
                        <a:lnTo>
                          <a:pt x="5670" y="432"/>
                        </a:lnTo>
                        <a:lnTo>
                          <a:pt x="5660" y="484"/>
                        </a:lnTo>
                        <a:lnTo>
                          <a:pt x="5440" y="1802"/>
                        </a:lnTo>
                        <a:lnTo>
                          <a:pt x="5347" y="1825"/>
                        </a:lnTo>
                        <a:lnTo>
                          <a:pt x="5163" y="1878"/>
                        </a:lnTo>
                        <a:lnTo>
                          <a:pt x="4982" y="1938"/>
                        </a:lnTo>
                        <a:lnTo>
                          <a:pt x="4805" y="2003"/>
                        </a:lnTo>
                        <a:lnTo>
                          <a:pt x="4630" y="2077"/>
                        </a:lnTo>
                        <a:lnTo>
                          <a:pt x="4459" y="2155"/>
                        </a:lnTo>
                        <a:lnTo>
                          <a:pt x="4292" y="2240"/>
                        </a:lnTo>
                        <a:lnTo>
                          <a:pt x="4128" y="2332"/>
                        </a:lnTo>
                        <a:lnTo>
                          <a:pt x="4048" y="2380"/>
                        </a:lnTo>
                        <a:lnTo>
                          <a:pt x="2982" y="1619"/>
                        </a:lnTo>
                        <a:lnTo>
                          <a:pt x="2939" y="1590"/>
                        </a:lnTo>
                        <a:lnTo>
                          <a:pt x="2845" y="1546"/>
                        </a:lnTo>
                        <a:lnTo>
                          <a:pt x="2748" y="1521"/>
                        </a:lnTo>
                        <a:lnTo>
                          <a:pt x="2648" y="1511"/>
                        </a:lnTo>
                        <a:lnTo>
                          <a:pt x="2549" y="1520"/>
                        </a:lnTo>
                        <a:lnTo>
                          <a:pt x="2451" y="1545"/>
                        </a:lnTo>
                        <a:lnTo>
                          <a:pt x="2359" y="1586"/>
                        </a:lnTo>
                        <a:lnTo>
                          <a:pt x="2275" y="1645"/>
                        </a:lnTo>
                        <a:lnTo>
                          <a:pt x="2236" y="1681"/>
                        </a:lnTo>
                        <a:lnTo>
                          <a:pt x="1681" y="2236"/>
                        </a:lnTo>
                        <a:lnTo>
                          <a:pt x="1645" y="2275"/>
                        </a:lnTo>
                        <a:lnTo>
                          <a:pt x="1586" y="2360"/>
                        </a:lnTo>
                        <a:lnTo>
                          <a:pt x="1545" y="2452"/>
                        </a:lnTo>
                        <a:lnTo>
                          <a:pt x="1520" y="2548"/>
                        </a:lnTo>
                        <a:lnTo>
                          <a:pt x="1511" y="2648"/>
                        </a:lnTo>
                        <a:lnTo>
                          <a:pt x="1521" y="2748"/>
                        </a:lnTo>
                        <a:lnTo>
                          <a:pt x="1546" y="2845"/>
                        </a:lnTo>
                        <a:lnTo>
                          <a:pt x="1591" y="2938"/>
                        </a:lnTo>
                        <a:lnTo>
                          <a:pt x="1620" y="2982"/>
                        </a:lnTo>
                        <a:lnTo>
                          <a:pt x="2382" y="4050"/>
                        </a:lnTo>
                        <a:lnTo>
                          <a:pt x="2335" y="4129"/>
                        </a:lnTo>
                        <a:lnTo>
                          <a:pt x="2245" y="4292"/>
                        </a:lnTo>
                        <a:lnTo>
                          <a:pt x="2160" y="4458"/>
                        </a:lnTo>
                        <a:lnTo>
                          <a:pt x="2082" y="4628"/>
                        </a:lnTo>
                        <a:lnTo>
                          <a:pt x="2010" y="4800"/>
                        </a:lnTo>
                        <a:lnTo>
                          <a:pt x="1944" y="4977"/>
                        </a:lnTo>
                        <a:lnTo>
                          <a:pt x="1885" y="5156"/>
                        </a:lnTo>
                        <a:lnTo>
                          <a:pt x="1832" y="5339"/>
                        </a:lnTo>
                        <a:lnTo>
                          <a:pt x="1809" y="5431"/>
                        </a:lnTo>
                        <a:lnTo>
                          <a:pt x="484" y="5652"/>
                        </a:lnTo>
                        <a:lnTo>
                          <a:pt x="432" y="5662"/>
                        </a:lnTo>
                        <a:lnTo>
                          <a:pt x="336" y="5696"/>
                        </a:lnTo>
                        <a:lnTo>
                          <a:pt x="248" y="5747"/>
                        </a:lnTo>
                        <a:lnTo>
                          <a:pt x="171" y="5811"/>
                        </a:lnTo>
                        <a:lnTo>
                          <a:pt x="106" y="5887"/>
                        </a:lnTo>
                        <a:lnTo>
                          <a:pt x="55" y="5973"/>
                        </a:lnTo>
                        <a:lnTo>
                          <a:pt x="20" y="6068"/>
                        </a:lnTo>
                        <a:lnTo>
                          <a:pt x="1" y="6170"/>
                        </a:lnTo>
                        <a:lnTo>
                          <a:pt x="0" y="6222"/>
                        </a:lnTo>
                        <a:lnTo>
                          <a:pt x="0" y="7007"/>
                        </a:lnTo>
                        <a:lnTo>
                          <a:pt x="1" y="7060"/>
                        </a:lnTo>
                        <a:lnTo>
                          <a:pt x="20" y="7161"/>
                        </a:lnTo>
                        <a:lnTo>
                          <a:pt x="55" y="7256"/>
                        </a:lnTo>
                        <a:lnTo>
                          <a:pt x="106" y="7343"/>
                        </a:lnTo>
                        <a:lnTo>
                          <a:pt x="171" y="7419"/>
                        </a:lnTo>
                        <a:lnTo>
                          <a:pt x="248" y="7483"/>
                        </a:lnTo>
                        <a:lnTo>
                          <a:pt x="336" y="7533"/>
                        </a:lnTo>
                        <a:lnTo>
                          <a:pt x="432" y="7568"/>
                        </a:lnTo>
                        <a:lnTo>
                          <a:pt x="484" y="7579"/>
                        </a:lnTo>
                        <a:lnTo>
                          <a:pt x="1809" y="7799"/>
                        </a:lnTo>
                        <a:lnTo>
                          <a:pt x="1849" y="7951"/>
                        </a:lnTo>
                        <a:lnTo>
                          <a:pt x="1941" y="8249"/>
                        </a:lnTo>
                        <a:lnTo>
                          <a:pt x="2050" y="8538"/>
                        </a:lnTo>
                        <a:lnTo>
                          <a:pt x="2176" y="8818"/>
                        </a:lnTo>
                        <a:lnTo>
                          <a:pt x="2247" y="8953"/>
                        </a:lnTo>
                        <a:lnTo>
                          <a:pt x="1412" y="9987"/>
                        </a:lnTo>
                        <a:lnTo>
                          <a:pt x="1381" y="10029"/>
                        </a:lnTo>
                        <a:lnTo>
                          <a:pt x="1331" y="10120"/>
                        </a:lnTo>
                        <a:lnTo>
                          <a:pt x="1299" y="10215"/>
                        </a:lnTo>
                        <a:lnTo>
                          <a:pt x="1285" y="10315"/>
                        </a:lnTo>
                        <a:lnTo>
                          <a:pt x="1287" y="10415"/>
                        </a:lnTo>
                        <a:lnTo>
                          <a:pt x="1306" y="10513"/>
                        </a:lnTo>
                        <a:lnTo>
                          <a:pt x="1342" y="10607"/>
                        </a:lnTo>
                        <a:lnTo>
                          <a:pt x="1397" y="10695"/>
                        </a:lnTo>
                        <a:lnTo>
                          <a:pt x="1430" y="10736"/>
                        </a:lnTo>
                        <a:lnTo>
                          <a:pt x="1952" y="11323"/>
                        </a:lnTo>
                        <a:lnTo>
                          <a:pt x="1988" y="11360"/>
                        </a:lnTo>
                        <a:lnTo>
                          <a:pt x="2069" y="11424"/>
                        </a:lnTo>
                        <a:lnTo>
                          <a:pt x="2159" y="11472"/>
                        </a:lnTo>
                        <a:lnTo>
                          <a:pt x="2254" y="11503"/>
                        </a:lnTo>
                        <a:lnTo>
                          <a:pt x="2353" y="11516"/>
                        </a:lnTo>
                        <a:lnTo>
                          <a:pt x="2453" y="11514"/>
                        </a:lnTo>
                        <a:lnTo>
                          <a:pt x="2552" y="11493"/>
                        </a:lnTo>
                        <a:lnTo>
                          <a:pt x="2647" y="11454"/>
                        </a:lnTo>
                        <a:lnTo>
                          <a:pt x="2693" y="11428"/>
                        </a:lnTo>
                        <a:lnTo>
                          <a:pt x="3830" y="10713"/>
                        </a:lnTo>
                        <a:lnTo>
                          <a:pt x="3921" y="10774"/>
                        </a:lnTo>
                        <a:lnTo>
                          <a:pt x="4107" y="10890"/>
                        </a:lnTo>
                        <a:lnTo>
                          <a:pt x="4299" y="10997"/>
                        </a:lnTo>
                        <a:lnTo>
                          <a:pt x="4496" y="11094"/>
                        </a:lnTo>
                        <a:lnTo>
                          <a:pt x="4697" y="11184"/>
                        </a:lnTo>
                        <a:lnTo>
                          <a:pt x="4905" y="11265"/>
                        </a:lnTo>
                        <a:lnTo>
                          <a:pt x="5115" y="11337"/>
                        </a:lnTo>
                        <a:lnTo>
                          <a:pt x="5331" y="11400"/>
                        </a:lnTo>
                        <a:lnTo>
                          <a:pt x="5440" y="11428"/>
                        </a:lnTo>
                        <a:lnTo>
                          <a:pt x="5660" y="12745"/>
                        </a:lnTo>
                        <a:lnTo>
                          <a:pt x="5670" y="12797"/>
                        </a:lnTo>
                        <a:lnTo>
                          <a:pt x="5704" y="12894"/>
                        </a:lnTo>
                        <a:lnTo>
                          <a:pt x="5755" y="12982"/>
                        </a:lnTo>
                        <a:lnTo>
                          <a:pt x="5818" y="13059"/>
                        </a:lnTo>
                        <a:lnTo>
                          <a:pt x="5895" y="13123"/>
                        </a:lnTo>
                        <a:lnTo>
                          <a:pt x="5981" y="13174"/>
                        </a:lnTo>
                        <a:lnTo>
                          <a:pt x="6076" y="13209"/>
                        </a:lnTo>
                        <a:lnTo>
                          <a:pt x="6177" y="13228"/>
                        </a:lnTo>
                        <a:lnTo>
                          <a:pt x="6230" y="13229"/>
                        </a:lnTo>
                        <a:lnTo>
                          <a:pt x="7016" y="13229"/>
                        </a:lnTo>
                        <a:lnTo>
                          <a:pt x="7069" y="13228"/>
                        </a:lnTo>
                        <a:lnTo>
                          <a:pt x="7171" y="13209"/>
                        </a:lnTo>
                        <a:lnTo>
                          <a:pt x="7265" y="13174"/>
                        </a:lnTo>
                        <a:lnTo>
                          <a:pt x="7351" y="13123"/>
                        </a:lnTo>
                        <a:lnTo>
                          <a:pt x="7428" y="13059"/>
                        </a:lnTo>
                        <a:lnTo>
                          <a:pt x="7492" y="12982"/>
                        </a:lnTo>
                        <a:lnTo>
                          <a:pt x="7542" y="12894"/>
                        </a:lnTo>
                        <a:lnTo>
                          <a:pt x="7577" y="12797"/>
                        </a:lnTo>
                        <a:lnTo>
                          <a:pt x="7587" y="12745"/>
                        </a:lnTo>
                        <a:lnTo>
                          <a:pt x="7807" y="11428"/>
                        </a:lnTo>
                        <a:lnTo>
                          <a:pt x="7898" y="11404"/>
                        </a:lnTo>
                        <a:lnTo>
                          <a:pt x="8080" y="11352"/>
                        </a:lnTo>
                        <a:lnTo>
                          <a:pt x="8258" y="11295"/>
                        </a:lnTo>
                        <a:lnTo>
                          <a:pt x="8435" y="11229"/>
                        </a:lnTo>
                        <a:lnTo>
                          <a:pt x="8606" y="11158"/>
                        </a:lnTo>
                        <a:lnTo>
                          <a:pt x="8775" y="11080"/>
                        </a:lnTo>
                        <a:lnTo>
                          <a:pt x="8941" y="10997"/>
                        </a:lnTo>
                        <a:lnTo>
                          <a:pt x="9102" y="10907"/>
                        </a:lnTo>
                        <a:lnTo>
                          <a:pt x="9182" y="10860"/>
                        </a:lnTo>
                        <a:lnTo>
                          <a:pt x="10292" y="11652"/>
                        </a:lnTo>
                        <a:lnTo>
                          <a:pt x="10336" y="11681"/>
                        </a:lnTo>
                        <a:lnTo>
                          <a:pt x="10429" y="11726"/>
                        </a:lnTo>
                        <a:lnTo>
                          <a:pt x="10527" y="11752"/>
                        </a:lnTo>
                        <a:lnTo>
                          <a:pt x="10627" y="11761"/>
                        </a:lnTo>
                        <a:lnTo>
                          <a:pt x="10726" y="11753"/>
                        </a:lnTo>
                        <a:lnTo>
                          <a:pt x="10823" y="11728"/>
                        </a:lnTo>
                        <a:lnTo>
                          <a:pt x="10915" y="11686"/>
                        </a:lnTo>
                        <a:lnTo>
                          <a:pt x="11000" y="11627"/>
                        </a:lnTo>
                        <a:lnTo>
                          <a:pt x="11039" y="11590"/>
                        </a:lnTo>
                        <a:lnTo>
                          <a:pt x="11594" y="11036"/>
                        </a:lnTo>
                        <a:lnTo>
                          <a:pt x="11629" y="10997"/>
                        </a:lnTo>
                        <a:lnTo>
                          <a:pt x="11688" y="10913"/>
                        </a:lnTo>
                        <a:lnTo>
                          <a:pt x="11730" y="10821"/>
                        </a:lnTo>
                        <a:lnTo>
                          <a:pt x="11755" y="10723"/>
                        </a:lnTo>
                        <a:lnTo>
                          <a:pt x="11764" y="10625"/>
                        </a:lnTo>
                        <a:lnTo>
                          <a:pt x="11754" y="10525"/>
                        </a:lnTo>
                        <a:lnTo>
                          <a:pt x="11729" y="10427"/>
                        </a:lnTo>
                        <a:lnTo>
                          <a:pt x="11684" y="10334"/>
                        </a:lnTo>
                        <a:lnTo>
                          <a:pt x="11654" y="10290"/>
                        </a:lnTo>
                        <a:lnTo>
                          <a:pt x="10864" y="9182"/>
                        </a:lnTo>
                        <a:lnTo>
                          <a:pt x="10911" y="9102"/>
                        </a:lnTo>
                        <a:lnTo>
                          <a:pt x="11002" y="8940"/>
                        </a:lnTo>
                        <a:lnTo>
                          <a:pt x="11087" y="8772"/>
                        </a:lnTo>
                        <a:lnTo>
                          <a:pt x="11165" y="8603"/>
                        </a:lnTo>
                        <a:lnTo>
                          <a:pt x="11238" y="8429"/>
                        </a:lnTo>
                        <a:lnTo>
                          <a:pt x="11303" y="8253"/>
                        </a:lnTo>
                        <a:lnTo>
                          <a:pt x="11362" y="8073"/>
                        </a:lnTo>
                        <a:lnTo>
                          <a:pt x="11415" y="7890"/>
                        </a:lnTo>
                        <a:lnTo>
                          <a:pt x="11438" y="7797"/>
                        </a:lnTo>
                        <a:lnTo>
                          <a:pt x="12749" y="7579"/>
                        </a:lnTo>
                        <a:lnTo>
                          <a:pt x="12801" y="7568"/>
                        </a:lnTo>
                        <a:lnTo>
                          <a:pt x="12898" y="7533"/>
                        </a:lnTo>
                        <a:lnTo>
                          <a:pt x="12986" y="7483"/>
                        </a:lnTo>
                        <a:lnTo>
                          <a:pt x="13062" y="7419"/>
                        </a:lnTo>
                        <a:lnTo>
                          <a:pt x="13126" y="7343"/>
                        </a:lnTo>
                        <a:lnTo>
                          <a:pt x="13177" y="7256"/>
                        </a:lnTo>
                        <a:lnTo>
                          <a:pt x="13213" y="7161"/>
                        </a:lnTo>
                        <a:lnTo>
                          <a:pt x="13232" y="7060"/>
                        </a:lnTo>
                        <a:lnTo>
                          <a:pt x="13233" y="7007"/>
                        </a:lnTo>
                        <a:lnTo>
                          <a:pt x="13233" y="6222"/>
                        </a:lnTo>
                        <a:lnTo>
                          <a:pt x="13231" y="6170"/>
                        </a:lnTo>
                        <a:lnTo>
                          <a:pt x="13213" y="6068"/>
                        </a:lnTo>
                        <a:lnTo>
                          <a:pt x="13177" y="5973"/>
                        </a:lnTo>
                        <a:lnTo>
                          <a:pt x="13126" y="5887"/>
                        </a:lnTo>
                        <a:lnTo>
                          <a:pt x="13062" y="5811"/>
                        </a:lnTo>
                        <a:lnTo>
                          <a:pt x="12985" y="5747"/>
                        </a:lnTo>
                        <a:lnTo>
                          <a:pt x="12897" y="5696"/>
                        </a:lnTo>
                        <a:lnTo>
                          <a:pt x="12801" y="5662"/>
                        </a:lnTo>
                        <a:lnTo>
                          <a:pt x="12749" y="5652"/>
                        </a:lnTo>
                        <a:close/>
                        <a:moveTo>
                          <a:pt x="6637" y="9096"/>
                        </a:moveTo>
                        <a:lnTo>
                          <a:pt x="6573" y="9095"/>
                        </a:lnTo>
                        <a:lnTo>
                          <a:pt x="6446" y="9088"/>
                        </a:lnTo>
                        <a:lnTo>
                          <a:pt x="6321" y="9076"/>
                        </a:lnTo>
                        <a:lnTo>
                          <a:pt x="6198" y="9057"/>
                        </a:lnTo>
                        <a:lnTo>
                          <a:pt x="6076" y="9033"/>
                        </a:lnTo>
                        <a:lnTo>
                          <a:pt x="5958" y="9002"/>
                        </a:lnTo>
                        <a:lnTo>
                          <a:pt x="5842" y="8965"/>
                        </a:lnTo>
                        <a:lnTo>
                          <a:pt x="5728" y="8923"/>
                        </a:lnTo>
                        <a:lnTo>
                          <a:pt x="5616" y="8876"/>
                        </a:lnTo>
                        <a:lnTo>
                          <a:pt x="5507" y="8824"/>
                        </a:lnTo>
                        <a:lnTo>
                          <a:pt x="5402" y="8767"/>
                        </a:lnTo>
                        <a:lnTo>
                          <a:pt x="5300" y="8705"/>
                        </a:lnTo>
                        <a:lnTo>
                          <a:pt x="5201" y="8637"/>
                        </a:lnTo>
                        <a:lnTo>
                          <a:pt x="5105" y="8566"/>
                        </a:lnTo>
                        <a:lnTo>
                          <a:pt x="5013" y="8490"/>
                        </a:lnTo>
                        <a:lnTo>
                          <a:pt x="4926" y="8410"/>
                        </a:lnTo>
                        <a:lnTo>
                          <a:pt x="4841" y="8326"/>
                        </a:lnTo>
                        <a:lnTo>
                          <a:pt x="4761" y="8239"/>
                        </a:lnTo>
                        <a:lnTo>
                          <a:pt x="4685" y="8147"/>
                        </a:lnTo>
                        <a:lnTo>
                          <a:pt x="4613" y="8050"/>
                        </a:lnTo>
                        <a:lnTo>
                          <a:pt x="4547" y="7952"/>
                        </a:lnTo>
                        <a:lnTo>
                          <a:pt x="4485" y="7850"/>
                        </a:lnTo>
                        <a:lnTo>
                          <a:pt x="4427" y="7744"/>
                        </a:lnTo>
                        <a:lnTo>
                          <a:pt x="4375" y="7635"/>
                        </a:lnTo>
                        <a:lnTo>
                          <a:pt x="4327" y="7524"/>
                        </a:lnTo>
                        <a:lnTo>
                          <a:pt x="4287" y="7410"/>
                        </a:lnTo>
                        <a:lnTo>
                          <a:pt x="4250" y="7294"/>
                        </a:lnTo>
                        <a:lnTo>
                          <a:pt x="4219" y="7175"/>
                        </a:lnTo>
                        <a:lnTo>
                          <a:pt x="4195" y="7054"/>
                        </a:lnTo>
                        <a:lnTo>
                          <a:pt x="4176" y="6931"/>
                        </a:lnTo>
                        <a:lnTo>
                          <a:pt x="4164" y="6806"/>
                        </a:lnTo>
                        <a:lnTo>
                          <a:pt x="4157" y="6678"/>
                        </a:lnTo>
                        <a:lnTo>
                          <a:pt x="4156" y="6615"/>
                        </a:lnTo>
                        <a:lnTo>
                          <a:pt x="4157" y="6551"/>
                        </a:lnTo>
                        <a:lnTo>
                          <a:pt x="4164" y="6424"/>
                        </a:lnTo>
                        <a:lnTo>
                          <a:pt x="4176" y="6299"/>
                        </a:lnTo>
                        <a:lnTo>
                          <a:pt x="4195" y="6176"/>
                        </a:lnTo>
                        <a:lnTo>
                          <a:pt x="4219" y="6055"/>
                        </a:lnTo>
                        <a:lnTo>
                          <a:pt x="4250" y="5935"/>
                        </a:lnTo>
                        <a:lnTo>
                          <a:pt x="4287" y="5819"/>
                        </a:lnTo>
                        <a:lnTo>
                          <a:pt x="4327" y="5705"/>
                        </a:lnTo>
                        <a:lnTo>
                          <a:pt x="4375" y="5594"/>
                        </a:lnTo>
                        <a:lnTo>
                          <a:pt x="4427" y="5486"/>
                        </a:lnTo>
                        <a:lnTo>
                          <a:pt x="4485" y="5381"/>
                        </a:lnTo>
                        <a:lnTo>
                          <a:pt x="4547" y="5278"/>
                        </a:lnTo>
                        <a:lnTo>
                          <a:pt x="4613" y="5179"/>
                        </a:lnTo>
                        <a:lnTo>
                          <a:pt x="4685" y="5084"/>
                        </a:lnTo>
                        <a:lnTo>
                          <a:pt x="4761" y="4992"/>
                        </a:lnTo>
                        <a:lnTo>
                          <a:pt x="4841" y="4903"/>
                        </a:lnTo>
                        <a:lnTo>
                          <a:pt x="4926" y="4819"/>
                        </a:lnTo>
                        <a:lnTo>
                          <a:pt x="5013" y="4740"/>
                        </a:lnTo>
                        <a:lnTo>
                          <a:pt x="5105" y="4663"/>
                        </a:lnTo>
                        <a:lnTo>
                          <a:pt x="5201" y="4592"/>
                        </a:lnTo>
                        <a:lnTo>
                          <a:pt x="5300" y="4525"/>
                        </a:lnTo>
                        <a:lnTo>
                          <a:pt x="5402" y="4463"/>
                        </a:lnTo>
                        <a:lnTo>
                          <a:pt x="5507" y="4406"/>
                        </a:lnTo>
                        <a:lnTo>
                          <a:pt x="5616" y="4353"/>
                        </a:lnTo>
                        <a:lnTo>
                          <a:pt x="5728" y="4307"/>
                        </a:lnTo>
                        <a:lnTo>
                          <a:pt x="5842" y="4265"/>
                        </a:lnTo>
                        <a:lnTo>
                          <a:pt x="5958" y="4228"/>
                        </a:lnTo>
                        <a:lnTo>
                          <a:pt x="6076" y="4198"/>
                        </a:lnTo>
                        <a:lnTo>
                          <a:pt x="6198" y="4173"/>
                        </a:lnTo>
                        <a:lnTo>
                          <a:pt x="6321" y="4154"/>
                        </a:lnTo>
                        <a:lnTo>
                          <a:pt x="6446" y="4142"/>
                        </a:lnTo>
                        <a:lnTo>
                          <a:pt x="6573" y="4135"/>
                        </a:lnTo>
                        <a:lnTo>
                          <a:pt x="6637" y="4135"/>
                        </a:lnTo>
                        <a:lnTo>
                          <a:pt x="6701" y="4135"/>
                        </a:lnTo>
                        <a:lnTo>
                          <a:pt x="6829" y="4142"/>
                        </a:lnTo>
                        <a:lnTo>
                          <a:pt x="6954" y="4154"/>
                        </a:lnTo>
                        <a:lnTo>
                          <a:pt x="7077" y="4173"/>
                        </a:lnTo>
                        <a:lnTo>
                          <a:pt x="7197" y="4198"/>
                        </a:lnTo>
                        <a:lnTo>
                          <a:pt x="7316" y="4228"/>
                        </a:lnTo>
                        <a:lnTo>
                          <a:pt x="7433" y="4265"/>
                        </a:lnTo>
                        <a:lnTo>
                          <a:pt x="7547" y="4307"/>
                        </a:lnTo>
                        <a:lnTo>
                          <a:pt x="7658" y="4353"/>
                        </a:lnTo>
                        <a:lnTo>
                          <a:pt x="7767" y="4406"/>
                        </a:lnTo>
                        <a:lnTo>
                          <a:pt x="7872" y="4463"/>
                        </a:lnTo>
                        <a:lnTo>
                          <a:pt x="7974" y="4525"/>
                        </a:lnTo>
                        <a:lnTo>
                          <a:pt x="8073" y="4592"/>
                        </a:lnTo>
                        <a:lnTo>
                          <a:pt x="8169" y="4663"/>
                        </a:lnTo>
                        <a:lnTo>
                          <a:pt x="8261" y="4740"/>
                        </a:lnTo>
                        <a:lnTo>
                          <a:pt x="8349" y="4819"/>
                        </a:lnTo>
                        <a:lnTo>
                          <a:pt x="8433" y="4903"/>
                        </a:lnTo>
                        <a:lnTo>
                          <a:pt x="8513" y="4992"/>
                        </a:lnTo>
                        <a:lnTo>
                          <a:pt x="8590" y="5084"/>
                        </a:lnTo>
                        <a:lnTo>
                          <a:pt x="8661" y="5179"/>
                        </a:lnTo>
                        <a:lnTo>
                          <a:pt x="8727" y="5278"/>
                        </a:lnTo>
                        <a:lnTo>
                          <a:pt x="8790" y="5381"/>
                        </a:lnTo>
                        <a:lnTo>
                          <a:pt x="8847" y="5486"/>
                        </a:lnTo>
                        <a:lnTo>
                          <a:pt x="8899" y="5594"/>
                        </a:lnTo>
                        <a:lnTo>
                          <a:pt x="8946" y="5705"/>
                        </a:lnTo>
                        <a:lnTo>
                          <a:pt x="8988" y="5819"/>
                        </a:lnTo>
                        <a:lnTo>
                          <a:pt x="9024" y="5935"/>
                        </a:lnTo>
                        <a:lnTo>
                          <a:pt x="9055" y="6055"/>
                        </a:lnTo>
                        <a:lnTo>
                          <a:pt x="9079" y="6176"/>
                        </a:lnTo>
                        <a:lnTo>
                          <a:pt x="9098" y="6299"/>
                        </a:lnTo>
                        <a:lnTo>
                          <a:pt x="9111" y="6424"/>
                        </a:lnTo>
                        <a:lnTo>
                          <a:pt x="9118" y="6551"/>
                        </a:lnTo>
                        <a:lnTo>
                          <a:pt x="9118" y="6615"/>
                        </a:lnTo>
                        <a:lnTo>
                          <a:pt x="9118" y="6678"/>
                        </a:lnTo>
                        <a:lnTo>
                          <a:pt x="9111" y="6806"/>
                        </a:lnTo>
                        <a:lnTo>
                          <a:pt x="9098" y="6931"/>
                        </a:lnTo>
                        <a:lnTo>
                          <a:pt x="9079" y="7054"/>
                        </a:lnTo>
                        <a:lnTo>
                          <a:pt x="9055" y="7175"/>
                        </a:lnTo>
                        <a:lnTo>
                          <a:pt x="9024" y="7294"/>
                        </a:lnTo>
                        <a:lnTo>
                          <a:pt x="8988" y="7410"/>
                        </a:lnTo>
                        <a:lnTo>
                          <a:pt x="8946" y="7524"/>
                        </a:lnTo>
                        <a:lnTo>
                          <a:pt x="8899" y="7635"/>
                        </a:lnTo>
                        <a:lnTo>
                          <a:pt x="8847" y="7744"/>
                        </a:lnTo>
                        <a:lnTo>
                          <a:pt x="8790" y="7850"/>
                        </a:lnTo>
                        <a:lnTo>
                          <a:pt x="8727" y="7952"/>
                        </a:lnTo>
                        <a:lnTo>
                          <a:pt x="8661" y="8050"/>
                        </a:lnTo>
                        <a:lnTo>
                          <a:pt x="8590" y="8147"/>
                        </a:lnTo>
                        <a:lnTo>
                          <a:pt x="8513" y="8239"/>
                        </a:lnTo>
                        <a:lnTo>
                          <a:pt x="8433" y="8326"/>
                        </a:lnTo>
                        <a:lnTo>
                          <a:pt x="8349" y="8410"/>
                        </a:lnTo>
                        <a:lnTo>
                          <a:pt x="8261" y="8490"/>
                        </a:lnTo>
                        <a:lnTo>
                          <a:pt x="8169" y="8566"/>
                        </a:lnTo>
                        <a:lnTo>
                          <a:pt x="8073" y="8637"/>
                        </a:lnTo>
                        <a:lnTo>
                          <a:pt x="7974" y="8705"/>
                        </a:lnTo>
                        <a:lnTo>
                          <a:pt x="7872" y="8767"/>
                        </a:lnTo>
                        <a:lnTo>
                          <a:pt x="7767" y="8824"/>
                        </a:lnTo>
                        <a:lnTo>
                          <a:pt x="7658" y="8876"/>
                        </a:lnTo>
                        <a:lnTo>
                          <a:pt x="7547" y="8923"/>
                        </a:lnTo>
                        <a:lnTo>
                          <a:pt x="7433" y="8965"/>
                        </a:lnTo>
                        <a:lnTo>
                          <a:pt x="7316" y="9002"/>
                        </a:lnTo>
                        <a:lnTo>
                          <a:pt x="7197" y="9033"/>
                        </a:lnTo>
                        <a:lnTo>
                          <a:pt x="7077" y="9057"/>
                        </a:lnTo>
                        <a:lnTo>
                          <a:pt x="6954" y="9076"/>
                        </a:lnTo>
                        <a:lnTo>
                          <a:pt x="6829" y="9088"/>
                        </a:lnTo>
                        <a:lnTo>
                          <a:pt x="6701" y="9095"/>
                        </a:lnTo>
                        <a:lnTo>
                          <a:pt x="6637" y="909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grpSp>
                <p:nvGrpSpPr>
                  <p:cNvPr id="376" name="Group 1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864951" y="643633"/>
                    <a:ext cx="218340" cy="173685"/>
                    <a:chOff x="2015" y="2759"/>
                    <a:chExt cx="841" cy="669"/>
                  </a:xfrm>
                  <a:solidFill>
                    <a:schemeClr val="bg1"/>
                  </a:solidFill>
                </p:grpSpPr>
                <p:sp>
                  <p:nvSpPr>
                    <p:cNvPr id="378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2135" y="2894"/>
                      <a:ext cx="601" cy="534"/>
                    </a:xfrm>
                    <a:custGeom>
                      <a:avLst/>
                      <a:gdLst>
                        <a:gd name="T0" fmla="*/ 902 w 1802"/>
                        <a:gd name="T1" fmla="*/ 0 h 1602"/>
                        <a:gd name="T2" fmla="*/ 2 w 1802"/>
                        <a:gd name="T3" fmla="*/ 742 h 1602"/>
                        <a:gd name="T4" fmla="*/ 2 w 1802"/>
                        <a:gd name="T5" fmla="*/ 743 h 1602"/>
                        <a:gd name="T6" fmla="*/ 2 w 1802"/>
                        <a:gd name="T7" fmla="*/ 746 h 1602"/>
                        <a:gd name="T8" fmla="*/ 0 w 1802"/>
                        <a:gd name="T9" fmla="*/ 749 h 1602"/>
                        <a:gd name="T10" fmla="*/ 0 w 1802"/>
                        <a:gd name="T11" fmla="*/ 751 h 1602"/>
                        <a:gd name="T12" fmla="*/ 0 w 1802"/>
                        <a:gd name="T13" fmla="*/ 1501 h 1602"/>
                        <a:gd name="T14" fmla="*/ 2 w 1802"/>
                        <a:gd name="T15" fmla="*/ 1521 h 1602"/>
                        <a:gd name="T16" fmla="*/ 16 w 1802"/>
                        <a:gd name="T17" fmla="*/ 1557 h 1602"/>
                        <a:gd name="T18" fmla="*/ 30 w 1802"/>
                        <a:gd name="T19" fmla="*/ 1572 h 1602"/>
                        <a:gd name="T20" fmla="*/ 45 w 1802"/>
                        <a:gd name="T21" fmla="*/ 1586 h 1602"/>
                        <a:gd name="T22" fmla="*/ 81 w 1802"/>
                        <a:gd name="T23" fmla="*/ 1601 h 1602"/>
                        <a:gd name="T24" fmla="*/ 100 w 1802"/>
                        <a:gd name="T25" fmla="*/ 1602 h 1602"/>
                        <a:gd name="T26" fmla="*/ 702 w 1802"/>
                        <a:gd name="T27" fmla="*/ 1602 h 1602"/>
                        <a:gd name="T28" fmla="*/ 702 w 1802"/>
                        <a:gd name="T29" fmla="*/ 1001 h 1602"/>
                        <a:gd name="T30" fmla="*/ 1102 w 1802"/>
                        <a:gd name="T31" fmla="*/ 1001 h 1602"/>
                        <a:gd name="T32" fmla="*/ 1102 w 1802"/>
                        <a:gd name="T33" fmla="*/ 1602 h 1602"/>
                        <a:gd name="T34" fmla="*/ 1703 w 1802"/>
                        <a:gd name="T35" fmla="*/ 1602 h 1602"/>
                        <a:gd name="T36" fmla="*/ 1723 w 1802"/>
                        <a:gd name="T37" fmla="*/ 1601 h 1602"/>
                        <a:gd name="T38" fmla="*/ 1758 w 1802"/>
                        <a:gd name="T39" fmla="*/ 1586 h 1602"/>
                        <a:gd name="T40" fmla="*/ 1773 w 1802"/>
                        <a:gd name="T41" fmla="*/ 1572 h 1602"/>
                        <a:gd name="T42" fmla="*/ 1786 w 1802"/>
                        <a:gd name="T43" fmla="*/ 1557 h 1602"/>
                        <a:gd name="T44" fmla="*/ 1802 w 1802"/>
                        <a:gd name="T45" fmla="*/ 1521 h 1602"/>
                        <a:gd name="T46" fmla="*/ 1802 w 1802"/>
                        <a:gd name="T47" fmla="*/ 1501 h 1602"/>
                        <a:gd name="T48" fmla="*/ 1802 w 1802"/>
                        <a:gd name="T49" fmla="*/ 751 h 1602"/>
                        <a:gd name="T50" fmla="*/ 1802 w 1802"/>
                        <a:gd name="T51" fmla="*/ 745 h 1602"/>
                        <a:gd name="T52" fmla="*/ 1801 w 1802"/>
                        <a:gd name="T53" fmla="*/ 742 h 1602"/>
                        <a:gd name="T54" fmla="*/ 902 w 1802"/>
                        <a:gd name="T55" fmla="*/ 0 h 16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802" h="1602">
                          <a:moveTo>
                            <a:pt x="902" y="0"/>
                          </a:moveTo>
                          <a:lnTo>
                            <a:pt x="2" y="742"/>
                          </a:lnTo>
                          <a:lnTo>
                            <a:pt x="2" y="743"/>
                          </a:lnTo>
                          <a:lnTo>
                            <a:pt x="2" y="746"/>
                          </a:lnTo>
                          <a:lnTo>
                            <a:pt x="0" y="749"/>
                          </a:lnTo>
                          <a:lnTo>
                            <a:pt x="0" y="751"/>
                          </a:lnTo>
                          <a:lnTo>
                            <a:pt x="0" y="1501"/>
                          </a:lnTo>
                          <a:lnTo>
                            <a:pt x="2" y="1521"/>
                          </a:lnTo>
                          <a:lnTo>
                            <a:pt x="16" y="1557"/>
                          </a:lnTo>
                          <a:lnTo>
                            <a:pt x="30" y="1572"/>
                          </a:lnTo>
                          <a:lnTo>
                            <a:pt x="45" y="1586"/>
                          </a:lnTo>
                          <a:lnTo>
                            <a:pt x="81" y="1601"/>
                          </a:lnTo>
                          <a:lnTo>
                            <a:pt x="100" y="1602"/>
                          </a:lnTo>
                          <a:lnTo>
                            <a:pt x="702" y="1602"/>
                          </a:lnTo>
                          <a:lnTo>
                            <a:pt x="702" y="1001"/>
                          </a:lnTo>
                          <a:lnTo>
                            <a:pt x="1102" y="1001"/>
                          </a:lnTo>
                          <a:lnTo>
                            <a:pt x="1102" y="1602"/>
                          </a:lnTo>
                          <a:lnTo>
                            <a:pt x="1703" y="1602"/>
                          </a:lnTo>
                          <a:lnTo>
                            <a:pt x="1723" y="1601"/>
                          </a:lnTo>
                          <a:lnTo>
                            <a:pt x="1758" y="1586"/>
                          </a:lnTo>
                          <a:lnTo>
                            <a:pt x="1773" y="1572"/>
                          </a:lnTo>
                          <a:lnTo>
                            <a:pt x="1786" y="1557"/>
                          </a:lnTo>
                          <a:lnTo>
                            <a:pt x="1802" y="1521"/>
                          </a:lnTo>
                          <a:lnTo>
                            <a:pt x="1802" y="1501"/>
                          </a:lnTo>
                          <a:lnTo>
                            <a:pt x="1802" y="751"/>
                          </a:lnTo>
                          <a:lnTo>
                            <a:pt x="1802" y="745"/>
                          </a:lnTo>
                          <a:lnTo>
                            <a:pt x="1801" y="742"/>
                          </a:lnTo>
                          <a:lnTo>
                            <a:pt x="902" y="0"/>
                          </a:lnTo>
                          <a:close/>
                        </a:path>
                      </a:pathLst>
                    </a:custGeom>
                    <a:grp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79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2015" y="2759"/>
                      <a:ext cx="841" cy="394"/>
                    </a:xfrm>
                    <a:custGeom>
                      <a:avLst/>
                      <a:gdLst>
                        <a:gd name="T0" fmla="*/ 2505 w 2522"/>
                        <a:gd name="T1" fmla="*/ 978 h 1181"/>
                        <a:gd name="T2" fmla="*/ 2162 w 2522"/>
                        <a:gd name="T3" fmla="*/ 694 h 1181"/>
                        <a:gd name="T4" fmla="*/ 2162 w 2522"/>
                        <a:gd name="T5" fmla="*/ 54 h 1181"/>
                        <a:gd name="T6" fmla="*/ 2162 w 2522"/>
                        <a:gd name="T7" fmla="*/ 44 h 1181"/>
                        <a:gd name="T8" fmla="*/ 2155 w 2522"/>
                        <a:gd name="T9" fmla="*/ 26 h 1181"/>
                        <a:gd name="T10" fmla="*/ 2149 w 2522"/>
                        <a:gd name="T11" fmla="*/ 18 h 1181"/>
                        <a:gd name="T12" fmla="*/ 2141 w 2522"/>
                        <a:gd name="T13" fmla="*/ 13 h 1181"/>
                        <a:gd name="T14" fmla="*/ 2123 w 2522"/>
                        <a:gd name="T15" fmla="*/ 5 h 1181"/>
                        <a:gd name="T16" fmla="*/ 2113 w 2522"/>
                        <a:gd name="T17" fmla="*/ 5 h 1181"/>
                        <a:gd name="T18" fmla="*/ 1812 w 2522"/>
                        <a:gd name="T19" fmla="*/ 5 h 1181"/>
                        <a:gd name="T20" fmla="*/ 1802 w 2522"/>
                        <a:gd name="T21" fmla="*/ 5 h 1181"/>
                        <a:gd name="T22" fmla="*/ 1783 w 2522"/>
                        <a:gd name="T23" fmla="*/ 13 h 1181"/>
                        <a:gd name="T24" fmla="*/ 1776 w 2522"/>
                        <a:gd name="T25" fmla="*/ 18 h 1181"/>
                        <a:gd name="T26" fmla="*/ 1770 w 2522"/>
                        <a:gd name="T27" fmla="*/ 26 h 1181"/>
                        <a:gd name="T28" fmla="*/ 1763 w 2522"/>
                        <a:gd name="T29" fmla="*/ 44 h 1181"/>
                        <a:gd name="T30" fmla="*/ 1762 w 2522"/>
                        <a:gd name="T31" fmla="*/ 54 h 1181"/>
                        <a:gd name="T32" fmla="*/ 1762 w 2522"/>
                        <a:gd name="T33" fmla="*/ 360 h 1181"/>
                        <a:gd name="T34" fmla="*/ 1380 w 2522"/>
                        <a:gd name="T35" fmla="*/ 41 h 1181"/>
                        <a:gd name="T36" fmla="*/ 1354 w 2522"/>
                        <a:gd name="T37" fmla="*/ 23 h 1181"/>
                        <a:gd name="T38" fmla="*/ 1295 w 2522"/>
                        <a:gd name="T39" fmla="*/ 1 h 1181"/>
                        <a:gd name="T40" fmla="*/ 1262 w 2522"/>
                        <a:gd name="T41" fmla="*/ 0 h 1181"/>
                        <a:gd name="T42" fmla="*/ 1227 w 2522"/>
                        <a:gd name="T43" fmla="*/ 1 h 1181"/>
                        <a:gd name="T44" fmla="*/ 1168 w 2522"/>
                        <a:gd name="T45" fmla="*/ 23 h 1181"/>
                        <a:gd name="T46" fmla="*/ 1142 w 2522"/>
                        <a:gd name="T47" fmla="*/ 41 h 1181"/>
                        <a:gd name="T48" fmla="*/ 17 w 2522"/>
                        <a:gd name="T49" fmla="*/ 978 h 1181"/>
                        <a:gd name="T50" fmla="*/ 10 w 2522"/>
                        <a:gd name="T51" fmla="*/ 985 h 1181"/>
                        <a:gd name="T52" fmla="*/ 1 w 2522"/>
                        <a:gd name="T53" fmla="*/ 1001 h 1181"/>
                        <a:gd name="T54" fmla="*/ 0 w 2522"/>
                        <a:gd name="T55" fmla="*/ 1012 h 1181"/>
                        <a:gd name="T56" fmla="*/ 0 w 2522"/>
                        <a:gd name="T57" fmla="*/ 1023 h 1181"/>
                        <a:gd name="T58" fmla="*/ 6 w 2522"/>
                        <a:gd name="T59" fmla="*/ 1040 h 1181"/>
                        <a:gd name="T60" fmla="*/ 12 w 2522"/>
                        <a:gd name="T61" fmla="*/ 1048 h 1181"/>
                        <a:gd name="T62" fmla="*/ 108 w 2522"/>
                        <a:gd name="T63" fmla="*/ 1164 h 1181"/>
                        <a:gd name="T64" fmla="*/ 122 w 2522"/>
                        <a:gd name="T65" fmla="*/ 1177 h 1181"/>
                        <a:gd name="T66" fmla="*/ 141 w 2522"/>
                        <a:gd name="T67" fmla="*/ 1181 h 1181"/>
                        <a:gd name="T68" fmla="*/ 160 w 2522"/>
                        <a:gd name="T69" fmla="*/ 1181 h 1181"/>
                        <a:gd name="T70" fmla="*/ 179 w 2522"/>
                        <a:gd name="T71" fmla="*/ 1171 h 1181"/>
                        <a:gd name="T72" fmla="*/ 1262 w 2522"/>
                        <a:gd name="T73" fmla="*/ 268 h 1181"/>
                        <a:gd name="T74" fmla="*/ 2344 w 2522"/>
                        <a:gd name="T75" fmla="*/ 1171 h 1181"/>
                        <a:gd name="T76" fmla="*/ 2358 w 2522"/>
                        <a:gd name="T77" fmla="*/ 1180 h 1181"/>
                        <a:gd name="T78" fmla="*/ 2377 w 2522"/>
                        <a:gd name="T79" fmla="*/ 1181 h 1181"/>
                        <a:gd name="T80" fmla="*/ 2383 w 2522"/>
                        <a:gd name="T81" fmla="*/ 1181 h 1181"/>
                        <a:gd name="T82" fmla="*/ 2401 w 2522"/>
                        <a:gd name="T83" fmla="*/ 1177 h 1181"/>
                        <a:gd name="T84" fmla="*/ 2414 w 2522"/>
                        <a:gd name="T85" fmla="*/ 1164 h 1181"/>
                        <a:gd name="T86" fmla="*/ 2512 w 2522"/>
                        <a:gd name="T87" fmla="*/ 1048 h 1181"/>
                        <a:gd name="T88" fmla="*/ 2518 w 2522"/>
                        <a:gd name="T89" fmla="*/ 1040 h 1181"/>
                        <a:gd name="T90" fmla="*/ 2522 w 2522"/>
                        <a:gd name="T91" fmla="*/ 1023 h 1181"/>
                        <a:gd name="T92" fmla="*/ 2522 w 2522"/>
                        <a:gd name="T93" fmla="*/ 1012 h 1181"/>
                        <a:gd name="T94" fmla="*/ 2521 w 2522"/>
                        <a:gd name="T95" fmla="*/ 1001 h 1181"/>
                        <a:gd name="T96" fmla="*/ 2512 w 2522"/>
                        <a:gd name="T97" fmla="*/ 985 h 1181"/>
                        <a:gd name="T98" fmla="*/ 2505 w 2522"/>
                        <a:gd name="T99" fmla="*/ 978 h 11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2522" h="1181">
                          <a:moveTo>
                            <a:pt x="2505" y="978"/>
                          </a:moveTo>
                          <a:lnTo>
                            <a:pt x="2162" y="694"/>
                          </a:lnTo>
                          <a:lnTo>
                            <a:pt x="2162" y="54"/>
                          </a:lnTo>
                          <a:lnTo>
                            <a:pt x="2162" y="44"/>
                          </a:lnTo>
                          <a:lnTo>
                            <a:pt x="2155" y="26"/>
                          </a:lnTo>
                          <a:lnTo>
                            <a:pt x="2149" y="18"/>
                          </a:lnTo>
                          <a:lnTo>
                            <a:pt x="2141" y="13"/>
                          </a:lnTo>
                          <a:lnTo>
                            <a:pt x="2123" y="5"/>
                          </a:lnTo>
                          <a:lnTo>
                            <a:pt x="2113" y="5"/>
                          </a:lnTo>
                          <a:lnTo>
                            <a:pt x="1812" y="5"/>
                          </a:lnTo>
                          <a:lnTo>
                            <a:pt x="1802" y="5"/>
                          </a:lnTo>
                          <a:lnTo>
                            <a:pt x="1783" y="13"/>
                          </a:lnTo>
                          <a:lnTo>
                            <a:pt x="1776" y="18"/>
                          </a:lnTo>
                          <a:lnTo>
                            <a:pt x="1770" y="26"/>
                          </a:lnTo>
                          <a:lnTo>
                            <a:pt x="1763" y="44"/>
                          </a:lnTo>
                          <a:lnTo>
                            <a:pt x="1762" y="54"/>
                          </a:lnTo>
                          <a:lnTo>
                            <a:pt x="1762" y="360"/>
                          </a:lnTo>
                          <a:lnTo>
                            <a:pt x="1380" y="41"/>
                          </a:lnTo>
                          <a:lnTo>
                            <a:pt x="1354" y="23"/>
                          </a:lnTo>
                          <a:lnTo>
                            <a:pt x="1295" y="1"/>
                          </a:lnTo>
                          <a:lnTo>
                            <a:pt x="1262" y="0"/>
                          </a:lnTo>
                          <a:lnTo>
                            <a:pt x="1227" y="1"/>
                          </a:lnTo>
                          <a:lnTo>
                            <a:pt x="1168" y="23"/>
                          </a:lnTo>
                          <a:lnTo>
                            <a:pt x="1142" y="41"/>
                          </a:lnTo>
                          <a:lnTo>
                            <a:pt x="17" y="978"/>
                          </a:lnTo>
                          <a:lnTo>
                            <a:pt x="10" y="985"/>
                          </a:lnTo>
                          <a:lnTo>
                            <a:pt x="1" y="1001"/>
                          </a:lnTo>
                          <a:lnTo>
                            <a:pt x="0" y="1012"/>
                          </a:lnTo>
                          <a:lnTo>
                            <a:pt x="0" y="1023"/>
                          </a:lnTo>
                          <a:lnTo>
                            <a:pt x="6" y="1040"/>
                          </a:lnTo>
                          <a:lnTo>
                            <a:pt x="12" y="1048"/>
                          </a:lnTo>
                          <a:lnTo>
                            <a:pt x="108" y="1164"/>
                          </a:lnTo>
                          <a:lnTo>
                            <a:pt x="122" y="1177"/>
                          </a:lnTo>
                          <a:lnTo>
                            <a:pt x="141" y="1181"/>
                          </a:lnTo>
                          <a:lnTo>
                            <a:pt x="160" y="1181"/>
                          </a:lnTo>
                          <a:lnTo>
                            <a:pt x="179" y="1171"/>
                          </a:lnTo>
                          <a:lnTo>
                            <a:pt x="1262" y="268"/>
                          </a:lnTo>
                          <a:lnTo>
                            <a:pt x="2344" y="1171"/>
                          </a:lnTo>
                          <a:lnTo>
                            <a:pt x="2358" y="1180"/>
                          </a:lnTo>
                          <a:lnTo>
                            <a:pt x="2377" y="1181"/>
                          </a:lnTo>
                          <a:lnTo>
                            <a:pt x="2383" y="1181"/>
                          </a:lnTo>
                          <a:lnTo>
                            <a:pt x="2401" y="1177"/>
                          </a:lnTo>
                          <a:lnTo>
                            <a:pt x="2414" y="1164"/>
                          </a:lnTo>
                          <a:lnTo>
                            <a:pt x="2512" y="1048"/>
                          </a:lnTo>
                          <a:lnTo>
                            <a:pt x="2518" y="1040"/>
                          </a:lnTo>
                          <a:lnTo>
                            <a:pt x="2522" y="1023"/>
                          </a:lnTo>
                          <a:lnTo>
                            <a:pt x="2522" y="1012"/>
                          </a:lnTo>
                          <a:lnTo>
                            <a:pt x="2521" y="1001"/>
                          </a:lnTo>
                          <a:lnTo>
                            <a:pt x="2512" y="985"/>
                          </a:lnTo>
                          <a:lnTo>
                            <a:pt x="2505" y="978"/>
                          </a:lnTo>
                          <a:close/>
                        </a:path>
                      </a:pathLst>
                    </a:custGeom>
                    <a:grpFill/>
                    <a:ln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377" name="포인트가 5개인 별 376"/>
                  <p:cNvSpPr/>
                  <p:nvPr/>
                </p:nvSpPr>
                <p:spPr>
                  <a:xfrm>
                    <a:off x="11189035" y="637971"/>
                    <a:ext cx="179348" cy="179348"/>
                  </a:xfrm>
                  <a:prstGeom prst="star5">
                    <a:avLst>
                      <a:gd name="adj" fmla="val 20625"/>
                      <a:gd name="hf" fmla="val 105146"/>
                      <a:gd name="vf" fmla="val 110557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68" name="덧셈 기호 367"/>
                <p:cNvSpPr/>
                <p:nvPr/>
              </p:nvSpPr>
              <p:spPr>
                <a:xfrm rot="18900000">
                  <a:off x="9643221" y="617053"/>
                  <a:ext cx="180000" cy="180000"/>
                </a:xfrm>
                <a:prstGeom prst="mathPlus">
                  <a:avLst>
                    <a:gd name="adj1" fmla="val 8552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9" name="그룹 358"/>
              <p:cNvGrpSpPr/>
              <p:nvPr/>
            </p:nvGrpSpPr>
            <p:grpSpPr>
              <a:xfrm>
                <a:off x="325874" y="489669"/>
                <a:ext cx="11628000" cy="6120664"/>
                <a:chOff x="325874" y="489669"/>
                <a:chExt cx="11628000" cy="6120664"/>
              </a:xfrm>
            </p:grpSpPr>
            <p:sp>
              <p:nvSpPr>
                <p:cNvPr id="360" name="직사각형 359"/>
                <p:cNvSpPr/>
                <p:nvPr/>
              </p:nvSpPr>
              <p:spPr>
                <a:xfrm>
                  <a:off x="1132845" y="489669"/>
                  <a:ext cx="6824663" cy="323850"/>
                </a:xfrm>
                <a:prstGeom prst="rect">
                  <a:avLst/>
                </a:prstGeom>
                <a:solidFill>
                  <a:srgbClr val="EBF3FA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1" latinLnBrk="0">
                    <a:defRPr/>
                  </a:pPr>
                  <a:r>
                    <a:rPr lang="en-US" altLang="ko-KR" sz="1400" b="1" i="1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</a:rPr>
                    <a:t>PPT PRESENTATION </a:t>
                  </a:r>
                  <a:r>
                    <a:rPr lang="en-US" altLang="ko-KR" sz="5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</a:rPr>
                    <a:t>Enjoy your stylish business and campus life with BIZCAM</a:t>
                  </a:r>
                  <a:endParaRPr lang="ko-KR" altLang="en-US" sz="32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endParaRPr>
                </a:p>
              </p:txBody>
            </p:sp>
            <p:sp>
              <p:nvSpPr>
                <p:cNvPr id="361" name="직사각형 360"/>
                <p:cNvSpPr/>
                <p:nvPr/>
              </p:nvSpPr>
              <p:spPr>
                <a:xfrm>
                  <a:off x="325874" y="901807"/>
                  <a:ext cx="11628000" cy="5708526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12700" dir="16200000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352" name="그룹 351"/>
            <p:cNvGrpSpPr/>
            <p:nvPr/>
          </p:nvGrpSpPr>
          <p:grpSpPr>
            <a:xfrm>
              <a:off x="6934019" y="565763"/>
              <a:ext cx="932285" cy="180000"/>
              <a:chOff x="6934019" y="667237"/>
              <a:chExt cx="932285" cy="180000"/>
            </a:xfrm>
          </p:grpSpPr>
          <p:sp>
            <p:nvSpPr>
              <p:cNvPr id="354" name="자유형 10">
                <a:extLst>
                  <a:ext uri="{FF2B5EF4-FFF2-40B4-BE49-F238E27FC236}">
                    <a16:creationId xmlns:a16="http://schemas.microsoft.com/office/drawing/2014/main" xmlns="" id="{081E68D0-4833-4797-B459-B55FFECDFF38}"/>
                  </a:ext>
                </a:extLst>
              </p:cNvPr>
              <p:cNvSpPr/>
              <p:nvPr/>
            </p:nvSpPr>
            <p:spPr>
              <a:xfrm>
                <a:off x="6934019" y="681248"/>
                <a:ext cx="167797" cy="165121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5" name="이등변 삼각형 354"/>
              <p:cNvSpPr/>
              <p:nvPr/>
            </p:nvSpPr>
            <p:spPr>
              <a:xfrm rot="10800000">
                <a:off x="7238999" y="719767"/>
                <a:ext cx="104556" cy="6036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6" name="덧셈 기호 355"/>
              <p:cNvSpPr/>
              <p:nvPr/>
            </p:nvSpPr>
            <p:spPr>
              <a:xfrm rot="18900000">
                <a:off x="7686304" y="667237"/>
                <a:ext cx="180000" cy="180000"/>
              </a:xfrm>
              <a:prstGeom prst="mathPlus">
                <a:avLst>
                  <a:gd name="adj1" fmla="val 8552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7" name="원호 356"/>
              <p:cNvSpPr/>
              <p:nvPr/>
            </p:nvSpPr>
            <p:spPr>
              <a:xfrm>
                <a:off x="7464940" y="690773"/>
                <a:ext cx="133173" cy="133173"/>
              </a:xfrm>
              <a:prstGeom prst="arc">
                <a:avLst>
                  <a:gd name="adj1" fmla="val 16200000"/>
                  <a:gd name="adj2" fmla="val 13365011"/>
                </a:avLst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3" name="직사각형 352"/>
            <p:cNvSpPr/>
            <p:nvPr/>
          </p:nvSpPr>
          <p:spPr>
            <a:xfrm>
              <a:off x="11715749" y="901067"/>
              <a:ext cx="175201" cy="5699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                                                                              ▼</a:t>
              </a:r>
            </a:p>
          </p:txBody>
        </p:sp>
      </p:grpSp>
      <p:sp>
        <p:nvSpPr>
          <p:cNvPr id="386" name="오른쪽 화살표 385"/>
          <p:cNvSpPr/>
          <p:nvPr/>
        </p:nvSpPr>
        <p:spPr>
          <a:xfrm>
            <a:off x="3547659" y="2630538"/>
            <a:ext cx="1993563" cy="936104"/>
          </a:xfrm>
          <a:prstGeom prst="righ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AutoShape 2" descr="히틀러 고향' 오스트리아에 '나치 잔재 청산' 바람 부나 - 세계일보"/>
          <p:cNvSpPr>
            <a:spLocks noChangeAspect="1" noChangeArrowheads="1"/>
          </p:cNvSpPr>
          <p:nvPr/>
        </p:nvSpPr>
        <p:spPr bwMode="auto">
          <a:xfrm>
            <a:off x="146489" y="3739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8" name="AutoShape 4" descr="히틀러 고향' 오스트리아에 '나치 잔재 청산' 바람 부나 - 세계일보"/>
          <p:cNvSpPr>
            <a:spLocks noChangeAspect="1" noChangeArrowheads="1"/>
          </p:cNvSpPr>
          <p:nvPr/>
        </p:nvSpPr>
        <p:spPr bwMode="auto">
          <a:xfrm>
            <a:off x="298889" y="5263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" name="AutoShape 6" descr="히틀러 고향' 오스트리아에 '나치 잔재 청산' 바람 부나 - 세계일보"/>
          <p:cNvSpPr>
            <a:spLocks noChangeAspect="1" noChangeArrowheads="1"/>
          </p:cNvSpPr>
          <p:nvPr/>
        </p:nvSpPr>
        <p:spPr bwMode="auto">
          <a:xfrm>
            <a:off x="451289" y="678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90" name="Picture 2" descr="무덤 일러스트 ai 무료다운로드 free gave illustration - Urbanbrush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92" y="2038160"/>
            <a:ext cx="2497169" cy="26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Picture 4" descr="2018년 12월 일흔살이 된 세계인권선언, 그리고 국가보안법 - 오마이뉴스 모바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255" y="2478843"/>
            <a:ext cx="3136663" cy="176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2" name="TextBox 391"/>
          <p:cNvSpPr txBox="1"/>
          <p:nvPr/>
        </p:nvSpPr>
        <p:spPr>
          <a:xfrm>
            <a:off x="861227" y="4859484"/>
            <a:ext cx="317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내댐</a:t>
            </a:r>
            <a:endParaRPr lang="en-US" altLang="ko-KR" dirty="0" smtClean="0"/>
          </a:p>
          <a:p>
            <a:r>
              <a:rPr lang="en-US" altLang="ko-KR" dirty="0" smtClean="0"/>
              <a:t>(3</a:t>
            </a:r>
            <a:r>
              <a:rPr lang="ko-KR" altLang="en-US" dirty="0" smtClean="0"/>
              <a:t>차 전직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3" name="TextBox 392"/>
          <p:cNvSpPr txBox="1"/>
          <p:nvPr/>
        </p:nvSpPr>
        <p:spPr>
          <a:xfrm>
            <a:off x="5669470" y="4511889"/>
            <a:ext cx="317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 싸우지 말자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어때요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3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  <p:bldP spid="346" grpId="0" animBg="1"/>
      <p:bldP spid="349" grpId="0"/>
      <p:bldP spid="386" grpId="0" animBg="1"/>
      <p:bldP spid="392" grpId="0"/>
      <p:bldP spid="393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파워포인트-원본파일-다운-free-powerpoint-ppt-template-1031</Template>
  <TotalTime>161</TotalTime>
  <Words>254</Words>
  <Application>Microsoft Office PowerPoint</Application>
  <PresentationFormat>화면 슬라이드 쇼(4:3)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세계 인권 선언문20418</dc:title>
  <dc:creator>ROG</dc:creator>
  <cp:lastModifiedBy>ROG</cp:lastModifiedBy>
  <cp:revision>21</cp:revision>
  <dcterms:created xsi:type="dcterms:W3CDTF">2021-03-24T01:15:16Z</dcterms:created>
  <dcterms:modified xsi:type="dcterms:W3CDTF">2021-03-28T23:53:15Z</dcterms:modified>
</cp:coreProperties>
</file>