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216011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6" y="-3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519" y="7431255"/>
            <a:ext cx="16725333" cy="7680118"/>
          </a:xfrm>
        </p:spPr>
        <p:txBody>
          <a:bodyPr anchor="b">
            <a:normAutofit/>
          </a:bodyPr>
          <a:lstStyle>
            <a:lvl1pPr algn="ctr">
              <a:defRPr sz="127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519" y="15111360"/>
            <a:ext cx="16725333" cy="440895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08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59" y="2268107"/>
            <a:ext cx="18085995" cy="16102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031" y="19171957"/>
            <a:ext cx="18346997" cy="2282331"/>
          </a:xfrm>
        </p:spPr>
        <p:txBody>
          <a:bodyPr anchor="b">
            <a:normAutofit/>
          </a:bodyPr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8027" y="2918722"/>
            <a:ext cx="17210966" cy="148061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725"/>
            </a:lvl1pPr>
            <a:lvl2pPr marL="1080044" indent="0">
              <a:buNone/>
              <a:defRPr sz="4725"/>
            </a:lvl2pPr>
            <a:lvl3pPr marL="2160087" indent="0">
              <a:buNone/>
              <a:defRPr sz="4725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011" y="21454293"/>
            <a:ext cx="18344226" cy="2866066"/>
          </a:xfrm>
        </p:spPr>
        <p:txBody>
          <a:bodyPr anchor="t"/>
          <a:lstStyle>
            <a:lvl1pPr marL="0" indent="0" algn="ctr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011" y="2555153"/>
            <a:ext cx="18344226" cy="14842609"/>
          </a:xfrm>
        </p:spPr>
        <p:txBody>
          <a:bodyPr anchor="ctr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011" y="18037767"/>
            <a:ext cx="18344226" cy="6306974"/>
          </a:xfrm>
        </p:spPr>
        <p:txBody>
          <a:bodyPr anchor="ctr"/>
          <a:lstStyle>
            <a:lvl1pPr marL="0" indent="0" algn="ctr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319" y="2560038"/>
            <a:ext cx="16482103" cy="12568811"/>
          </a:xfrm>
        </p:spPr>
        <p:txBody>
          <a:bodyPr anchor="ctr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48544" y="15160469"/>
            <a:ext cx="15506840" cy="2237299"/>
          </a:xfrm>
        </p:spPr>
        <p:txBody>
          <a:bodyPr anchor="t">
            <a:normAutofit/>
          </a:bodyPr>
          <a:lstStyle>
            <a:lvl1pPr marL="0" indent="0" algn="r">
              <a:buNone/>
              <a:defRPr sz="3307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011" y="18076290"/>
            <a:ext cx="18344226" cy="62551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263" y="3670026"/>
            <a:ext cx="1080056" cy="2455788"/>
          </a:xfrm>
          <a:prstGeom prst="rect">
            <a:avLst/>
          </a:prstGeom>
        </p:spPr>
        <p:txBody>
          <a:bodyPr vert="horz" lIns="216011" tIns="108006" rIns="216011" bIns="10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8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93139" y="12318271"/>
            <a:ext cx="1080056" cy="2455788"/>
          </a:xfrm>
          <a:prstGeom prst="rect">
            <a:avLst/>
          </a:prstGeom>
        </p:spPr>
        <p:txBody>
          <a:bodyPr vert="horz" lIns="216011" tIns="108006" rIns="216011" bIns="10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8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41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011" y="8932178"/>
            <a:ext cx="18344226" cy="1054854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996" y="19530182"/>
            <a:ext cx="18341454" cy="4790177"/>
          </a:xfrm>
        </p:spPr>
        <p:txBody>
          <a:bodyPr anchor="t"/>
          <a:lstStyle>
            <a:lvl1pPr marL="0" indent="0" algn="ctr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6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9011" y="2560038"/>
            <a:ext cx="18344226" cy="40754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19011" y="7920117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5670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19011" y="10800159"/>
            <a:ext cx="5848501" cy="135202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8437" y="7920117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5670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869089" y="10800159"/>
            <a:ext cx="5848501" cy="135202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4733" y="7920117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5670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114733" y="10800159"/>
            <a:ext cx="5848501" cy="135202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8" y="7668543"/>
            <a:ext cx="5974432" cy="7700095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62" y="7668543"/>
            <a:ext cx="5974432" cy="7700095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024" y="7668543"/>
            <a:ext cx="5974432" cy="770009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19011" y="2560038"/>
            <a:ext cx="18344226" cy="40754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19011" y="16395438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4725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03818" y="8142558"/>
            <a:ext cx="5478887" cy="673166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3780"/>
            </a:lvl2pPr>
            <a:lvl3pPr marL="2160087" indent="0">
              <a:buNone/>
              <a:defRPr sz="3780"/>
            </a:lvl3pPr>
            <a:lvl4pPr marL="3240131" indent="0">
              <a:buNone/>
              <a:defRPr sz="3780"/>
            </a:lvl4pPr>
            <a:lvl5pPr marL="4320174" indent="0">
              <a:buNone/>
              <a:defRPr sz="3780"/>
            </a:lvl5pPr>
            <a:lvl6pPr marL="5400218" indent="0">
              <a:buNone/>
              <a:defRPr sz="3780"/>
            </a:lvl6pPr>
            <a:lvl7pPr marL="6480261" indent="0">
              <a:buNone/>
              <a:defRPr sz="3780"/>
            </a:lvl7pPr>
            <a:lvl8pPr marL="7560305" indent="0">
              <a:buNone/>
              <a:defRPr sz="3780"/>
            </a:lvl8pPr>
            <a:lvl9pPr marL="8640348" indent="0">
              <a:buNone/>
              <a:defRPr sz="37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19011" y="18815478"/>
            <a:ext cx="5848501" cy="5504892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1487" y="16395438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4725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053896" y="8143297"/>
            <a:ext cx="5478887" cy="67535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3780"/>
            </a:lvl2pPr>
            <a:lvl3pPr marL="2160087" indent="0">
              <a:buNone/>
              <a:defRPr sz="3780"/>
            </a:lvl3pPr>
            <a:lvl4pPr marL="3240131" indent="0">
              <a:buNone/>
              <a:defRPr sz="3780"/>
            </a:lvl4pPr>
            <a:lvl5pPr marL="4320174" indent="0">
              <a:buNone/>
              <a:defRPr sz="3780"/>
            </a:lvl5pPr>
            <a:lvl6pPr marL="5400218" indent="0">
              <a:buNone/>
              <a:defRPr sz="3780"/>
            </a:lvl6pPr>
            <a:lvl7pPr marL="6480261" indent="0">
              <a:buNone/>
              <a:defRPr sz="3780"/>
            </a:lvl7pPr>
            <a:lvl8pPr marL="7560305" indent="0">
              <a:buNone/>
              <a:defRPr sz="3780"/>
            </a:lvl8pPr>
            <a:lvl9pPr marL="8640348" indent="0">
              <a:buNone/>
              <a:defRPr sz="37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69088" y="18815473"/>
            <a:ext cx="5850899" cy="5504892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14955" y="16395438"/>
            <a:ext cx="5848501" cy="2420034"/>
          </a:xfrm>
        </p:spPr>
        <p:txBody>
          <a:bodyPr anchor="b">
            <a:noAutofit/>
          </a:bodyPr>
          <a:lstStyle>
            <a:lvl1pPr marL="0" indent="0" algn="ctr">
              <a:buNone/>
              <a:defRPr sz="4725" b="0">
                <a:solidFill>
                  <a:schemeClr val="tx1"/>
                </a:solidFill>
              </a:defRPr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308077" y="8123719"/>
            <a:ext cx="5478887" cy="674989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3780"/>
            </a:lvl2pPr>
            <a:lvl3pPr marL="2160087" indent="0">
              <a:buNone/>
              <a:defRPr sz="3780"/>
            </a:lvl3pPr>
            <a:lvl4pPr marL="3240131" indent="0">
              <a:buNone/>
              <a:defRPr sz="3780"/>
            </a:lvl4pPr>
            <a:lvl5pPr marL="4320174" indent="0">
              <a:buNone/>
              <a:defRPr sz="3780"/>
            </a:lvl5pPr>
            <a:lvl6pPr marL="5400218" indent="0">
              <a:buNone/>
              <a:defRPr sz="3780"/>
            </a:lvl6pPr>
            <a:lvl7pPr marL="6480261" indent="0">
              <a:buNone/>
              <a:defRPr sz="3780"/>
            </a:lvl7pPr>
            <a:lvl8pPr marL="7560305" indent="0">
              <a:buNone/>
              <a:defRPr sz="3780"/>
            </a:lvl8pPr>
            <a:lvl9pPr marL="8640348" indent="0">
              <a:buNone/>
              <a:defRPr sz="37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114733" y="18815465"/>
            <a:ext cx="5848501" cy="55049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7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4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2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5708" y="2560040"/>
            <a:ext cx="4047527" cy="217603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013" y="2560040"/>
            <a:ext cx="14026677" cy="2176032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122" y="7395672"/>
            <a:ext cx="16992009" cy="7680168"/>
          </a:xfrm>
        </p:spPr>
        <p:txBody>
          <a:bodyPr anchor="b"/>
          <a:lstStyle>
            <a:lvl1pPr algn="ctr">
              <a:defRPr sz="944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122" y="15075830"/>
            <a:ext cx="16992009" cy="6328929"/>
          </a:xfrm>
        </p:spPr>
        <p:txBody>
          <a:bodyPr anchor="t"/>
          <a:lstStyle>
            <a:lvl1pPr marL="0" indent="0" algn="ctr">
              <a:buNone/>
              <a:defRPr sz="4725">
                <a:solidFill>
                  <a:schemeClr val="tx1"/>
                </a:solidFill>
              </a:defRPr>
            </a:lvl1pPr>
            <a:lvl2pPr marL="1080044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015" y="7275484"/>
            <a:ext cx="8965910" cy="1704487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9943" y="7275490"/>
            <a:ext cx="8973295" cy="1704487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10" y="7434539"/>
            <a:ext cx="8947130" cy="17272498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108" y="7434539"/>
            <a:ext cx="8947130" cy="17272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149" y="7707217"/>
            <a:ext cx="8639637" cy="2288261"/>
          </a:xfrm>
        </p:spPr>
        <p:txBody>
          <a:bodyPr anchor="b">
            <a:noAutofit/>
          </a:bodyPr>
          <a:lstStyle>
            <a:lvl1pPr marL="0" indent="0" algn="ctr">
              <a:buNone/>
              <a:defRPr sz="5670" b="0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149" y="9995480"/>
            <a:ext cx="8639637" cy="14324885"/>
          </a:xfrm>
        </p:spPr>
        <p:txBody>
          <a:bodyPr anchor="t"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3075" y="7707224"/>
            <a:ext cx="8673277" cy="2288256"/>
          </a:xfrm>
        </p:spPr>
        <p:txBody>
          <a:bodyPr anchor="b">
            <a:noAutofit/>
          </a:bodyPr>
          <a:lstStyle>
            <a:lvl1pPr marL="0" indent="0" algn="ctr">
              <a:buNone/>
              <a:defRPr sz="5670" b="0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3075" y="9995480"/>
            <a:ext cx="8673277" cy="14324885"/>
          </a:xfrm>
        </p:spPr>
        <p:txBody>
          <a:bodyPr anchor="t"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8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015" y="2560038"/>
            <a:ext cx="6567662" cy="7651212"/>
          </a:xfrm>
        </p:spPr>
        <p:txBody>
          <a:bodyPr anchor="b">
            <a:normAutofit/>
          </a:bodyPr>
          <a:lstStyle>
            <a:lvl1pPr algn="ctr">
              <a:defRPr sz="567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945" y="2560038"/>
            <a:ext cx="11360293" cy="2176032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015" y="10211252"/>
            <a:ext cx="6567662" cy="14109105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441" y="2561394"/>
            <a:ext cx="8098400" cy="21860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013" y="2561394"/>
            <a:ext cx="9271366" cy="7682373"/>
          </a:xfrm>
        </p:spPr>
        <p:txBody>
          <a:bodyPr anchor="b">
            <a:noAutofit/>
          </a:bodyPr>
          <a:lstStyle>
            <a:lvl1pPr algn="ctr">
              <a:defRPr sz="755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56657" y="3124409"/>
            <a:ext cx="7477649" cy="2063157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3780"/>
            </a:lvl2pPr>
            <a:lvl3pPr marL="2160087" indent="0">
              <a:buNone/>
              <a:defRPr sz="3780"/>
            </a:lvl3pPr>
            <a:lvl4pPr marL="3240131" indent="0">
              <a:buNone/>
              <a:defRPr sz="3780"/>
            </a:lvl4pPr>
            <a:lvl5pPr marL="4320174" indent="0">
              <a:buNone/>
              <a:defRPr sz="3780"/>
            </a:lvl5pPr>
            <a:lvl6pPr marL="5400218" indent="0">
              <a:buNone/>
              <a:defRPr sz="3780"/>
            </a:lvl6pPr>
            <a:lvl7pPr marL="6480261" indent="0">
              <a:buNone/>
              <a:defRPr sz="3780"/>
            </a:lvl7pPr>
            <a:lvl8pPr marL="7560305" indent="0">
              <a:buNone/>
              <a:defRPr sz="3780"/>
            </a:lvl8pPr>
            <a:lvl9pPr marL="8640348" indent="0">
              <a:buNone/>
              <a:defRPr sz="37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013" y="10243767"/>
            <a:ext cx="9271366" cy="14178200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80044" indent="0">
              <a:buNone/>
              <a:defRPr sz="2835"/>
            </a:lvl2pPr>
            <a:lvl3pPr marL="2160087" indent="0">
              <a:buNone/>
              <a:defRPr sz="2362"/>
            </a:lvl3pPr>
            <a:lvl4pPr marL="3240131" indent="0">
              <a:buNone/>
              <a:defRPr sz="2126"/>
            </a:lvl4pPr>
            <a:lvl5pPr marL="4320174" indent="0">
              <a:buNone/>
              <a:defRPr sz="2126"/>
            </a:lvl5pPr>
            <a:lvl6pPr marL="5400218" indent="0">
              <a:buNone/>
              <a:defRPr sz="2126"/>
            </a:lvl6pPr>
            <a:lvl7pPr marL="6480261" indent="0">
              <a:buNone/>
              <a:defRPr sz="2126"/>
            </a:lvl7pPr>
            <a:lvl8pPr marL="7560305" indent="0">
              <a:buNone/>
              <a:defRPr sz="2126"/>
            </a:lvl8pPr>
            <a:lvl9pPr marL="8640348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011" y="2560038"/>
            <a:ext cx="18344226" cy="40754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011" y="7275490"/>
            <a:ext cx="18344226" cy="170448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4761" y="24707038"/>
            <a:ext cx="486025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FB29F8-96B3-40C8-8545-974A4585F54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014" y="24707038"/>
            <a:ext cx="118226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28148" y="24707038"/>
            <a:ext cx="133509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58EA2A-6FC9-4B05-AAB2-F5E27A33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80044" rtl="0" eaLnBrk="1" latinLnBrk="1" hangingPunct="1">
        <a:spcBef>
          <a:spcPct val="0"/>
        </a:spcBef>
        <a:buNone/>
        <a:defRPr sz="944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10033" indent="-722864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47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700856" indent="-637821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"/>
        <a:defRPr sz="425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423720" indent="-510257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7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274148" indent="-510257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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954490" indent="-510257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759090" indent="-540022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673772" indent="-540022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6588455" indent="-540022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7337776" indent="-540022" algn="l" defTabSz="1080044" rtl="0" eaLnBrk="1" latinLnBrk="1" hangingPunct="1">
        <a:spcBef>
          <a:spcPct val="20000"/>
        </a:spcBef>
        <a:spcAft>
          <a:spcPts val="1417"/>
        </a:spcAft>
        <a:buClr>
          <a:schemeClr val="tx2"/>
        </a:buClr>
        <a:buSzPct val="70000"/>
        <a:buFont typeface="Wingdings 2" charset="2"/>
        <a:buChar char=""/>
        <a:defRPr sz="33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1080044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03A6B-2B9B-402D-AAB1-8DD260862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전투 순서도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B68AD-BC21-4570-9C08-850AAE06F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(Ramification)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0A6C-193A-44B8-BECD-7CC840DD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43" y="0"/>
            <a:ext cx="18344226" cy="5094189"/>
          </a:xfrm>
        </p:spPr>
        <p:txBody>
          <a:bodyPr>
            <a:normAutofit/>
          </a:bodyPr>
          <a:lstStyle/>
          <a:p>
            <a:r>
              <a:rPr lang="ko-KR" altLang="en-US" sz="19900" dirty="0"/>
              <a:t>순서도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C2A5BF15-66F2-4B72-8500-711606797DCA}"/>
              </a:ext>
            </a:extLst>
          </p:cNvPr>
          <p:cNvSpPr/>
          <p:nvPr/>
        </p:nvSpPr>
        <p:spPr>
          <a:xfrm>
            <a:off x="1277923" y="6305541"/>
            <a:ext cx="5686757" cy="23630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/>
              <a:t>게임 타이틀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8328E25-3709-4BF3-9701-5439D251B012}"/>
              </a:ext>
            </a:extLst>
          </p:cNvPr>
          <p:cNvSpPr/>
          <p:nvPr/>
        </p:nvSpPr>
        <p:spPr>
          <a:xfrm>
            <a:off x="12575237" y="5878841"/>
            <a:ext cx="4800600" cy="32164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게임 시작을 눌렀는가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5D88DF-69D5-4E73-9189-8648D6333D5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964680" y="7487042"/>
            <a:ext cx="56105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EC3F881-8D8F-4883-A10C-1E7E21F07972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8301039" y="4915505"/>
            <a:ext cx="2494760" cy="1085423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1A19C02-3B91-4B52-989F-9B1487ED3A2C}"/>
              </a:ext>
            </a:extLst>
          </p:cNvPr>
          <p:cNvCxnSpPr>
            <a:stCxn id="5" idx="0"/>
            <a:endCxn id="3" idx="0"/>
          </p:cNvCxnSpPr>
          <p:nvPr/>
        </p:nvCxnSpPr>
        <p:spPr>
          <a:xfrm rot="16200000" flipH="1" flipV="1">
            <a:off x="9335070" y="665073"/>
            <a:ext cx="426700" cy="10854235"/>
          </a:xfrm>
          <a:prstGeom prst="bentConnector3">
            <a:avLst>
              <a:gd name="adj1" fmla="val -535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C802F-6BD4-4447-93AD-60952C95D484}"/>
              </a:ext>
            </a:extLst>
          </p:cNvPr>
          <p:cNvSpPr txBox="1"/>
          <p:nvPr/>
        </p:nvSpPr>
        <p:spPr>
          <a:xfrm>
            <a:off x="8797276" y="493414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아니요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834DA-077F-4C9A-AFE6-5E138F6D1ACD}"/>
              </a:ext>
            </a:extLst>
          </p:cNvPr>
          <p:cNvSpPr txBox="1"/>
          <p:nvPr/>
        </p:nvSpPr>
        <p:spPr>
          <a:xfrm>
            <a:off x="9421144" y="95688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예</a:t>
            </a:r>
            <a:endParaRPr lang="ko-KR" altLang="en-US" dirty="0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C02BE23D-6DDC-47EC-B277-9C63E5630753}"/>
              </a:ext>
            </a:extLst>
          </p:cNvPr>
          <p:cNvSpPr/>
          <p:nvPr/>
        </p:nvSpPr>
        <p:spPr>
          <a:xfrm>
            <a:off x="11826238" y="11163303"/>
            <a:ext cx="5992678" cy="32164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게임 클리어 조건을 만족했는가</a:t>
            </a:r>
            <a:r>
              <a:rPr lang="en-US" altLang="ko-KR" sz="3600" dirty="0"/>
              <a:t>&gt;?</a:t>
            </a:r>
            <a:endParaRPr lang="ko-KR" altLang="en-US" sz="3600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5AC3604-C6CE-4B57-BA20-4E13FC9E95B5}"/>
              </a:ext>
            </a:extLst>
          </p:cNvPr>
          <p:cNvSpPr/>
          <p:nvPr/>
        </p:nvSpPr>
        <p:spPr>
          <a:xfrm>
            <a:off x="1277922" y="11590003"/>
            <a:ext cx="5686757" cy="2363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인 게임 화면으로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229C06-B3E2-4AE0-AFE0-1F380981223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964679" y="12771504"/>
            <a:ext cx="4861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CCA20D5-68B6-419F-9E6D-5466F9F1CB8F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5400000" flipH="1">
            <a:off x="9258589" y="8815717"/>
            <a:ext cx="426700" cy="10701276"/>
          </a:xfrm>
          <a:prstGeom prst="bentConnector3">
            <a:avLst>
              <a:gd name="adj1" fmla="val -535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ED7BEC-E009-4826-8225-2EDC784A7B5F}"/>
              </a:ext>
            </a:extLst>
          </p:cNvPr>
          <p:cNvSpPr txBox="1"/>
          <p:nvPr/>
        </p:nvSpPr>
        <p:spPr>
          <a:xfrm>
            <a:off x="8559369" y="1395640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아니요</a:t>
            </a:r>
            <a:endParaRPr lang="ko-KR" altLang="en-US" dirty="0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3FFD0FC9-F155-48FB-9B27-52C40EDF9FC3}"/>
              </a:ext>
            </a:extLst>
          </p:cNvPr>
          <p:cNvSpPr/>
          <p:nvPr/>
        </p:nvSpPr>
        <p:spPr>
          <a:xfrm>
            <a:off x="1277922" y="15860604"/>
            <a:ext cx="5686757" cy="2363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다음 스테이지로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73B11D9-CA2F-4026-8D74-30439283E609}"/>
              </a:ext>
            </a:extLst>
          </p:cNvPr>
          <p:cNvCxnSpPr>
            <a:cxnSpLocks/>
            <a:stCxn id="17" idx="3"/>
            <a:endCxn id="28" idx="3"/>
          </p:cNvCxnSpPr>
          <p:nvPr/>
        </p:nvCxnSpPr>
        <p:spPr>
          <a:xfrm flipH="1">
            <a:off x="6964679" y="12771504"/>
            <a:ext cx="10854237" cy="4270601"/>
          </a:xfrm>
          <a:prstGeom prst="bentConnector3">
            <a:avLst>
              <a:gd name="adj1" fmla="val -21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F960B4-06F1-4C9D-8263-A4D691744482}"/>
              </a:ext>
            </a:extLst>
          </p:cNvPr>
          <p:cNvSpPr txBox="1"/>
          <p:nvPr/>
        </p:nvSpPr>
        <p:spPr>
          <a:xfrm>
            <a:off x="9155561" y="1633421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예</a:t>
            </a:r>
            <a:endParaRPr lang="ko-KR" altLang="en-US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0F3C58F-33FC-4B02-9239-BF53373486F9}"/>
              </a:ext>
            </a:extLst>
          </p:cNvPr>
          <p:cNvSpPr/>
          <p:nvPr/>
        </p:nvSpPr>
        <p:spPr>
          <a:xfrm>
            <a:off x="1277921" y="20447124"/>
            <a:ext cx="5686757" cy="2363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적과 조우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34A9E0A-E927-4CB8-8E9A-10A05D87C172}"/>
              </a:ext>
            </a:extLst>
          </p:cNvPr>
          <p:cNvCxnSpPr>
            <a:cxnSpLocks/>
            <a:stCxn id="18" idx="1"/>
            <a:endCxn id="33" idx="1"/>
          </p:cNvCxnSpPr>
          <p:nvPr/>
        </p:nvCxnSpPr>
        <p:spPr>
          <a:xfrm rot="10800000" flipV="1">
            <a:off x="1277922" y="12771503"/>
            <a:ext cx="1" cy="8857121"/>
          </a:xfrm>
          <a:prstGeom prst="bentConnector3">
            <a:avLst>
              <a:gd name="adj1" fmla="val 228601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3B9EA883-C171-4B3B-8B7D-A95B3926D9C2}"/>
              </a:ext>
            </a:extLst>
          </p:cNvPr>
          <p:cNvSpPr/>
          <p:nvPr/>
        </p:nvSpPr>
        <p:spPr>
          <a:xfrm>
            <a:off x="12391797" y="20447123"/>
            <a:ext cx="5686757" cy="2363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적 과 전투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DBDC7D-A4BA-4272-8E01-BC3DEB9D95E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64678" y="21628625"/>
            <a:ext cx="5610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2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17</TotalTime>
  <Words>31</Words>
  <Application>Microsoft Office PowerPoint</Application>
  <PresentationFormat>사용자 지정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메이플스토리</vt:lpstr>
      <vt:lpstr>Calisto MT</vt:lpstr>
      <vt:lpstr>Wingdings 2</vt:lpstr>
      <vt:lpstr>슬레이트</vt:lpstr>
      <vt:lpstr>전투 순서도</vt:lpstr>
      <vt:lpstr>순서도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전투 순서도</dc:title>
  <dc:creator>김 EH현</dc:creator>
  <cp:lastModifiedBy>김 EH현</cp:lastModifiedBy>
  <cp:revision>15</cp:revision>
  <dcterms:created xsi:type="dcterms:W3CDTF">2021-06-22T15:03:17Z</dcterms:created>
  <dcterms:modified xsi:type="dcterms:W3CDTF">2021-06-22T15:20:38Z</dcterms:modified>
</cp:coreProperties>
</file>