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7" y="-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CF395-52F5-4DA0-813C-5BB16D6CBE7A}" type="doc">
      <dgm:prSet loTypeId="urn:microsoft.com/office/officeart/2005/8/layout/process3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7B1767A5-E2B4-417C-A191-74975F077DA5}">
      <dgm:prSet phldrT="[텍스트]" custT="1"/>
      <dgm:spPr/>
      <dgm:t>
        <a:bodyPr/>
        <a:lstStyle/>
        <a:p>
          <a:pPr latinLnBrk="1"/>
          <a:r>
            <a:rPr lang="ko-KR" altLang="en-US" sz="1800" b="1" dirty="0" smtClean="0">
              <a:latin typeface="+mn-lt"/>
            </a:rPr>
            <a:t>메인 화면</a:t>
          </a:r>
          <a:endParaRPr lang="ko-KR" altLang="en-US" sz="1800" b="1" dirty="0">
            <a:latin typeface="+mn-lt"/>
          </a:endParaRPr>
        </a:p>
      </dgm:t>
    </dgm:pt>
    <dgm:pt modelId="{5678F6C3-47C3-41D3-805E-F15C8F99E0CF}" type="parTrans" cxnId="{DD4598AD-7683-43F3-96CF-34C45FA685A6}">
      <dgm:prSet/>
      <dgm:spPr/>
      <dgm:t>
        <a:bodyPr/>
        <a:lstStyle/>
        <a:p>
          <a:pPr latinLnBrk="1"/>
          <a:endParaRPr lang="ko-KR" altLang="en-US"/>
        </a:p>
      </dgm:t>
    </dgm:pt>
    <dgm:pt modelId="{E4E38B87-42A5-406A-A368-EB831C9762E5}" type="sibTrans" cxnId="{DD4598AD-7683-43F3-96CF-34C45FA685A6}">
      <dgm:prSet/>
      <dgm:spPr/>
      <dgm:t>
        <a:bodyPr/>
        <a:lstStyle/>
        <a:p>
          <a:pPr latinLnBrk="1"/>
          <a:endParaRPr lang="ko-KR" altLang="en-US"/>
        </a:p>
      </dgm:t>
    </dgm:pt>
    <dgm:pt modelId="{9F513D83-B27D-4E32-B03E-4B5D5FFD2127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게임 시작 버튼</a:t>
          </a:r>
          <a:endParaRPr lang="ko-KR" altLang="en-US" sz="1400" dirty="0"/>
        </a:p>
      </dgm:t>
    </dgm:pt>
    <dgm:pt modelId="{ED3D4943-3163-4F5E-AB3A-DF19E76DBAFF}" type="parTrans" cxnId="{F606DB77-474F-4951-86F0-1AD3530981D3}">
      <dgm:prSet/>
      <dgm:spPr/>
      <dgm:t>
        <a:bodyPr/>
        <a:lstStyle/>
        <a:p>
          <a:pPr latinLnBrk="1"/>
          <a:endParaRPr lang="ko-KR" altLang="en-US"/>
        </a:p>
      </dgm:t>
    </dgm:pt>
    <dgm:pt modelId="{54E09406-894D-429B-A6CB-2B41CCDB3B63}" type="sibTrans" cxnId="{F606DB77-474F-4951-86F0-1AD3530981D3}">
      <dgm:prSet/>
      <dgm:spPr/>
      <dgm:t>
        <a:bodyPr/>
        <a:lstStyle/>
        <a:p>
          <a:pPr latinLnBrk="1"/>
          <a:endParaRPr lang="ko-KR" altLang="en-US"/>
        </a:p>
      </dgm:t>
    </dgm:pt>
    <dgm:pt modelId="{D961D363-6F29-4BED-853B-C76B6F3BA4AF}">
      <dgm:prSet phldrT="[텍스트]" custT="1"/>
      <dgm:spPr/>
      <dgm:t>
        <a:bodyPr/>
        <a:lstStyle/>
        <a:p>
          <a:pPr latinLnBrk="1"/>
          <a:r>
            <a:rPr lang="ko-KR" altLang="en-US" sz="1800" b="1" dirty="0" smtClean="0">
              <a:latin typeface="+mn-lt"/>
            </a:rPr>
            <a:t>인 게임</a:t>
          </a:r>
          <a:r>
            <a:rPr lang="en-US" altLang="ko-KR" sz="1800" b="1" dirty="0" smtClean="0">
              <a:latin typeface="+mn-lt"/>
            </a:rPr>
            <a:t>(</a:t>
          </a:r>
          <a:r>
            <a:rPr lang="ko-KR" altLang="en-US" sz="1800" b="1" dirty="0" smtClean="0">
              <a:latin typeface="+mn-lt"/>
            </a:rPr>
            <a:t>메인 로비</a:t>
          </a:r>
          <a:r>
            <a:rPr lang="en-US" altLang="ko-KR" sz="1800" b="1" dirty="0" smtClean="0">
              <a:latin typeface="+mn-lt"/>
            </a:rPr>
            <a:t>)</a:t>
          </a:r>
          <a:endParaRPr lang="ko-KR" altLang="en-US" sz="1800" b="1" dirty="0">
            <a:latin typeface="+mn-lt"/>
          </a:endParaRPr>
        </a:p>
      </dgm:t>
    </dgm:pt>
    <dgm:pt modelId="{F4CCF1C5-2392-490A-8BFA-66550C6AFB56}" type="parTrans" cxnId="{EDA700B9-63EB-4A43-B406-A21FD6B8303A}">
      <dgm:prSet/>
      <dgm:spPr/>
      <dgm:t>
        <a:bodyPr/>
        <a:lstStyle/>
        <a:p>
          <a:pPr latinLnBrk="1"/>
          <a:endParaRPr lang="ko-KR" altLang="en-US"/>
        </a:p>
      </dgm:t>
    </dgm:pt>
    <dgm:pt modelId="{850AEFCC-0426-4457-9FB9-196029D29963}" type="sibTrans" cxnId="{EDA700B9-63EB-4A43-B406-A21FD6B8303A}">
      <dgm:prSet/>
      <dgm:spPr/>
      <dgm:t>
        <a:bodyPr/>
        <a:lstStyle/>
        <a:p>
          <a:pPr latinLnBrk="1"/>
          <a:endParaRPr lang="ko-KR" altLang="en-US"/>
        </a:p>
      </dgm:t>
    </dgm:pt>
    <dgm:pt modelId="{72D30A5C-02D2-4A3F-BCBF-2B3CA9F5F4B1}">
      <dgm:prSet phldrT="[텍스트]" custT="1"/>
      <dgm:spPr/>
      <dgm:t>
        <a:bodyPr/>
        <a:lstStyle/>
        <a:p>
          <a:pPr latinLnBrk="1"/>
          <a:r>
            <a:rPr lang="ko-KR" altLang="en-US" sz="1400" smtClean="0"/>
            <a:t>스테이지 선택    </a:t>
          </a:r>
          <a:r>
            <a:rPr lang="ko-KR" altLang="en-US" sz="1400" dirty="0" smtClean="0"/>
            <a:t>장소</a:t>
          </a:r>
          <a:endParaRPr lang="ko-KR" altLang="en-US" sz="1400" dirty="0"/>
        </a:p>
      </dgm:t>
    </dgm:pt>
    <dgm:pt modelId="{4395076D-BC52-4D10-8D74-F0ACB9A438E0}" type="parTrans" cxnId="{94635309-7CCD-4EC6-9DE7-F8A3C1E25482}">
      <dgm:prSet/>
      <dgm:spPr/>
      <dgm:t>
        <a:bodyPr/>
        <a:lstStyle/>
        <a:p>
          <a:pPr latinLnBrk="1"/>
          <a:endParaRPr lang="ko-KR" altLang="en-US"/>
        </a:p>
      </dgm:t>
    </dgm:pt>
    <dgm:pt modelId="{049DA5E7-2646-4733-AA54-E93E8CB2B9AF}" type="sibTrans" cxnId="{94635309-7CCD-4EC6-9DE7-F8A3C1E25482}">
      <dgm:prSet/>
      <dgm:spPr/>
      <dgm:t>
        <a:bodyPr/>
        <a:lstStyle/>
        <a:p>
          <a:pPr latinLnBrk="1"/>
          <a:endParaRPr lang="ko-KR" altLang="en-US"/>
        </a:p>
      </dgm:t>
    </dgm:pt>
    <dgm:pt modelId="{4BDD8112-EBC6-48AC-BBAB-FBDA466C8C2A}">
      <dgm:prSet phldrT="[텍스트]" custT="1"/>
      <dgm:spPr/>
      <dgm:t>
        <a:bodyPr/>
        <a:lstStyle/>
        <a:p>
          <a:pPr latinLnBrk="1"/>
          <a:r>
            <a:rPr lang="ko-KR" altLang="en-US" sz="1800" b="1" dirty="0" smtClean="0">
              <a:latin typeface="+mn-lt"/>
            </a:rPr>
            <a:t>인 게임 </a:t>
          </a:r>
          <a:r>
            <a:rPr lang="en-US" altLang="ko-KR" sz="1800" b="1" dirty="0" smtClean="0">
              <a:latin typeface="+mn-lt"/>
            </a:rPr>
            <a:t>(</a:t>
          </a:r>
          <a:r>
            <a:rPr lang="ko-KR" altLang="en-US" sz="1800" b="1" dirty="0" smtClean="0">
              <a:latin typeface="+mn-lt"/>
            </a:rPr>
            <a:t>스테이지</a:t>
          </a:r>
          <a:r>
            <a:rPr lang="en-US" altLang="ko-KR" sz="1800" b="1" dirty="0" smtClean="0">
              <a:latin typeface="+mn-lt"/>
            </a:rPr>
            <a:t>)</a:t>
          </a:r>
          <a:endParaRPr lang="ko-KR" altLang="en-US" sz="1800" b="1" dirty="0">
            <a:latin typeface="+mn-lt"/>
          </a:endParaRPr>
        </a:p>
      </dgm:t>
    </dgm:pt>
    <dgm:pt modelId="{C4F5E110-30BD-483A-9B3C-2E1ADE4B367D}" type="parTrans" cxnId="{07EB380C-1F0D-4FA4-8FEA-0DC9F4535F3F}">
      <dgm:prSet/>
      <dgm:spPr/>
      <dgm:t>
        <a:bodyPr/>
        <a:lstStyle/>
        <a:p>
          <a:pPr latinLnBrk="1"/>
          <a:endParaRPr lang="ko-KR" altLang="en-US"/>
        </a:p>
      </dgm:t>
    </dgm:pt>
    <dgm:pt modelId="{A54F983C-5FAB-4E56-AA5D-7D85F3422842}" type="sibTrans" cxnId="{07EB380C-1F0D-4FA4-8FEA-0DC9F4535F3F}">
      <dgm:prSet/>
      <dgm:spPr/>
      <dgm:t>
        <a:bodyPr/>
        <a:lstStyle/>
        <a:p>
          <a:pPr latinLnBrk="1"/>
          <a:endParaRPr lang="ko-KR" altLang="en-US"/>
        </a:p>
      </dgm:t>
    </dgm:pt>
    <dgm:pt modelId="{D983085A-BA30-4824-88EC-FD25E2BB253B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메인 로비로 가는 버튼</a:t>
          </a:r>
          <a:endParaRPr lang="ko-KR" altLang="en-US" sz="1400" dirty="0"/>
        </a:p>
      </dgm:t>
    </dgm:pt>
    <dgm:pt modelId="{3573BAB4-D3D9-401A-9A88-7BD2A10EBBB6}" type="parTrans" cxnId="{8D672919-662B-4788-B14F-7330DFD6747B}">
      <dgm:prSet/>
      <dgm:spPr/>
      <dgm:t>
        <a:bodyPr/>
        <a:lstStyle/>
        <a:p>
          <a:pPr latinLnBrk="1"/>
          <a:endParaRPr lang="ko-KR" altLang="en-US"/>
        </a:p>
      </dgm:t>
    </dgm:pt>
    <dgm:pt modelId="{7F4A17A6-47A5-4147-8BD4-5D3079C4C050}" type="sibTrans" cxnId="{8D672919-662B-4788-B14F-7330DFD6747B}">
      <dgm:prSet/>
      <dgm:spPr/>
      <dgm:t>
        <a:bodyPr/>
        <a:lstStyle/>
        <a:p>
          <a:pPr latinLnBrk="1"/>
          <a:endParaRPr lang="ko-KR" altLang="en-US"/>
        </a:p>
      </dgm:t>
    </dgm:pt>
    <dgm:pt modelId="{ECFA1E46-8A55-4C46-BA8A-A90B748E7EFB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게임 종료 버튼</a:t>
          </a:r>
          <a:endParaRPr lang="ko-KR" altLang="en-US" sz="1400" dirty="0"/>
        </a:p>
      </dgm:t>
    </dgm:pt>
    <dgm:pt modelId="{37B0E90C-106D-4BC9-8803-E735B5CAEDDC}" type="parTrans" cxnId="{7A46F094-5422-4B27-9505-DE486BDB84DA}">
      <dgm:prSet/>
      <dgm:spPr/>
      <dgm:t>
        <a:bodyPr/>
        <a:lstStyle/>
        <a:p>
          <a:pPr latinLnBrk="1"/>
          <a:endParaRPr lang="ko-KR" altLang="en-US"/>
        </a:p>
      </dgm:t>
    </dgm:pt>
    <dgm:pt modelId="{31FEC079-E156-4578-A845-516A3BE68859}" type="sibTrans" cxnId="{7A46F094-5422-4B27-9505-DE486BDB84DA}">
      <dgm:prSet/>
      <dgm:spPr/>
      <dgm:t>
        <a:bodyPr/>
        <a:lstStyle/>
        <a:p>
          <a:pPr latinLnBrk="1"/>
          <a:endParaRPr lang="ko-KR" altLang="en-US"/>
        </a:p>
      </dgm:t>
    </dgm:pt>
    <dgm:pt modelId="{66084B21-D2A4-4D24-A754-0712BAC1116A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옵션 버튼</a:t>
          </a:r>
          <a:endParaRPr lang="ko-KR" altLang="en-US" sz="1400" dirty="0"/>
        </a:p>
      </dgm:t>
    </dgm:pt>
    <dgm:pt modelId="{301E94E3-D4C5-465F-B43A-60F66ED0D896}" type="parTrans" cxnId="{B52CB57C-6390-42C5-9E49-4453E4F12BD4}">
      <dgm:prSet/>
      <dgm:spPr/>
      <dgm:t>
        <a:bodyPr/>
        <a:lstStyle/>
        <a:p>
          <a:pPr latinLnBrk="1"/>
          <a:endParaRPr lang="ko-KR" altLang="en-US"/>
        </a:p>
      </dgm:t>
    </dgm:pt>
    <dgm:pt modelId="{F82B131B-A114-479B-A9E9-528ABA822765}" type="sibTrans" cxnId="{B52CB57C-6390-42C5-9E49-4453E4F12BD4}">
      <dgm:prSet/>
      <dgm:spPr/>
      <dgm:t>
        <a:bodyPr/>
        <a:lstStyle/>
        <a:p>
          <a:pPr latinLnBrk="1"/>
          <a:endParaRPr lang="ko-KR" altLang="en-US"/>
        </a:p>
      </dgm:t>
    </dgm:pt>
    <dgm:pt modelId="{417ECE53-2269-482F-A42D-4A08914A7022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난이도 선택 창</a:t>
          </a:r>
          <a:endParaRPr lang="ko-KR" altLang="en-US" sz="1400" dirty="0"/>
        </a:p>
      </dgm:t>
    </dgm:pt>
    <dgm:pt modelId="{B4711232-B0F6-4267-B831-FCF8B5EA7114}" type="parTrans" cxnId="{AF72A242-12F5-43A1-8BBB-8E9B56FACE11}">
      <dgm:prSet/>
      <dgm:spPr/>
      <dgm:t>
        <a:bodyPr/>
        <a:lstStyle/>
        <a:p>
          <a:pPr latinLnBrk="1"/>
          <a:endParaRPr lang="ko-KR" altLang="en-US"/>
        </a:p>
      </dgm:t>
    </dgm:pt>
    <dgm:pt modelId="{18328588-0215-49CF-A99F-2E759CF41E5D}" type="sibTrans" cxnId="{AF72A242-12F5-43A1-8BBB-8E9B56FACE11}">
      <dgm:prSet/>
      <dgm:spPr/>
      <dgm:t>
        <a:bodyPr/>
        <a:lstStyle/>
        <a:p>
          <a:pPr latinLnBrk="1"/>
          <a:endParaRPr lang="ko-KR" altLang="en-US"/>
        </a:p>
      </dgm:t>
    </dgm:pt>
    <dgm:pt modelId="{3E12CE88-0838-4CE3-B3B4-9A0DBED46014}" type="pres">
      <dgm:prSet presAssocID="{1D7CF395-52F5-4DA0-813C-5BB16D6CBE7A}" presName="linearFlow" presStyleCnt="0">
        <dgm:presLayoutVars>
          <dgm:dir/>
          <dgm:animLvl val="lvl"/>
          <dgm:resizeHandles val="exact"/>
        </dgm:presLayoutVars>
      </dgm:prSet>
      <dgm:spPr/>
    </dgm:pt>
    <dgm:pt modelId="{E6349D09-1C17-46B4-82AC-00FB1C22B84D}" type="pres">
      <dgm:prSet presAssocID="{7B1767A5-E2B4-417C-A191-74975F077DA5}" presName="composite" presStyleCnt="0"/>
      <dgm:spPr/>
    </dgm:pt>
    <dgm:pt modelId="{426B31C8-3EA8-4B5B-8483-44AA9206C357}" type="pres">
      <dgm:prSet presAssocID="{7B1767A5-E2B4-417C-A191-74975F077DA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33AE3D9-2F4B-4117-BC7B-4C5A601951EE}" type="pres">
      <dgm:prSet presAssocID="{7B1767A5-E2B4-417C-A191-74975F077DA5}" presName="parSh" presStyleLbl="node1" presStyleIdx="0" presStyleCnt="3" custScaleX="203951" custScaleY="88241"/>
      <dgm:spPr/>
      <dgm:t>
        <a:bodyPr/>
        <a:lstStyle/>
        <a:p>
          <a:pPr latinLnBrk="1"/>
          <a:endParaRPr lang="ko-KR" altLang="en-US"/>
        </a:p>
      </dgm:t>
    </dgm:pt>
    <dgm:pt modelId="{A94F6E11-10F5-4BD9-95C4-B1C399D03F4D}" type="pres">
      <dgm:prSet presAssocID="{7B1767A5-E2B4-417C-A191-74975F077DA5}" presName="desTx" presStyleLbl="fgAcc1" presStyleIdx="0" presStyleCnt="3" custScaleX="181363" custScaleY="48041" custLinFactNeighborX="1857" custLinFactNeighborY="-2088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AB8402-48E1-4CE4-817A-706611FA29B4}" type="pres">
      <dgm:prSet presAssocID="{E4E38B87-42A5-406A-A368-EB831C9762E5}" presName="sibTrans" presStyleLbl="sibTrans2D1" presStyleIdx="0" presStyleCnt="2"/>
      <dgm:spPr/>
    </dgm:pt>
    <dgm:pt modelId="{D9CFC6B4-1644-401F-A94B-05D95AADAF98}" type="pres">
      <dgm:prSet presAssocID="{E4E38B87-42A5-406A-A368-EB831C9762E5}" presName="connTx" presStyleLbl="sibTrans2D1" presStyleIdx="0" presStyleCnt="2"/>
      <dgm:spPr/>
    </dgm:pt>
    <dgm:pt modelId="{53E65DBA-A138-43DC-9AA8-8EC86781B81D}" type="pres">
      <dgm:prSet presAssocID="{D961D363-6F29-4BED-853B-C76B6F3BA4AF}" presName="composite" presStyleCnt="0"/>
      <dgm:spPr/>
    </dgm:pt>
    <dgm:pt modelId="{A3EFDD4B-9916-4549-BAC1-A5BA9A920603}" type="pres">
      <dgm:prSet presAssocID="{D961D363-6F29-4BED-853B-C76B6F3BA4A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003C58-E1A2-4E77-B1E7-43DF2EC52A01}" type="pres">
      <dgm:prSet presAssocID="{D961D363-6F29-4BED-853B-C76B6F3BA4AF}" presName="parSh" presStyleLbl="node1" presStyleIdx="1" presStyleCnt="3" custScaleX="203951" custScaleY="88241"/>
      <dgm:spPr/>
      <dgm:t>
        <a:bodyPr/>
        <a:lstStyle/>
        <a:p>
          <a:pPr latinLnBrk="1"/>
          <a:endParaRPr lang="ko-KR" altLang="en-US"/>
        </a:p>
      </dgm:t>
    </dgm:pt>
    <dgm:pt modelId="{4E846408-A923-4C44-B3EA-A083D6B69D1A}" type="pres">
      <dgm:prSet presAssocID="{D961D363-6F29-4BED-853B-C76B6F3BA4AF}" presName="desTx" presStyleLbl="fgAcc1" presStyleIdx="1" presStyleCnt="3" custScaleX="181363" custScaleY="49626" custLinFactNeighborX="-3081" custLinFactNeighborY="-2088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560714-355C-4C3D-9144-423A605719C2}" type="pres">
      <dgm:prSet presAssocID="{850AEFCC-0426-4457-9FB9-196029D29963}" presName="sibTrans" presStyleLbl="sibTrans2D1" presStyleIdx="1" presStyleCnt="2"/>
      <dgm:spPr/>
    </dgm:pt>
    <dgm:pt modelId="{34D22347-620D-4FBE-8D5B-A31484252731}" type="pres">
      <dgm:prSet presAssocID="{850AEFCC-0426-4457-9FB9-196029D29963}" presName="connTx" presStyleLbl="sibTrans2D1" presStyleIdx="1" presStyleCnt="2"/>
      <dgm:spPr/>
    </dgm:pt>
    <dgm:pt modelId="{30855C3A-36B7-4539-AD95-2B6605101B17}" type="pres">
      <dgm:prSet presAssocID="{4BDD8112-EBC6-48AC-BBAB-FBDA466C8C2A}" presName="composite" presStyleCnt="0"/>
      <dgm:spPr/>
    </dgm:pt>
    <dgm:pt modelId="{FB6558BA-3DDD-4088-8545-FA5FA0FCC062}" type="pres">
      <dgm:prSet presAssocID="{4BDD8112-EBC6-48AC-BBAB-FBDA466C8C2A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1F7BAB-A707-4F96-AA74-7DD811510636}" type="pres">
      <dgm:prSet presAssocID="{4BDD8112-EBC6-48AC-BBAB-FBDA466C8C2A}" presName="parSh" presStyleLbl="node1" presStyleIdx="2" presStyleCnt="3" custScaleX="203951" custScaleY="88241"/>
      <dgm:spPr/>
      <dgm:t>
        <a:bodyPr/>
        <a:lstStyle/>
        <a:p>
          <a:pPr latinLnBrk="1"/>
          <a:endParaRPr lang="ko-KR" altLang="en-US"/>
        </a:p>
      </dgm:t>
    </dgm:pt>
    <dgm:pt modelId="{A5981ADB-5871-479A-B772-E0B50694915E}" type="pres">
      <dgm:prSet presAssocID="{4BDD8112-EBC6-48AC-BBAB-FBDA466C8C2A}" presName="desTx" presStyleLbl="fgAcc1" presStyleIdx="2" presStyleCnt="3" custScaleX="181363" custScaleY="48041" custLinFactNeighborX="-6108" custLinFactNeighborY="-2088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2B38983-41DA-4613-9299-B15C20B5CBBF}" type="presOf" srcId="{9F513D83-B27D-4E32-B03E-4B5D5FFD2127}" destId="{A94F6E11-10F5-4BD9-95C4-B1C399D03F4D}" srcOrd="0" destOrd="0" presId="urn:microsoft.com/office/officeart/2005/8/layout/process3"/>
    <dgm:cxn modelId="{7A46F094-5422-4B27-9505-DE486BDB84DA}" srcId="{4BDD8112-EBC6-48AC-BBAB-FBDA466C8C2A}" destId="{ECFA1E46-8A55-4C46-BA8A-A90B748E7EFB}" srcOrd="1" destOrd="0" parTransId="{37B0E90C-106D-4BC9-8803-E735B5CAEDDC}" sibTransId="{31FEC079-E156-4578-A845-516A3BE68859}"/>
    <dgm:cxn modelId="{FAFF3E6C-2C2E-4BB7-801E-433EBBE0B989}" type="presOf" srcId="{D961D363-6F29-4BED-853B-C76B6F3BA4AF}" destId="{E0003C58-E1A2-4E77-B1E7-43DF2EC52A01}" srcOrd="1" destOrd="0" presId="urn:microsoft.com/office/officeart/2005/8/layout/process3"/>
    <dgm:cxn modelId="{B52CB57C-6390-42C5-9E49-4453E4F12BD4}" srcId="{D961D363-6F29-4BED-853B-C76B6F3BA4AF}" destId="{66084B21-D2A4-4D24-A754-0712BAC1116A}" srcOrd="1" destOrd="0" parTransId="{301E94E3-D4C5-465F-B43A-60F66ED0D896}" sibTransId="{F82B131B-A114-479B-A9E9-528ABA822765}"/>
    <dgm:cxn modelId="{F467787C-E121-479A-999D-6273388B1EDF}" type="presOf" srcId="{72D30A5C-02D2-4A3F-BCBF-2B3CA9F5F4B1}" destId="{4E846408-A923-4C44-B3EA-A083D6B69D1A}" srcOrd="0" destOrd="0" presId="urn:microsoft.com/office/officeart/2005/8/layout/process3"/>
    <dgm:cxn modelId="{E680357B-5412-43C5-B0D5-431BDE5603A6}" type="presOf" srcId="{ECFA1E46-8A55-4C46-BA8A-A90B748E7EFB}" destId="{A5981ADB-5871-479A-B772-E0B50694915E}" srcOrd="0" destOrd="1" presId="urn:microsoft.com/office/officeart/2005/8/layout/process3"/>
    <dgm:cxn modelId="{9D2E01ED-28BE-44FE-A523-D754B091E8B9}" type="presOf" srcId="{66084B21-D2A4-4D24-A754-0712BAC1116A}" destId="{4E846408-A923-4C44-B3EA-A083D6B69D1A}" srcOrd="0" destOrd="1" presId="urn:microsoft.com/office/officeart/2005/8/layout/process3"/>
    <dgm:cxn modelId="{9B7B30A6-9782-4015-A0B1-C375F035E626}" type="presOf" srcId="{E4E38B87-42A5-406A-A368-EB831C9762E5}" destId="{D9CFC6B4-1644-401F-A94B-05D95AADAF98}" srcOrd="1" destOrd="0" presId="urn:microsoft.com/office/officeart/2005/8/layout/process3"/>
    <dgm:cxn modelId="{EDA700B9-63EB-4A43-B406-A21FD6B8303A}" srcId="{1D7CF395-52F5-4DA0-813C-5BB16D6CBE7A}" destId="{D961D363-6F29-4BED-853B-C76B6F3BA4AF}" srcOrd="1" destOrd="0" parTransId="{F4CCF1C5-2392-490A-8BFA-66550C6AFB56}" sibTransId="{850AEFCC-0426-4457-9FB9-196029D29963}"/>
    <dgm:cxn modelId="{48C71A62-C575-4A26-8CED-418BD03DA5E2}" type="presOf" srcId="{D961D363-6F29-4BED-853B-C76B6F3BA4AF}" destId="{A3EFDD4B-9916-4549-BAC1-A5BA9A920603}" srcOrd="0" destOrd="0" presId="urn:microsoft.com/office/officeart/2005/8/layout/process3"/>
    <dgm:cxn modelId="{82A74C06-CE97-4064-BF30-783CC39087F6}" type="presOf" srcId="{7B1767A5-E2B4-417C-A191-74975F077DA5}" destId="{633AE3D9-2F4B-4117-BC7B-4C5A601951EE}" srcOrd="1" destOrd="0" presId="urn:microsoft.com/office/officeart/2005/8/layout/process3"/>
    <dgm:cxn modelId="{04D0048A-0337-46E8-B407-79F3C871D4E0}" type="presOf" srcId="{E4E38B87-42A5-406A-A368-EB831C9762E5}" destId="{7BAB8402-48E1-4CE4-817A-706611FA29B4}" srcOrd="0" destOrd="0" presId="urn:microsoft.com/office/officeart/2005/8/layout/process3"/>
    <dgm:cxn modelId="{94635309-7CCD-4EC6-9DE7-F8A3C1E25482}" srcId="{D961D363-6F29-4BED-853B-C76B6F3BA4AF}" destId="{72D30A5C-02D2-4A3F-BCBF-2B3CA9F5F4B1}" srcOrd="0" destOrd="0" parTransId="{4395076D-BC52-4D10-8D74-F0ACB9A438E0}" sibTransId="{049DA5E7-2646-4733-AA54-E93E8CB2B9AF}"/>
    <dgm:cxn modelId="{F606DB77-474F-4951-86F0-1AD3530981D3}" srcId="{7B1767A5-E2B4-417C-A191-74975F077DA5}" destId="{9F513D83-B27D-4E32-B03E-4B5D5FFD2127}" srcOrd="0" destOrd="0" parTransId="{ED3D4943-3163-4F5E-AB3A-DF19E76DBAFF}" sibTransId="{54E09406-894D-429B-A6CB-2B41CCDB3B63}"/>
    <dgm:cxn modelId="{215093E3-A2EE-4374-B3A3-B3F0D2D58DBF}" type="presOf" srcId="{1D7CF395-52F5-4DA0-813C-5BB16D6CBE7A}" destId="{3E12CE88-0838-4CE3-B3B4-9A0DBED46014}" srcOrd="0" destOrd="0" presId="urn:microsoft.com/office/officeart/2005/8/layout/process3"/>
    <dgm:cxn modelId="{E6580E27-A783-490A-94F5-995D9C159ABF}" type="presOf" srcId="{850AEFCC-0426-4457-9FB9-196029D29963}" destId="{34D22347-620D-4FBE-8D5B-A31484252731}" srcOrd="1" destOrd="0" presId="urn:microsoft.com/office/officeart/2005/8/layout/process3"/>
    <dgm:cxn modelId="{7BD9525E-FA25-4BEA-95ED-BE94196E49FE}" type="presOf" srcId="{D983085A-BA30-4824-88EC-FD25E2BB253B}" destId="{A5981ADB-5871-479A-B772-E0B50694915E}" srcOrd="0" destOrd="0" presId="urn:microsoft.com/office/officeart/2005/8/layout/process3"/>
    <dgm:cxn modelId="{8D672919-662B-4788-B14F-7330DFD6747B}" srcId="{4BDD8112-EBC6-48AC-BBAB-FBDA466C8C2A}" destId="{D983085A-BA30-4824-88EC-FD25E2BB253B}" srcOrd="0" destOrd="0" parTransId="{3573BAB4-D3D9-401A-9A88-7BD2A10EBBB6}" sibTransId="{7F4A17A6-47A5-4147-8BD4-5D3079C4C050}"/>
    <dgm:cxn modelId="{07EB380C-1F0D-4FA4-8FEA-0DC9F4535F3F}" srcId="{1D7CF395-52F5-4DA0-813C-5BB16D6CBE7A}" destId="{4BDD8112-EBC6-48AC-BBAB-FBDA466C8C2A}" srcOrd="2" destOrd="0" parTransId="{C4F5E110-30BD-483A-9B3C-2E1ADE4B367D}" sibTransId="{A54F983C-5FAB-4E56-AA5D-7D85F3422842}"/>
    <dgm:cxn modelId="{2C8D71F7-D58A-4ECE-BE71-C2BD93A26956}" type="presOf" srcId="{850AEFCC-0426-4457-9FB9-196029D29963}" destId="{04560714-355C-4C3D-9144-423A605719C2}" srcOrd="0" destOrd="0" presId="urn:microsoft.com/office/officeart/2005/8/layout/process3"/>
    <dgm:cxn modelId="{AF72A242-12F5-43A1-8BBB-8E9B56FACE11}" srcId="{7B1767A5-E2B4-417C-A191-74975F077DA5}" destId="{417ECE53-2269-482F-A42D-4A08914A7022}" srcOrd="1" destOrd="0" parTransId="{B4711232-B0F6-4267-B831-FCF8B5EA7114}" sibTransId="{18328588-0215-49CF-A99F-2E759CF41E5D}"/>
    <dgm:cxn modelId="{7C5C1D4D-3519-4AD3-B4C1-45D32759AC12}" type="presOf" srcId="{7B1767A5-E2B4-417C-A191-74975F077DA5}" destId="{426B31C8-3EA8-4B5B-8483-44AA9206C357}" srcOrd="0" destOrd="0" presId="urn:microsoft.com/office/officeart/2005/8/layout/process3"/>
    <dgm:cxn modelId="{1910BBB4-4EFA-41B9-9B36-18C75978FBC3}" type="presOf" srcId="{4BDD8112-EBC6-48AC-BBAB-FBDA466C8C2A}" destId="{D91F7BAB-A707-4F96-AA74-7DD811510636}" srcOrd="1" destOrd="0" presId="urn:microsoft.com/office/officeart/2005/8/layout/process3"/>
    <dgm:cxn modelId="{5AB681FE-4D22-4ED1-A310-5881EE129583}" type="presOf" srcId="{417ECE53-2269-482F-A42D-4A08914A7022}" destId="{A94F6E11-10F5-4BD9-95C4-B1C399D03F4D}" srcOrd="0" destOrd="1" presId="urn:microsoft.com/office/officeart/2005/8/layout/process3"/>
    <dgm:cxn modelId="{DD4598AD-7683-43F3-96CF-34C45FA685A6}" srcId="{1D7CF395-52F5-4DA0-813C-5BB16D6CBE7A}" destId="{7B1767A5-E2B4-417C-A191-74975F077DA5}" srcOrd="0" destOrd="0" parTransId="{5678F6C3-47C3-41D3-805E-F15C8F99E0CF}" sibTransId="{E4E38B87-42A5-406A-A368-EB831C9762E5}"/>
    <dgm:cxn modelId="{1C423481-8D70-4283-A3B2-67A228B4AE70}" type="presOf" srcId="{4BDD8112-EBC6-48AC-BBAB-FBDA466C8C2A}" destId="{FB6558BA-3DDD-4088-8545-FA5FA0FCC062}" srcOrd="0" destOrd="0" presId="urn:microsoft.com/office/officeart/2005/8/layout/process3"/>
    <dgm:cxn modelId="{B0D0EE5B-39B5-456E-B761-124192394A9F}" type="presParOf" srcId="{3E12CE88-0838-4CE3-B3B4-9A0DBED46014}" destId="{E6349D09-1C17-46B4-82AC-00FB1C22B84D}" srcOrd="0" destOrd="0" presId="urn:microsoft.com/office/officeart/2005/8/layout/process3"/>
    <dgm:cxn modelId="{C8C5BA96-DCD4-47ED-BE95-8DC4CDC7E646}" type="presParOf" srcId="{E6349D09-1C17-46B4-82AC-00FB1C22B84D}" destId="{426B31C8-3EA8-4B5B-8483-44AA9206C357}" srcOrd="0" destOrd="0" presId="urn:microsoft.com/office/officeart/2005/8/layout/process3"/>
    <dgm:cxn modelId="{F1169C8A-B528-450C-BF87-013493AB0F49}" type="presParOf" srcId="{E6349D09-1C17-46B4-82AC-00FB1C22B84D}" destId="{633AE3D9-2F4B-4117-BC7B-4C5A601951EE}" srcOrd="1" destOrd="0" presId="urn:microsoft.com/office/officeart/2005/8/layout/process3"/>
    <dgm:cxn modelId="{F8F59E82-140F-48F6-94CE-67C1C600A20D}" type="presParOf" srcId="{E6349D09-1C17-46B4-82AC-00FB1C22B84D}" destId="{A94F6E11-10F5-4BD9-95C4-B1C399D03F4D}" srcOrd="2" destOrd="0" presId="urn:microsoft.com/office/officeart/2005/8/layout/process3"/>
    <dgm:cxn modelId="{F2FABD37-1DE3-4F4E-A2D3-0A7DD2553E1A}" type="presParOf" srcId="{3E12CE88-0838-4CE3-B3B4-9A0DBED46014}" destId="{7BAB8402-48E1-4CE4-817A-706611FA29B4}" srcOrd="1" destOrd="0" presId="urn:microsoft.com/office/officeart/2005/8/layout/process3"/>
    <dgm:cxn modelId="{538CCB6F-F0AA-40F4-B56A-A30A2390C74B}" type="presParOf" srcId="{7BAB8402-48E1-4CE4-817A-706611FA29B4}" destId="{D9CFC6B4-1644-401F-A94B-05D95AADAF98}" srcOrd="0" destOrd="0" presId="urn:microsoft.com/office/officeart/2005/8/layout/process3"/>
    <dgm:cxn modelId="{DE2837D1-0CBF-45C9-9DD6-743FBF11B97A}" type="presParOf" srcId="{3E12CE88-0838-4CE3-B3B4-9A0DBED46014}" destId="{53E65DBA-A138-43DC-9AA8-8EC86781B81D}" srcOrd="2" destOrd="0" presId="urn:microsoft.com/office/officeart/2005/8/layout/process3"/>
    <dgm:cxn modelId="{66785372-9B4D-476B-A61F-9B2156297677}" type="presParOf" srcId="{53E65DBA-A138-43DC-9AA8-8EC86781B81D}" destId="{A3EFDD4B-9916-4549-BAC1-A5BA9A920603}" srcOrd="0" destOrd="0" presId="urn:microsoft.com/office/officeart/2005/8/layout/process3"/>
    <dgm:cxn modelId="{E88B2812-219D-4087-9DD0-CBFE798910CC}" type="presParOf" srcId="{53E65DBA-A138-43DC-9AA8-8EC86781B81D}" destId="{E0003C58-E1A2-4E77-B1E7-43DF2EC52A01}" srcOrd="1" destOrd="0" presId="urn:microsoft.com/office/officeart/2005/8/layout/process3"/>
    <dgm:cxn modelId="{808ACF1D-AF29-4E26-B307-23DB1F5DCF45}" type="presParOf" srcId="{53E65DBA-A138-43DC-9AA8-8EC86781B81D}" destId="{4E846408-A923-4C44-B3EA-A083D6B69D1A}" srcOrd="2" destOrd="0" presId="urn:microsoft.com/office/officeart/2005/8/layout/process3"/>
    <dgm:cxn modelId="{09CD0D6D-46E5-4FD5-AC3A-FE1E2838F4C7}" type="presParOf" srcId="{3E12CE88-0838-4CE3-B3B4-9A0DBED46014}" destId="{04560714-355C-4C3D-9144-423A605719C2}" srcOrd="3" destOrd="0" presId="urn:microsoft.com/office/officeart/2005/8/layout/process3"/>
    <dgm:cxn modelId="{EB63A571-6CFF-43D9-93AC-5B310D17A935}" type="presParOf" srcId="{04560714-355C-4C3D-9144-423A605719C2}" destId="{34D22347-620D-4FBE-8D5B-A31484252731}" srcOrd="0" destOrd="0" presId="urn:microsoft.com/office/officeart/2005/8/layout/process3"/>
    <dgm:cxn modelId="{3279A52C-C66A-408C-8721-DE422A012703}" type="presParOf" srcId="{3E12CE88-0838-4CE3-B3B4-9A0DBED46014}" destId="{30855C3A-36B7-4539-AD95-2B6605101B17}" srcOrd="4" destOrd="0" presId="urn:microsoft.com/office/officeart/2005/8/layout/process3"/>
    <dgm:cxn modelId="{83B0D2FA-30E8-4EC0-BA55-C6DE371ACDFB}" type="presParOf" srcId="{30855C3A-36B7-4539-AD95-2B6605101B17}" destId="{FB6558BA-3DDD-4088-8545-FA5FA0FCC062}" srcOrd="0" destOrd="0" presId="urn:microsoft.com/office/officeart/2005/8/layout/process3"/>
    <dgm:cxn modelId="{5BC19E1C-BB82-4D23-959F-5295D4DEC442}" type="presParOf" srcId="{30855C3A-36B7-4539-AD95-2B6605101B17}" destId="{D91F7BAB-A707-4F96-AA74-7DD811510636}" srcOrd="1" destOrd="0" presId="urn:microsoft.com/office/officeart/2005/8/layout/process3"/>
    <dgm:cxn modelId="{F480632E-8706-4E7B-8DCA-BB9BDC050651}" type="presParOf" srcId="{30855C3A-36B7-4539-AD95-2B6605101B17}" destId="{A5981ADB-5871-479A-B772-E0B50694915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AE3D9-2F4B-4117-BC7B-4C5A601951EE}">
      <dsp:nvSpPr>
        <dsp:cNvPr id="0" name=""/>
        <dsp:cNvSpPr/>
      </dsp:nvSpPr>
      <dsp:spPr>
        <a:xfrm>
          <a:off x="3703" y="1347681"/>
          <a:ext cx="2160832" cy="5609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latin typeface="+mn-lt"/>
            </a:rPr>
            <a:t>메인 화면</a:t>
          </a:r>
          <a:endParaRPr lang="ko-KR" altLang="en-US" sz="1800" b="1" kern="1200" dirty="0">
            <a:latin typeface="+mn-lt"/>
          </a:endParaRPr>
        </a:p>
      </dsp:txBody>
      <dsp:txXfrm>
        <a:off x="3703" y="1347681"/>
        <a:ext cx="2160832" cy="373960"/>
      </dsp:txXfrm>
    </dsp:sp>
    <dsp:sp modelId="{A94F6E11-10F5-4BD9-95C4-B1C399D03F4D}">
      <dsp:nvSpPr>
        <dsp:cNvPr id="0" name=""/>
        <dsp:cNvSpPr/>
      </dsp:nvSpPr>
      <dsp:spPr>
        <a:xfrm>
          <a:off x="360039" y="1872217"/>
          <a:ext cx="1921516" cy="177098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게임 시작 버튼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난이도 선택 창</a:t>
          </a:r>
          <a:endParaRPr lang="ko-KR" altLang="en-US" sz="1400" kern="1200" dirty="0"/>
        </a:p>
      </dsp:txBody>
      <dsp:txXfrm>
        <a:off x="411909" y="1924087"/>
        <a:ext cx="1817776" cy="1667243"/>
      </dsp:txXfrm>
    </dsp:sp>
    <dsp:sp modelId="{7BAB8402-48E1-4CE4-817A-706611FA29B4}">
      <dsp:nvSpPr>
        <dsp:cNvPr id="0" name=""/>
        <dsp:cNvSpPr/>
      </dsp:nvSpPr>
      <dsp:spPr>
        <a:xfrm rot="21581288">
          <a:off x="2295234" y="1395424"/>
          <a:ext cx="277087" cy="263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2295235" y="1448395"/>
        <a:ext cx="197953" cy="158269"/>
      </dsp:txXfrm>
    </dsp:sp>
    <dsp:sp modelId="{E0003C58-E1A2-4E77-B1E7-43DF2EC52A01}">
      <dsp:nvSpPr>
        <dsp:cNvPr id="0" name=""/>
        <dsp:cNvSpPr/>
      </dsp:nvSpPr>
      <dsp:spPr>
        <a:xfrm>
          <a:off x="2687335" y="1333074"/>
          <a:ext cx="2160832" cy="5609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latin typeface="+mn-lt"/>
            </a:rPr>
            <a:t>인 게임</a:t>
          </a:r>
          <a:r>
            <a:rPr lang="en-US" altLang="ko-KR" sz="1800" b="1" kern="1200" dirty="0" smtClean="0">
              <a:latin typeface="+mn-lt"/>
            </a:rPr>
            <a:t>(</a:t>
          </a:r>
          <a:r>
            <a:rPr lang="ko-KR" altLang="en-US" sz="1800" b="1" kern="1200" dirty="0" smtClean="0">
              <a:latin typeface="+mn-lt"/>
            </a:rPr>
            <a:t>메인 로비</a:t>
          </a:r>
          <a:r>
            <a:rPr lang="en-US" altLang="ko-KR" sz="1800" b="1" kern="1200" dirty="0" smtClean="0">
              <a:latin typeface="+mn-lt"/>
            </a:rPr>
            <a:t>)</a:t>
          </a:r>
          <a:endParaRPr lang="ko-KR" altLang="en-US" sz="1800" b="1" kern="1200" dirty="0">
            <a:latin typeface="+mn-lt"/>
          </a:endParaRPr>
        </a:p>
      </dsp:txBody>
      <dsp:txXfrm>
        <a:off x="2687335" y="1333074"/>
        <a:ext cx="2160832" cy="373960"/>
      </dsp:txXfrm>
    </dsp:sp>
    <dsp:sp modelId="{4E846408-A923-4C44-B3EA-A083D6B69D1A}">
      <dsp:nvSpPr>
        <dsp:cNvPr id="0" name=""/>
        <dsp:cNvSpPr/>
      </dsp:nvSpPr>
      <dsp:spPr>
        <a:xfrm>
          <a:off x="2991353" y="1828395"/>
          <a:ext cx="1921516" cy="1829412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smtClean="0"/>
            <a:t>스테이지 선택    </a:t>
          </a:r>
          <a:r>
            <a:rPr lang="ko-KR" altLang="en-US" sz="1400" kern="1200" dirty="0" smtClean="0"/>
            <a:t>장소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옵션 버튼</a:t>
          </a:r>
          <a:endParaRPr lang="ko-KR" altLang="en-US" sz="1400" kern="1200" dirty="0"/>
        </a:p>
      </dsp:txBody>
      <dsp:txXfrm>
        <a:off x="3044935" y="1881977"/>
        <a:ext cx="1814352" cy="1722248"/>
      </dsp:txXfrm>
    </dsp:sp>
    <dsp:sp modelId="{04560714-355C-4C3D-9144-423A605719C2}">
      <dsp:nvSpPr>
        <dsp:cNvPr id="0" name=""/>
        <dsp:cNvSpPr/>
      </dsp:nvSpPr>
      <dsp:spPr>
        <a:xfrm rot="18712">
          <a:off x="4978865" y="1395510"/>
          <a:ext cx="277087" cy="263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4978866" y="1448051"/>
        <a:ext cx="197953" cy="158269"/>
      </dsp:txXfrm>
    </dsp:sp>
    <dsp:sp modelId="{D91F7BAB-A707-4F96-AA74-7DD811510636}">
      <dsp:nvSpPr>
        <dsp:cNvPr id="0" name=""/>
        <dsp:cNvSpPr/>
      </dsp:nvSpPr>
      <dsp:spPr>
        <a:xfrm>
          <a:off x="5370966" y="1347681"/>
          <a:ext cx="2160832" cy="5609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latin typeface="+mn-lt"/>
            </a:rPr>
            <a:t>인 게임 </a:t>
          </a:r>
          <a:r>
            <a:rPr lang="en-US" altLang="ko-KR" sz="1800" b="1" kern="1200" dirty="0" smtClean="0">
              <a:latin typeface="+mn-lt"/>
            </a:rPr>
            <a:t>(</a:t>
          </a:r>
          <a:r>
            <a:rPr lang="ko-KR" altLang="en-US" sz="1800" b="1" kern="1200" dirty="0" smtClean="0">
              <a:latin typeface="+mn-lt"/>
            </a:rPr>
            <a:t>스테이지</a:t>
          </a:r>
          <a:r>
            <a:rPr lang="en-US" altLang="ko-KR" sz="1800" b="1" kern="1200" dirty="0" smtClean="0">
              <a:latin typeface="+mn-lt"/>
            </a:rPr>
            <a:t>)</a:t>
          </a:r>
          <a:endParaRPr lang="ko-KR" altLang="en-US" sz="1800" b="1" kern="1200" dirty="0">
            <a:latin typeface="+mn-lt"/>
          </a:endParaRPr>
        </a:p>
      </dsp:txBody>
      <dsp:txXfrm>
        <a:off x="5370966" y="1347681"/>
        <a:ext cx="2160832" cy="373960"/>
      </dsp:txXfrm>
    </dsp:sp>
    <dsp:sp modelId="{A5981ADB-5871-479A-B772-E0B50694915E}">
      <dsp:nvSpPr>
        <dsp:cNvPr id="0" name=""/>
        <dsp:cNvSpPr/>
      </dsp:nvSpPr>
      <dsp:spPr>
        <a:xfrm>
          <a:off x="5642914" y="1872217"/>
          <a:ext cx="1921516" cy="177098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메인 로비로 가는 버튼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게임 종료 버튼</a:t>
          </a:r>
          <a:endParaRPr lang="ko-KR" altLang="en-US" sz="1400" kern="1200" dirty="0"/>
        </a:p>
      </dsp:txBody>
      <dsp:txXfrm>
        <a:off x="5694784" y="1924087"/>
        <a:ext cx="1817776" cy="1667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7DF2-DC28-4FFF-B83B-078077EEDA0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D9F3-1FC9-486F-AF88-524FD875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7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7DF2-DC28-4FFF-B83B-078077EEDA0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D9F3-1FC9-486F-AF88-524FD875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6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7DF2-DC28-4FFF-B83B-078077EEDA0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D9F3-1FC9-486F-AF88-524FD875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5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7DF2-DC28-4FFF-B83B-078077EEDA0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D9F3-1FC9-486F-AF88-524FD875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7DF2-DC28-4FFF-B83B-078077EEDA0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D9F3-1FC9-486F-AF88-524FD875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6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7DF2-DC28-4FFF-B83B-078077EEDA0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D9F3-1FC9-486F-AF88-524FD875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2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7DF2-DC28-4FFF-B83B-078077EEDA0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D9F3-1FC9-486F-AF88-524FD875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1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7DF2-DC28-4FFF-B83B-078077EEDA0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D9F3-1FC9-486F-AF88-524FD875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7DF2-DC28-4FFF-B83B-078077EEDA0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D9F3-1FC9-486F-AF88-524FD875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6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7DF2-DC28-4FFF-B83B-078077EEDA0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D9F3-1FC9-486F-AF88-524FD875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6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7DF2-DC28-4FFF-B83B-078077EEDA0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D9F3-1FC9-486F-AF88-524FD875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2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7DF2-DC28-4FFF-B83B-078077EEDA0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FD9F3-1FC9-486F-AF88-524FD875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716718287"/>
              </p:ext>
            </p:extLst>
          </p:nvPr>
        </p:nvGraphicFramePr>
        <p:xfrm>
          <a:off x="467544" y="404664"/>
          <a:ext cx="7632848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모서리가 둥근 직사각형 4"/>
          <p:cNvSpPr/>
          <p:nvPr/>
        </p:nvSpPr>
        <p:spPr>
          <a:xfrm>
            <a:off x="4670429" y="4490694"/>
            <a:ext cx="1814352" cy="17222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anchor="t" anchorCtr="0">
            <a:noAutofit/>
          </a:bodyPr>
          <a:lstStyle/>
          <a:p>
            <a:pPr marL="0" lvl="1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24676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ROG</cp:lastModifiedBy>
  <cp:revision>3</cp:revision>
  <dcterms:created xsi:type="dcterms:W3CDTF">2021-05-11T09:36:02Z</dcterms:created>
  <dcterms:modified xsi:type="dcterms:W3CDTF">2021-05-11T09:55:48Z</dcterms:modified>
</cp:coreProperties>
</file>