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1" autoAdjust="0"/>
  </p:normalViewPr>
  <p:slideViewPr>
    <p:cSldViewPr>
      <p:cViewPr>
        <p:scale>
          <a:sx n="50" d="100"/>
          <a:sy n="50" d="100"/>
        </p:scale>
        <p:origin x="-634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448800" y="847900"/>
            <a:ext cx="7342880" cy="2924000"/>
            <a:chOff x="9676394" y="5829300"/>
            <a:chExt cx="7342880" cy="2924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725920" y="7132903"/>
              <a:ext cx="813333" cy="30366"/>
              <a:chOff x="8662857" y="7092341"/>
              <a:chExt cx="813333" cy="303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662857" y="7092341"/>
                <a:ext cx="813333" cy="30366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9725920" y="5829300"/>
              <a:ext cx="51673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rgbClr val="00B050"/>
                  </a:solidFill>
                </a:rPr>
                <a:t>C</a:t>
              </a:r>
              <a:r>
                <a:rPr lang="en-US" altLang="ko-KR" sz="5400" dirty="0" smtClean="0"/>
                <a:t>opyright</a:t>
              </a:r>
              <a:endParaRPr lang="ko-KR" altLang="en-US" sz="5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76394" y="7522194"/>
              <a:ext cx="734288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</a:rPr>
                <a:t>We don't have any appealing game series copyright</a:t>
              </a:r>
            </a:p>
            <a:p>
              <a:endParaRPr lang="ko-KR" altLang="en-US" dirty="0"/>
            </a:p>
          </p:txBody>
        </p:sp>
      </p:grpSp>
      <p:sp>
        <p:nvSpPr>
          <p:cNvPr id="3" name="AutoShape 2" descr="디즈니 코리아 Disney Korea | Verified Facebook Pag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디즈니 코리아 Disney Korea | Verified Facebook Pag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"/>
            <a:ext cx="8931058" cy="377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ROG\Desktop\스크린샷_2018-03-30_오전_11.18.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1900"/>
            <a:ext cx="9008976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9498326" y="5219700"/>
            <a:ext cx="7342880" cy="2647001"/>
            <a:chOff x="9676394" y="5829300"/>
            <a:chExt cx="7342880" cy="2647001"/>
          </a:xfrm>
        </p:grpSpPr>
        <p:grpSp>
          <p:nvGrpSpPr>
            <p:cNvPr id="18" name="그룹 1002"/>
            <p:cNvGrpSpPr/>
            <p:nvPr/>
          </p:nvGrpSpPr>
          <p:grpSpPr>
            <a:xfrm>
              <a:off x="9725920" y="7132903"/>
              <a:ext cx="813333" cy="30366"/>
              <a:chOff x="8662857" y="7092341"/>
              <a:chExt cx="813333" cy="30366"/>
            </a:xfrm>
          </p:grpSpPr>
          <p:pic>
            <p:nvPicPr>
              <p:cNvPr id="21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662857" y="7092341"/>
                <a:ext cx="813333" cy="30366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9725920" y="5829300"/>
              <a:ext cx="51673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rgbClr val="00B050"/>
                  </a:solidFill>
                </a:rPr>
                <a:t>O</a:t>
              </a:r>
              <a:r>
                <a:rPr lang="en-US" altLang="ko-KR" sz="5400" dirty="0" smtClean="0"/>
                <a:t>verseas Market</a:t>
              </a:r>
              <a:endParaRPr lang="ko-KR" altLang="en-US" sz="5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76394" y="7522194"/>
              <a:ext cx="7342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</a:rPr>
                <a:t>The </a:t>
              </a:r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</a:rPr>
                <a:t>console overseas 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</a:rPr>
                <a:t>is a foreign market, so you need to know English well.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38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ROG\Desktop\digital-advertising-illustration_92926-5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5" b="18969"/>
          <a:stretch/>
        </p:blipFill>
        <p:spPr bwMode="auto">
          <a:xfrm>
            <a:off x="0" y="3996270"/>
            <a:ext cx="8931058" cy="62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448800" y="847900"/>
            <a:ext cx="7342880" cy="2647001"/>
            <a:chOff x="9676394" y="5829300"/>
            <a:chExt cx="7342880" cy="264700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725920" y="7132903"/>
              <a:ext cx="813333" cy="30366"/>
              <a:chOff x="8662857" y="7092341"/>
              <a:chExt cx="813333" cy="3036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62857" y="7092341"/>
                <a:ext cx="813333" cy="30366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9725920" y="5829300"/>
              <a:ext cx="51673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5400" dirty="0" smtClean="0"/>
                <a:t>xpensive Price</a:t>
              </a:r>
              <a:endParaRPr lang="ko-KR" altLang="en-US" sz="5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76394" y="7522194"/>
              <a:ext cx="7342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</a:rPr>
                <a:t>The price of the console device ranges from $499 to $599, making it difficult to buy it.</a:t>
              </a:r>
              <a:endParaRPr lang="ko-KR" altLang="en-US" dirty="0"/>
            </a:p>
          </p:txBody>
        </p:sp>
      </p:grpSp>
      <p:sp>
        <p:nvSpPr>
          <p:cNvPr id="3" name="AutoShape 2" descr="디즈니 코리아 Disney Korea | Verified Facebook Pag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디즈니 코리아 Disney Korea | Verified Facebook Pag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9498326" y="5219700"/>
            <a:ext cx="7494274" cy="3077889"/>
            <a:chOff x="9676394" y="5829300"/>
            <a:chExt cx="7494274" cy="3077889"/>
          </a:xfrm>
        </p:grpSpPr>
        <p:grpSp>
          <p:nvGrpSpPr>
            <p:cNvPr id="18" name="그룹 1002"/>
            <p:cNvGrpSpPr/>
            <p:nvPr/>
          </p:nvGrpSpPr>
          <p:grpSpPr>
            <a:xfrm>
              <a:off x="9725920" y="7132903"/>
              <a:ext cx="813333" cy="30366"/>
              <a:chOff x="8662857" y="7092341"/>
              <a:chExt cx="813333" cy="30366"/>
            </a:xfrm>
          </p:grpSpPr>
          <p:pic>
            <p:nvPicPr>
              <p:cNvPr id="21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62857" y="7092341"/>
                <a:ext cx="813333" cy="30366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9725920" y="5829300"/>
              <a:ext cx="7444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 smtClean="0">
                  <a:solidFill>
                    <a:srgbClr val="00B050"/>
                  </a:solidFill>
                </a:rPr>
                <a:t>A</a:t>
              </a:r>
              <a:r>
                <a:rPr lang="en-US" altLang="ko-KR" sz="5400" dirty="0" smtClean="0"/>
                <a:t>dvertising Exposure</a:t>
              </a:r>
              <a:endParaRPr lang="ko-KR" altLang="en-US" sz="5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76394" y="7522194"/>
              <a:ext cx="73428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</a:rPr>
                <a:t>Compared to other game markets, the console game market has less exposure to advertising and is difficult to promote.</a:t>
              </a:r>
              <a:endParaRPr lang="ko-KR" altLang="en-US" dirty="0"/>
            </a:p>
          </p:txBody>
        </p:sp>
      </p:grpSp>
      <p:pic>
        <p:nvPicPr>
          <p:cNvPr id="22" name="Picture 2" descr="C:\Users\ROG\Desktop\20200213114139202730_0_710_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"/>
            <a:ext cx="8931058" cy="5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OG\Desktop\download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4333" y1="41071" x2="43333" y2="37500"/>
                        <a14:foregroundMark x1="6667" y1="14286" x2="18000" y2="22024"/>
                        <a14:foregroundMark x1="21333" y1="4167" x2="28000" y2="10714"/>
                        <a14:foregroundMark x1="45000" y1="5952" x2="54000" y2="7143"/>
                        <a14:foregroundMark x1="73667" y1="5357" x2="83667" y2="15476"/>
                        <a14:foregroundMark x1="86667" y1="5952" x2="75000" y2="14881"/>
                        <a14:foregroundMark x1="83667" y1="23214" x2="81333" y2="25595"/>
                        <a14:foregroundMark x1="94667" y1="29762" x2="91333" y2="32143"/>
                        <a14:foregroundMark x1="84333" y1="47024" x2="81667" y2="54762"/>
                        <a14:foregroundMark x1="96333" y1="26190" x2="88667" y2="33929"/>
                        <a14:foregroundMark x1="70333" y1="3571" x2="66333" y2="10119"/>
                        <a14:foregroundMark x1="46000" y1="60714" x2="62333" y2="69048"/>
                        <a14:foregroundMark x1="83667" y1="92857" x2="81333" y2="95238"/>
                        <a14:foregroundMark x1="90000" y1="91667" x2="77333" y2="95833"/>
                        <a14:foregroundMark x1="76000" y1="88095" x2="71000" y2="91667"/>
                        <a14:foregroundMark x1="65667" y1="98810" x2="44000" y2="95833"/>
                        <a14:foregroundMark x1="12667" y1="50595" x2="36667" y2="86905"/>
                        <a14:foregroundMark x1="5667" y1="44048" x2="20333" y2="48810"/>
                        <a14:foregroundMark x1="43000" y1="75000" x2="53667" y2="82143"/>
                        <a14:foregroundMark x1="20000" y1="96429" x2="14667" y2="99405"/>
                        <a14:foregroundMark x1="1333" y1="70238" x2="15000" y2="85714"/>
                        <a14:foregroundMark x1="30667" y1="89881" x2="48000" y2="91071"/>
                        <a14:foregroundMark x1="59333" y1="36310" x2="64667" y2="47619"/>
                        <a14:foregroundMark x1="64000" y1="29762" x2="67333" y2="39881"/>
                        <a14:foregroundMark x1="70667" y1="16667" x2="80333" y2="13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-7620"/>
            <a:ext cx="8984968" cy="5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Office PowerPoint</Application>
  <PresentationFormat>사용자 지정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Theme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ROG</cp:lastModifiedBy>
  <cp:revision>12</cp:revision>
  <dcterms:created xsi:type="dcterms:W3CDTF">2021-05-21T14:57:40Z</dcterms:created>
  <dcterms:modified xsi:type="dcterms:W3CDTF">2021-05-27T03:41:29Z</dcterms:modified>
</cp:coreProperties>
</file>