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CCC252-6C66-40C5-9C57-3737F48E8B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Use And Block</a:t>
            </a:r>
            <a:endParaRPr lang="ko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AC5CCA-C41A-46C0-94D8-932F464908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팀 망했죠</a:t>
            </a:r>
            <a:r>
              <a:rPr lang="en-US" altLang="ko-KR" dirty="0"/>
              <a:t>(</a:t>
            </a:r>
            <a:r>
              <a:rPr lang="ko-KR" altLang="en-US" dirty="0"/>
              <a:t>박진우 김태현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464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26513-4F6A-406F-B2F7-9C08C43EC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512683"/>
            <a:ext cx="4486656" cy="1141497"/>
          </a:xfrm>
        </p:spPr>
        <p:txBody>
          <a:bodyPr/>
          <a:lstStyle/>
          <a:p>
            <a:r>
              <a:rPr lang="ko-KR" altLang="en-US" dirty="0"/>
              <a:t>게임 설명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857B0C-1116-4F67-825E-C118E4131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0006" y="1836435"/>
            <a:ext cx="4885915" cy="4216893"/>
          </a:xfrm>
        </p:spPr>
        <p:txBody>
          <a:bodyPr>
            <a:normAutofit/>
          </a:bodyPr>
          <a:lstStyle/>
          <a:p>
            <a:r>
              <a:rPr lang="ko-KR" altLang="en-US" sz="3500" dirty="0">
                <a:latin typeface="+mn-ea"/>
              </a:rPr>
              <a:t>계기</a:t>
            </a:r>
            <a:endParaRPr lang="en-US" altLang="ko-KR" sz="3500" dirty="0">
              <a:latin typeface="+mn-ea"/>
            </a:endParaRPr>
          </a:p>
          <a:p>
            <a:pPr marL="535940" indent="-27940" algn="just" latinLnBrk="1">
              <a:lnSpc>
                <a:spcPct val="160000"/>
              </a:lnSpc>
            </a:pPr>
            <a:r>
              <a:rPr lang="ko-KR" altLang="ko-KR" sz="2000" b="1" dirty="0">
                <a:solidFill>
                  <a:schemeClr val="bg1"/>
                </a:solidFill>
                <a:effectLst/>
                <a:latin typeface="+mn-ea"/>
                <a:cs typeface="굴림" panose="020B0600000101010101" pitchFamily="50" charset="-127"/>
              </a:rPr>
              <a:t>저는 평소에</a:t>
            </a:r>
            <a:r>
              <a:rPr lang="en-US" altLang="ko-KR" sz="2000" b="1" dirty="0">
                <a:solidFill>
                  <a:schemeClr val="bg1"/>
                </a:solidFill>
                <a:effectLst/>
                <a:latin typeface="+mn-ea"/>
                <a:cs typeface="굴림" panose="020B0600000101010101" pitchFamily="50" charset="-127"/>
              </a:rPr>
              <a:t> WASD</a:t>
            </a:r>
            <a:r>
              <a:rPr lang="ko-KR" altLang="ko-KR" sz="2000" b="1" dirty="0">
                <a:solidFill>
                  <a:schemeClr val="bg1"/>
                </a:solidFill>
                <a:effectLst/>
                <a:latin typeface="+mn-ea"/>
                <a:cs typeface="굴림" panose="020B0600000101010101" pitchFamily="50" charset="-127"/>
              </a:rPr>
              <a:t>로 움직이는 게임을 주로 만들고 퍼즐 장르와</a:t>
            </a:r>
            <a:r>
              <a:rPr lang="en-US" altLang="ko-KR" sz="2000" b="1" dirty="0">
                <a:solidFill>
                  <a:schemeClr val="bg1"/>
                </a:solidFill>
                <a:effectLst/>
                <a:latin typeface="+mn-ea"/>
                <a:cs typeface="굴림" panose="020B0600000101010101" pitchFamily="50" charset="-127"/>
              </a:rPr>
              <a:t>, </a:t>
            </a:r>
            <a:r>
              <a:rPr lang="ko-KR" altLang="ko-KR" sz="2000" b="1" dirty="0">
                <a:solidFill>
                  <a:schemeClr val="bg1"/>
                </a:solidFill>
                <a:effectLst/>
                <a:latin typeface="+mn-ea"/>
                <a:cs typeface="굴림" panose="020B0600000101010101" pitchFamily="50" charset="-127"/>
              </a:rPr>
              <a:t>디펜스를 많이 하지 않았기 때문에 기도해 보았다 </a:t>
            </a:r>
            <a:r>
              <a:rPr lang="en-US" altLang="ko-KR" sz="2000" b="1" dirty="0">
                <a:solidFill>
                  <a:schemeClr val="bg1"/>
                </a:solidFill>
                <a:effectLst/>
                <a:latin typeface="+mn-ea"/>
                <a:cs typeface="굴림" panose="020B0600000101010101" pitchFamily="50" charset="-127"/>
              </a:rPr>
              <a:t>-</a:t>
            </a:r>
            <a:r>
              <a:rPr lang="ko-KR" altLang="ko-KR" sz="2000" b="1" dirty="0">
                <a:solidFill>
                  <a:schemeClr val="bg1"/>
                </a:solidFill>
                <a:effectLst/>
                <a:latin typeface="+mn-ea"/>
                <a:cs typeface="굴림" panose="020B0600000101010101" pitchFamily="50" charset="-127"/>
              </a:rPr>
              <a:t>김태현</a:t>
            </a:r>
            <a:r>
              <a:rPr lang="en-US" altLang="ko-KR" sz="2000" b="1" dirty="0">
                <a:solidFill>
                  <a:schemeClr val="bg1"/>
                </a:solidFill>
                <a:effectLst/>
                <a:latin typeface="+mn-ea"/>
                <a:cs typeface="굴림" panose="020B0600000101010101" pitchFamily="50" charset="-127"/>
              </a:rPr>
              <a:t>-</a:t>
            </a:r>
            <a:endParaRPr lang="ko-KR" altLang="ko-KR" sz="2000" dirty="0">
              <a:solidFill>
                <a:schemeClr val="bg1"/>
              </a:solidFill>
              <a:effectLst/>
              <a:latin typeface="+mn-ea"/>
              <a:cs typeface="굴림" panose="020B0600000101010101" pitchFamily="50" charset="-127"/>
            </a:endParaRPr>
          </a:p>
          <a:p>
            <a:pPr marL="535940" indent="-535940" algn="just" latinLnBrk="1">
              <a:lnSpc>
                <a:spcPct val="160000"/>
              </a:lnSpc>
            </a:pPr>
            <a:r>
              <a:rPr lang="en-US" altLang="ko-KR" sz="2000" b="1" dirty="0">
                <a:solidFill>
                  <a:schemeClr val="bg1"/>
                </a:solidFill>
                <a:effectLst/>
                <a:latin typeface="+mn-ea"/>
                <a:cs typeface="굴림" panose="020B0600000101010101" pitchFamily="50" charset="-127"/>
              </a:rPr>
              <a:t>	</a:t>
            </a:r>
            <a:r>
              <a:rPr lang="ko-KR" altLang="ko-KR" sz="2000" b="1" dirty="0">
                <a:solidFill>
                  <a:schemeClr val="bg1"/>
                </a:solidFill>
                <a:effectLst/>
                <a:latin typeface="+mn-ea"/>
                <a:cs typeface="굴림" panose="020B0600000101010101" pitchFamily="50" charset="-127"/>
              </a:rPr>
              <a:t>평소 친구들이 즐겨하던 </a:t>
            </a:r>
            <a:r>
              <a:rPr lang="en-US" altLang="ko-KR" sz="2000" b="1" dirty="0">
                <a:solidFill>
                  <a:schemeClr val="bg1"/>
                </a:solidFill>
                <a:effectLst/>
                <a:latin typeface="+mn-ea"/>
                <a:cs typeface="굴림" panose="020B0600000101010101" pitchFamily="50" charset="-127"/>
              </a:rPr>
              <a:t>“</a:t>
            </a:r>
            <a:r>
              <a:rPr lang="ko-KR" altLang="ko-KR" sz="2000" b="1" dirty="0" err="1">
                <a:solidFill>
                  <a:schemeClr val="bg1"/>
                </a:solidFill>
                <a:effectLst/>
                <a:latin typeface="+mn-ea"/>
                <a:cs typeface="굴림" panose="020B0600000101010101" pitchFamily="50" charset="-127"/>
              </a:rPr>
              <a:t>크루세이더</a:t>
            </a:r>
            <a:r>
              <a:rPr lang="ko-KR" altLang="ko-KR" sz="2000" b="1" dirty="0">
                <a:solidFill>
                  <a:schemeClr val="bg1"/>
                </a:solidFill>
                <a:effectLst/>
                <a:latin typeface="+mn-ea"/>
                <a:cs typeface="굴림" panose="020B0600000101010101" pitchFamily="50" charset="-127"/>
              </a:rPr>
              <a:t> 퀘스트</a:t>
            </a:r>
            <a:r>
              <a:rPr lang="en-US" altLang="ko-KR" sz="2000" b="1" dirty="0">
                <a:solidFill>
                  <a:schemeClr val="bg1"/>
                </a:solidFill>
                <a:effectLst/>
                <a:latin typeface="+mn-ea"/>
                <a:cs typeface="굴림" panose="020B0600000101010101" pitchFamily="50" charset="-127"/>
              </a:rPr>
              <a:t>”</a:t>
            </a:r>
            <a:r>
              <a:rPr lang="ko-KR" altLang="ko-KR" sz="2000" b="1" dirty="0">
                <a:solidFill>
                  <a:schemeClr val="bg1"/>
                </a:solidFill>
                <a:effectLst/>
                <a:latin typeface="+mn-ea"/>
                <a:cs typeface="굴림" panose="020B0600000101010101" pitchFamily="50" charset="-127"/>
              </a:rPr>
              <a:t>란 게임과 타워 디펜스를 합쳐 만들어보고 싶어 제작하게 됨 </a:t>
            </a:r>
            <a:r>
              <a:rPr lang="en-US" altLang="ko-KR" sz="2000" b="1" dirty="0">
                <a:solidFill>
                  <a:schemeClr val="bg1"/>
                </a:solidFill>
                <a:effectLst/>
                <a:latin typeface="+mn-ea"/>
                <a:cs typeface="굴림" panose="020B0600000101010101" pitchFamily="50" charset="-127"/>
              </a:rPr>
              <a:t>-</a:t>
            </a:r>
            <a:r>
              <a:rPr lang="ko-KR" altLang="ko-KR" sz="2000" b="1" dirty="0">
                <a:solidFill>
                  <a:schemeClr val="bg1"/>
                </a:solidFill>
                <a:effectLst/>
                <a:latin typeface="+mn-ea"/>
                <a:cs typeface="굴림" panose="020B0600000101010101" pitchFamily="50" charset="-127"/>
              </a:rPr>
              <a:t>박진우</a:t>
            </a:r>
            <a:r>
              <a:rPr lang="en-US" altLang="ko-KR" sz="2000" b="1" dirty="0">
                <a:solidFill>
                  <a:schemeClr val="bg1"/>
                </a:solidFill>
                <a:effectLst/>
                <a:latin typeface="+mn-ea"/>
                <a:cs typeface="굴림" panose="020B0600000101010101" pitchFamily="50" charset="-127"/>
              </a:rPr>
              <a:t>-</a:t>
            </a:r>
            <a:endParaRPr lang="ko-KR" altLang="ko-KR" sz="2000" dirty="0">
              <a:solidFill>
                <a:schemeClr val="bg1"/>
              </a:solidFill>
              <a:effectLst/>
              <a:latin typeface="+mn-ea"/>
              <a:cs typeface="굴림" panose="020B0600000101010101" pitchFamily="50" charset="-127"/>
            </a:endParaRPr>
          </a:p>
          <a:p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EF74B40-1991-402E-9FE5-2781F1FAA8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878309"/>
              </p:ext>
            </p:extLst>
          </p:nvPr>
        </p:nvGraphicFramePr>
        <p:xfrm>
          <a:off x="6525087" y="1654180"/>
          <a:ext cx="5184560" cy="3239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0">
                  <a:extLst>
                    <a:ext uri="{9D8B030D-6E8A-4147-A177-3AD203B41FA5}">
                      <a16:colId xmlns:a16="http://schemas.microsoft.com/office/drawing/2014/main" val="2885784850"/>
                    </a:ext>
                  </a:extLst>
                </a:gridCol>
                <a:gridCol w="2592280">
                  <a:extLst>
                    <a:ext uri="{9D8B030D-6E8A-4147-A177-3AD203B41FA5}">
                      <a16:colId xmlns:a16="http://schemas.microsoft.com/office/drawing/2014/main" val="20819297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제목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And Block</a:t>
                      </a:r>
                      <a:endParaRPr lang="ko-KR" altLang="en-US" sz="2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883479"/>
                  </a:ext>
                </a:extLst>
              </a:tr>
              <a:tr h="5832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장르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3Match, </a:t>
                      </a:r>
                      <a:r>
                        <a:rPr lang="ko-KR" altLang="ko-K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액션 디펜스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552469"/>
                  </a:ext>
                </a:extLst>
              </a:tr>
              <a:tr h="5832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ko-KR" sz="2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그래픽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2D</a:t>
                      </a:r>
                      <a:r>
                        <a:rPr lang="ko-KR" altLang="ko-KR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사이드뷰</a:t>
                      </a:r>
                      <a:r>
                        <a:rPr lang="ko-KR" altLang="ko-K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게임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045253"/>
                  </a:ext>
                </a:extLst>
              </a:tr>
              <a:tr h="5832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ko-KR" sz="2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플랫폼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안드로이드</a:t>
                      </a:r>
                      <a:endParaRPr lang="ko-KR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2737565"/>
                  </a:ext>
                </a:extLst>
              </a:tr>
              <a:tr h="5832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ko-KR" sz="2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타겟층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전략</a:t>
                      </a:r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디펜스를 좋아하시는 사람들 모두</a:t>
                      </a:r>
                      <a:endParaRPr lang="ko-KR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467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0215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6D7C9A-E04D-4541-AF37-BB5F5A06E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플레이 방법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B700A61-BF56-436A-9AFE-AB3970762032}"/>
              </a:ext>
            </a:extLst>
          </p:cNvPr>
          <p:cNvSpPr txBox="1">
            <a:spLocks/>
          </p:cNvSpPr>
          <p:nvPr/>
        </p:nvSpPr>
        <p:spPr>
          <a:xfrm rot="16200000">
            <a:off x="4284904" y="580062"/>
            <a:ext cx="3971624" cy="7729730"/>
          </a:xfrm>
          <a:prstGeom prst="rect">
            <a:avLst/>
          </a:prstGeom>
        </p:spPr>
        <p:txBody>
          <a:bodyPr vert="eaVert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ko-KR" sz="2800" b="1" dirty="0">
                <a:solidFill>
                  <a:srgbClr val="000000"/>
                </a:solidFill>
                <a:effectLst/>
                <a:latin typeface="+mn-ea"/>
                <a:cs typeface="굴림" panose="020B0600000101010101" pitchFamily="50" charset="-127"/>
              </a:rPr>
              <a:t>스킬</a:t>
            </a:r>
            <a:endParaRPr lang="en-US" altLang="ko-KR" sz="1800" b="1" dirty="0">
              <a:solidFill>
                <a:srgbClr val="000000"/>
              </a:solidFill>
              <a:effectLst/>
              <a:latin typeface="+mn-ea"/>
              <a:cs typeface="굴림" panose="020B0600000101010101" pitchFamily="50" charset="-127"/>
            </a:endParaRPr>
          </a:p>
          <a:p>
            <a:pPr marL="0" indent="0">
              <a:buNone/>
            </a:pPr>
            <a:r>
              <a:rPr lang="ko-KR" altLang="ko-KR" sz="2400" b="1" dirty="0">
                <a:solidFill>
                  <a:srgbClr val="000000"/>
                </a:solidFill>
                <a:effectLst/>
                <a:latin typeface="+mn-ea"/>
                <a:cs typeface="굴림" panose="020B0600000101010101" pitchFamily="50" charset="-127"/>
              </a:rPr>
              <a:t>화면 아래에는 스킬이 나오는 창이 있다 이 스킬들은 다 다른 색깔의 테두리를 가지고 있는데 색깔이 같은 것은 최대 </a:t>
            </a:r>
            <a:r>
              <a:rPr lang="en-US" altLang="ko-KR" sz="2400" b="1" dirty="0">
                <a:solidFill>
                  <a:srgbClr val="000000"/>
                </a:solidFill>
                <a:effectLst/>
                <a:latin typeface="+mn-ea"/>
                <a:cs typeface="굴림" panose="020B0600000101010101" pitchFamily="50" charset="-127"/>
              </a:rPr>
              <a:t>3</a:t>
            </a:r>
            <a:r>
              <a:rPr lang="ko-KR" altLang="ko-KR" sz="2400" b="1" dirty="0">
                <a:solidFill>
                  <a:srgbClr val="000000"/>
                </a:solidFill>
                <a:effectLst/>
                <a:latin typeface="+mn-ea"/>
                <a:cs typeface="굴림" panose="020B0600000101010101" pitchFamily="50" charset="-127"/>
              </a:rPr>
              <a:t>개까지 묶일 수 있다</a:t>
            </a:r>
            <a:r>
              <a:rPr lang="en-US" altLang="ko-KR" sz="2400" b="1" dirty="0">
                <a:solidFill>
                  <a:srgbClr val="000000"/>
                </a:solidFill>
                <a:effectLst/>
                <a:latin typeface="+mn-ea"/>
                <a:cs typeface="굴림" panose="020B0600000101010101" pitchFamily="50" charset="-127"/>
              </a:rPr>
              <a:t>. </a:t>
            </a:r>
            <a:r>
              <a:rPr lang="ko-KR" altLang="ko-KR" sz="2400" b="1" dirty="0">
                <a:solidFill>
                  <a:srgbClr val="000000"/>
                </a:solidFill>
                <a:effectLst/>
                <a:latin typeface="+mn-ea"/>
                <a:cs typeface="굴림" panose="020B0600000101010101" pitchFamily="50" charset="-127"/>
              </a:rPr>
              <a:t>묶인 블록들을 눌렀을 경우 한번에 사라지며 더욱 강한 스킬을 사용합니다</a:t>
            </a:r>
            <a:r>
              <a:rPr lang="en-US" altLang="ko-KR" sz="2400" b="1" dirty="0">
                <a:solidFill>
                  <a:srgbClr val="000000"/>
                </a:solidFill>
                <a:effectLst/>
                <a:latin typeface="+mn-ea"/>
                <a:cs typeface="굴림" panose="020B0600000101010101" pitchFamily="50" charset="-127"/>
              </a:rPr>
              <a:t>.</a:t>
            </a:r>
            <a:endParaRPr lang="ko-KR" altLang="ko-KR" sz="2400" dirty="0">
              <a:solidFill>
                <a:srgbClr val="000000"/>
              </a:solidFill>
              <a:effectLst/>
              <a:latin typeface="+mn-ea"/>
              <a:cs typeface="굴림" panose="020B0600000101010101" pitchFamily="50" charset="-127"/>
            </a:endParaRP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8D1D286-817B-495A-9618-FC4B41FFF4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09" b="89968" l="7101" r="95266">
                        <a14:foregroundMark x1="7101" y1="59871" x2="64024" y2="77023"/>
                        <a14:foregroundMark x1="64024" y1="77023" x2="89231" y2="72816"/>
                        <a14:foregroundMark x1="12544" y1="74110" x2="17278" y2="83819"/>
                        <a14:foregroundMark x1="89349" y1="36893" x2="95266" y2="3624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59727" y="3967888"/>
            <a:ext cx="6528295" cy="238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410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559DE-ADBC-4B23-8CE5-D10EFBF33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 게임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782C38-B755-494A-9C98-60CEA3D291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1803" y="5453741"/>
            <a:ext cx="4271771" cy="1506352"/>
          </a:xfrm>
        </p:spPr>
        <p:txBody>
          <a:bodyPr>
            <a:normAutofit/>
          </a:bodyPr>
          <a:lstStyle/>
          <a:p>
            <a:r>
              <a:rPr lang="ko-KR" altLang="en-US" dirty="0"/>
              <a:t>상점 창</a:t>
            </a:r>
            <a:endParaRPr lang="en-US" altLang="ko-KR" dirty="0"/>
          </a:p>
          <a:p>
            <a:r>
              <a:rPr lang="ko-KR" altLang="ko-KR" sz="1800" b="1" dirty="0">
                <a:effectLst/>
                <a:latin typeface="+mn-ea"/>
                <a:cs typeface="Times New Roman" panose="02020603050405020304" pitchFamily="18" charset="0"/>
              </a:rPr>
              <a:t>상점에서는 여러 스탯을 강화할 수 있다</a:t>
            </a:r>
            <a:r>
              <a:rPr lang="en-US" altLang="ko-KR" sz="1800" b="1" dirty="0">
                <a:effectLst/>
                <a:latin typeface="+mn-ea"/>
                <a:cs typeface="Times New Roman" panose="02020603050405020304" pitchFamily="18" charset="0"/>
              </a:rPr>
              <a:t>. </a:t>
            </a:r>
            <a:r>
              <a:rPr lang="ko-KR" altLang="ko-KR" sz="1800" b="1" dirty="0">
                <a:effectLst/>
                <a:latin typeface="+mn-ea"/>
                <a:cs typeface="Times New Roman" panose="02020603050405020304" pitchFamily="18" charset="0"/>
              </a:rPr>
              <a:t>예를 들어 성벽의 체력</a:t>
            </a:r>
            <a:r>
              <a:rPr lang="en-US" altLang="ko-KR" sz="1800" b="1" dirty="0">
                <a:effectLst/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ko-KR" sz="1800" b="1" dirty="0">
                <a:effectLst/>
                <a:latin typeface="+mn-ea"/>
                <a:cs typeface="Times New Roman" panose="02020603050405020304" pitchFamily="18" charset="0"/>
              </a:rPr>
              <a:t>스킬 데미지 등등 여러 가지가 있다</a:t>
            </a:r>
            <a:endParaRPr lang="ko-KR" altLang="en-US" dirty="0">
              <a:latin typeface="+mn-ea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3B8813-FF06-45D5-9776-9B42100F9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8319" y="5378197"/>
            <a:ext cx="4270247" cy="1324444"/>
          </a:xfrm>
        </p:spPr>
        <p:txBody>
          <a:bodyPr>
            <a:normAutofit/>
          </a:bodyPr>
          <a:lstStyle/>
          <a:p>
            <a:r>
              <a:rPr lang="ko-KR" altLang="en-US" dirty="0"/>
              <a:t>인 게임 화면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2C4618F-D5F1-4164-A019-66411DDEA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803" y="2433008"/>
            <a:ext cx="5451880" cy="305404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02F0809-884A-48FC-B2CA-A6333F617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479" y="2433008"/>
            <a:ext cx="5224123" cy="294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338039"/>
      </p:ext>
    </p:extLst>
  </p:cSld>
  <p:clrMapOvr>
    <a:masterClrMapping/>
  </p:clrMapOvr>
</p:sld>
</file>

<file path=ppt/theme/theme1.xml><?xml version="1.0" encoding="utf-8"?>
<a:theme xmlns:a="http://schemas.openxmlformats.org/drawingml/2006/main" name="소포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TM10001115[[fn=소포]]</Template>
  <TotalTime>21</TotalTime>
  <Words>139</Words>
  <Application>Microsoft Office PowerPoint</Application>
  <PresentationFormat>와이드스크린</PresentationFormat>
  <Paragraphs>23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휴먼매직체</vt:lpstr>
      <vt:lpstr>Arial</vt:lpstr>
      <vt:lpstr>Gill Sans MT</vt:lpstr>
      <vt:lpstr>소포</vt:lpstr>
      <vt:lpstr>Use And Block</vt:lpstr>
      <vt:lpstr>게임 설명</vt:lpstr>
      <vt:lpstr>게임 플레이 방법</vt:lpstr>
      <vt:lpstr>인 게임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And Block</dc:title>
  <dc:creator>김 EH현</dc:creator>
  <cp:lastModifiedBy>김 EH현</cp:lastModifiedBy>
  <cp:revision>7</cp:revision>
  <dcterms:created xsi:type="dcterms:W3CDTF">2021-11-30T02:34:47Z</dcterms:created>
  <dcterms:modified xsi:type="dcterms:W3CDTF">2021-11-30T02:59:36Z</dcterms:modified>
</cp:coreProperties>
</file>