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466" y="11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7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6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1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9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6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9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3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9D7B-ACF5-454C-84AD-E1B5BC2D46C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0E8D-782E-49F3-AA8C-812EA042A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1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헬조선역사복습] 헬센징들끼리만 가능한일 - 헬조선 베스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93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328" y="0"/>
            <a:ext cx="9252520" cy="6939392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시험 대리 해주기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293096"/>
            <a:ext cx="9144000" cy="2564904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팀</a:t>
            </a:r>
            <a:r>
              <a:rPr lang="en-US" altLang="ko-KR" sz="2800" dirty="0" smtClean="0">
                <a:solidFill>
                  <a:schemeClr val="bg1"/>
                </a:solidFill>
              </a:rPr>
              <a:t>:9</a:t>
            </a:r>
            <a:r>
              <a:rPr lang="ko-KR" altLang="en-US" sz="2800" dirty="0" smtClean="0">
                <a:solidFill>
                  <a:schemeClr val="bg1"/>
                </a:solidFill>
              </a:rPr>
              <a:t>조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레식센과</a:t>
            </a:r>
            <a:r>
              <a:rPr lang="ko-KR" altLang="en-US" sz="2800" dirty="0" smtClean="0">
                <a:solidFill>
                  <a:schemeClr val="bg1"/>
                </a:solidFill>
              </a:rPr>
              <a:t> 추종자들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팀장</a:t>
            </a:r>
            <a:r>
              <a:rPr lang="en-US" altLang="ko-KR" sz="2800" dirty="0" smtClean="0">
                <a:solidFill>
                  <a:schemeClr val="bg1"/>
                </a:solidFill>
              </a:rPr>
              <a:t>:</a:t>
            </a:r>
            <a:r>
              <a:rPr lang="ko-KR" altLang="en-US" sz="2800" dirty="0" smtClean="0">
                <a:solidFill>
                  <a:schemeClr val="bg1"/>
                </a:solidFill>
              </a:rPr>
              <a:t>김홍열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팀원</a:t>
            </a:r>
            <a:r>
              <a:rPr lang="en-US" altLang="ko-KR" sz="2800" dirty="0" smtClean="0">
                <a:solidFill>
                  <a:schemeClr val="bg1"/>
                </a:solidFill>
              </a:rPr>
              <a:t>: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김건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김태양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김태현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김예리나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7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회의 내용</a:t>
            </a:r>
            <a:r>
              <a:rPr lang="en-US" altLang="ko-KR" dirty="0" smtClean="0"/>
              <a:t>1.4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진행 상황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825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간단한 설명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장르분류</a:t>
            </a:r>
            <a:r>
              <a:rPr lang="en-US" altLang="ko-KR" sz="2000" b="1" dirty="0" smtClean="0"/>
              <a:t>: </a:t>
            </a:r>
            <a:r>
              <a:rPr lang="ko-KR" altLang="en-US" sz="2000" dirty="0" err="1" smtClean="0"/>
              <a:t>클리커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b="1" dirty="0" smtClean="0"/>
              <a:t>사용 엔진</a:t>
            </a:r>
            <a:r>
              <a:rPr lang="en-US" altLang="ko-KR" sz="2000" dirty="0" smtClean="0"/>
              <a:t>:</a:t>
            </a:r>
            <a:r>
              <a:rPr lang="ko-KR" altLang="en-US" sz="2000" dirty="0" err="1" smtClean="0"/>
              <a:t>유니티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b="1" dirty="0" smtClean="0"/>
              <a:t>기획의도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이 게임은 </a:t>
            </a:r>
            <a:r>
              <a:rPr lang="en-US" altLang="ko-KR" sz="2000" dirty="0"/>
              <a:t>TNC </a:t>
            </a:r>
            <a:r>
              <a:rPr lang="ko-KR" altLang="en-US" sz="2000" dirty="0"/>
              <a:t>캠프에서 </a:t>
            </a:r>
            <a:r>
              <a:rPr lang="en-US" altLang="ko-KR" sz="2000" dirty="0"/>
              <a:t>" </a:t>
            </a:r>
            <a:r>
              <a:rPr lang="ko-KR" altLang="en-US" sz="2000" dirty="0"/>
              <a:t>돈 </a:t>
            </a:r>
            <a:r>
              <a:rPr lang="en-US" altLang="ko-KR" sz="2000" dirty="0"/>
              <a:t>, </a:t>
            </a:r>
            <a:r>
              <a:rPr lang="ko-KR" altLang="en-US" sz="2000" dirty="0"/>
              <a:t>모으다 </a:t>
            </a:r>
            <a:r>
              <a:rPr lang="en-US" altLang="ko-KR" sz="2000" dirty="0"/>
              <a:t>" </a:t>
            </a:r>
            <a:r>
              <a:rPr lang="ko-KR" altLang="en-US" sz="2000" dirty="0"/>
              <a:t>라는 주제를 받은 뒤 꽤 괜찮은 주제를 </a:t>
            </a:r>
            <a:r>
              <a:rPr lang="ko-KR" altLang="en-US" sz="2000" dirty="0" err="1" smtClean="0"/>
              <a:t>받은것</a:t>
            </a:r>
            <a:r>
              <a:rPr lang="ko-KR" altLang="en-US" sz="2000" smtClean="0"/>
              <a:t> 같아 </a:t>
            </a:r>
            <a:r>
              <a:rPr lang="ko-KR" altLang="en-US" sz="2000" dirty="0"/>
              <a:t>친구들과 이야기를 나누며 어떻게 무엇을 게임으로 만들까 이야기를 나누는 중 매년 있는 사회적 문제인 대리시험으로 돈을 모으는 사람들이 생각이 나 서로 이야기 하며 관련 자료를 알아본 뒤 사람들이 접하기 쉬운 게임으로 경각심을 알려주기 위하여 기획하였다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줄거리</a:t>
            </a:r>
            <a:r>
              <a:rPr lang="en-US" altLang="ko-KR" sz="2000" dirty="0" smtClean="0"/>
              <a:t>:</a:t>
            </a:r>
            <a:r>
              <a:rPr lang="ko-KR" altLang="en-US" sz="2000" dirty="0">
                <a:latin typeface="메이플스토리" pitchFamily="2" charset="-127"/>
                <a:ea typeface="메이플스토리" pitchFamily="2" charset="-127"/>
              </a:rPr>
              <a:t>급전이 필요한 주인공은 급전을 모으기 위해</a:t>
            </a:r>
            <a:r>
              <a:rPr lang="en-US" altLang="ko-KR" sz="2000" dirty="0">
                <a:latin typeface="메이플스토리" pitchFamily="2" charset="-127"/>
                <a:ea typeface="메이플스토리" pitchFamily="2" charset="-127"/>
              </a:rPr>
              <a:t> </a:t>
            </a:r>
            <a:r>
              <a:rPr lang="ko-KR" altLang="en-US" sz="2000" dirty="0">
                <a:latin typeface="메이플스토리" pitchFamily="2" charset="-127"/>
                <a:ea typeface="메이플스토리" pitchFamily="2" charset="-127"/>
              </a:rPr>
              <a:t>다른 사람의 시험을 대신 봐준다</a:t>
            </a:r>
            <a:r>
              <a:rPr lang="en-US" altLang="ko-KR" sz="2000" dirty="0">
                <a:latin typeface="메이플스토리" pitchFamily="2" charset="-127"/>
                <a:ea typeface="메이플스토리" pitchFamily="2" charset="-127"/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653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회의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회의 일자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일</a:t>
            </a:r>
            <a:endParaRPr lang="en-US" altLang="ko-KR" sz="2400" dirty="0" smtClean="0"/>
          </a:p>
          <a:p>
            <a:pPr marL="0" indent="0" algn="ctr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회의 내용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간단한 회의 장르 분류 및 추후 계획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팀장 선정 및 회의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차 기획서 작성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/>
              <a:t>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엑셀 개발 기획서 작성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/>
              <a:t>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클리커</a:t>
            </a:r>
            <a:r>
              <a:rPr lang="ko-KR" altLang="en-US" sz="2000" dirty="0" smtClean="0"/>
              <a:t> 공식 작성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~</a:t>
            </a:r>
            <a:r>
              <a:rPr lang="ko-KR" altLang="en-US" sz="2000" dirty="0" err="1" smtClean="0"/>
              <a:t>진행중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개발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11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:</a:t>
            </a:r>
            <a:r>
              <a:rPr lang="ko-KR" altLang="en-US" sz="2000" dirty="0" err="1" smtClean="0"/>
              <a:t>맨토쌤</a:t>
            </a:r>
            <a:r>
              <a:rPr lang="ko-KR" altLang="en-US" sz="2000" dirty="0" smtClean="0"/>
              <a:t> 등장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1021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178</Words>
  <Application>Microsoft Office PowerPoint</Application>
  <PresentationFormat>화면 슬라이드 쇼(4:3)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시험 대리 해주기</vt:lpstr>
      <vt:lpstr>목차</vt:lpstr>
      <vt:lpstr>간단한 설명</vt:lpstr>
      <vt:lpstr>회의 내용</vt:lpstr>
      <vt:lpstr>진행 상황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시험 대리 해주기</dc:title>
  <dc:creator>ROG</dc:creator>
  <cp:lastModifiedBy>ROG</cp:lastModifiedBy>
  <cp:revision>7</cp:revision>
  <dcterms:created xsi:type="dcterms:W3CDTF">2021-01-14T05:49:15Z</dcterms:created>
  <dcterms:modified xsi:type="dcterms:W3CDTF">2021-01-14T08:44:23Z</dcterms:modified>
</cp:coreProperties>
</file>