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4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0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0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4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5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9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541E-935C-427D-B2C0-6A193CE538E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A844-950C-4116-998B-5ECDF4531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게임 세부사항</a:t>
            </a:r>
            <a:endParaRPr lang="ko-KR" altLang="en-US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메이플스토리" pitchFamily="2" charset="-127"/>
                <a:ea typeface="메이플스토리" pitchFamily="2" charset="-127"/>
              </a:rPr>
              <a:t>줄거리</a:t>
            </a:r>
            <a:r>
              <a:rPr lang="en-US" altLang="ko-KR" sz="2400" smtClean="0">
                <a:latin typeface="메이플스토리" pitchFamily="2" charset="-127"/>
                <a:ea typeface="메이플스토리" pitchFamily="2" charset="-127"/>
              </a:rPr>
              <a:t>:</a:t>
            </a:r>
          </a:p>
          <a:p>
            <a:pPr marL="0" indent="0">
              <a:buNone/>
            </a:pPr>
            <a:endParaRPr lang="en-US" altLang="ko-KR" sz="2400" dirty="0">
              <a:latin typeface="메이플스토리" pitchFamily="2" charset="-127"/>
              <a:ea typeface="메이플스토리" pitchFamily="2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메이플스토리" pitchFamily="2" charset="-127"/>
                <a:ea typeface="메이플스토리" pitchFamily="2" charset="-127"/>
              </a:rPr>
              <a:t>게임 장르</a:t>
            </a:r>
            <a:r>
              <a:rPr lang="en-US" altLang="ko-KR" sz="2400" dirty="0" smtClean="0">
                <a:latin typeface="메이플스토리" pitchFamily="2" charset="-127"/>
                <a:ea typeface="메이플스토리" pitchFamily="2" charset="-127"/>
              </a:rPr>
              <a:t>: </a:t>
            </a:r>
            <a:r>
              <a:rPr lang="ko-KR" altLang="en-US" sz="2400" dirty="0" err="1" smtClean="0">
                <a:latin typeface="메이플스토리" pitchFamily="2" charset="-127"/>
                <a:ea typeface="메이플스토리" pitchFamily="2" charset="-127"/>
              </a:rPr>
              <a:t>클리커</a:t>
            </a:r>
            <a:endParaRPr lang="en-US" altLang="ko-KR" sz="2400" dirty="0" smtClean="0">
              <a:latin typeface="메이플스토리" pitchFamily="2" charset="-127"/>
              <a:ea typeface="메이플스토리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메이플스토리" pitchFamily="2" charset="-127"/>
              <a:ea typeface="메이플스토리" pitchFamily="2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메이플스토리" pitchFamily="2" charset="-127"/>
                <a:ea typeface="메이플스토리" pitchFamily="2" charset="-127"/>
              </a:rPr>
              <a:t>장르</a:t>
            </a:r>
            <a:r>
              <a:rPr lang="en-US" altLang="ko-KR" sz="2400" dirty="0" smtClean="0">
                <a:latin typeface="메이플스토리" pitchFamily="2" charset="-127"/>
                <a:ea typeface="메이플스토리" pitchFamily="2" charset="-127"/>
              </a:rPr>
              <a:t>: </a:t>
            </a:r>
            <a:r>
              <a:rPr lang="ko-KR" altLang="en-US" sz="2400" dirty="0" smtClean="0">
                <a:latin typeface="메이플스토리" pitchFamily="2" charset="-127"/>
                <a:ea typeface="메이플스토리" pitchFamily="2" charset="-127"/>
              </a:rPr>
              <a:t>캐주</a:t>
            </a:r>
            <a:r>
              <a:rPr lang="ko-KR" altLang="en-US" sz="2400" dirty="0">
                <a:latin typeface="메이플스토리" pitchFamily="2" charset="-127"/>
                <a:ea typeface="메이플스토리" pitchFamily="2" charset="-127"/>
              </a:rPr>
              <a:t>얼</a:t>
            </a:r>
            <a:endParaRPr lang="en-US" altLang="ko-KR" sz="2400" dirty="0" smtClean="0">
              <a:latin typeface="메이플스토리" pitchFamily="2" charset="-127"/>
              <a:ea typeface="메이플스토리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메이플스토리" pitchFamily="2" charset="-127"/>
              <a:ea typeface="메이플스토리" pitchFamily="2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메이플스토리" pitchFamily="2" charset="-127"/>
                <a:ea typeface="메이플스토리" pitchFamily="2" charset="-127"/>
              </a:rPr>
              <a:t>게임 사용엔진</a:t>
            </a:r>
            <a:r>
              <a:rPr lang="en-US" altLang="ko-KR" sz="2400" dirty="0" smtClean="0">
                <a:latin typeface="메이플스토리" pitchFamily="2" charset="-127"/>
                <a:ea typeface="메이플스토리" pitchFamily="2" charset="-127"/>
              </a:rPr>
              <a:t>: </a:t>
            </a:r>
            <a:r>
              <a:rPr lang="ko-KR" altLang="en-US" sz="2400" dirty="0" err="1" smtClean="0">
                <a:latin typeface="메이플스토리" pitchFamily="2" charset="-127"/>
                <a:ea typeface="메이플스토리" pitchFamily="2" charset="-127"/>
              </a:rPr>
              <a:t>유니티</a:t>
            </a:r>
            <a:endParaRPr lang="en-US" altLang="ko-KR" sz="2400" dirty="0" smtClean="0">
              <a:latin typeface="메이플스토리" pitchFamily="2" charset="-127"/>
              <a:ea typeface="메이플스토리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메이플스토리" pitchFamily="2" charset="-127"/>
              <a:ea typeface="메이플스토리" pitchFamily="2" charset="-127"/>
            </a:endParaRPr>
          </a:p>
          <a:p>
            <a:pPr marL="0" indent="0">
              <a:buNone/>
            </a:pPr>
            <a:endParaRPr lang="ko-KR" altLang="en-US" sz="1800" dirty="0"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8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11182" y="1412776"/>
            <a:ext cx="2952328" cy="5184576"/>
            <a:chOff x="3411182" y="1412776"/>
            <a:chExt cx="2952328" cy="518457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451531" y="5795021"/>
              <a:ext cx="2861146" cy="792088"/>
            </a:xfrm>
            <a:prstGeom prst="roundRect">
              <a:avLst>
                <a:gd name="adj" fmla="val 43635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62015" y="1412776"/>
              <a:ext cx="2861146" cy="64807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411182" y="1412776"/>
              <a:ext cx="2952328" cy="5184576"/>
            </a:xfrm>
            <a:prstGeom prst="roundRect">
              <a:avLst/>
            </a:prstGeom>
            <a:noFill/>
            <a:ln w="127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51531" y="1700808"/>
              <a:ext cx="2871630" cy="432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62015" y="1700808"/>
              <a:ext cx="2861147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4213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	         200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인 게임 화면</a:t>
            </a:r>
            <a:endParaRPr lang="ko-KR" altLang="en-US" dirty="0">
              <a:latin typeface="메이플스토리" pitchFamily="2" charset="-127"/>
              <a:ea typeface="메이플스토리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77094"/>
              </p:ext>
            </p:extLst>
          </p:nvPr>
        </p:nvGraphicFramePr>
        <p:xfrm>
          <a:off x="3428697" y="4537928"/>
          <a:ext cx="293481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897"/>
                <a:gridCol w="1471916"/>
              </a:tblGrid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클릭시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 돈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초당 돈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클릭시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 돈 증가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스팩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콘텐츠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초당 돈 증가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상점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인벤토리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설정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화면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11182" y="1412776"/>
            <a:ext cx="2952328" cy="5184576"/>
            <a:chOff x="3411182" y="1412776"/>
            <a:chExt cx="2952328" cy="5184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451531" y="5795021"/>
              <a:ext cx="2861146" cy="792088"/>
            </a:xfrm>
            <a:prstGeom prst="roundRect">
              <a:avLst>
                <a:gd name="adj" fmla="val 43635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62015" y="1412776"/>
              <a:ext cx="2861146" cy="64807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411182" y="1412776"/>
              <a:ext cx="2952328" cy="5184576"/>
            </a:xfrm>
            <a:prstGeom prst="roundRect">
              <a:avLst/>
            </a:prstGeom>
            <a:noFill/>
            <a:ln w="127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51531" y="1700808"/>
              <a:ext cx="2871630" cy="432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2015" y="1700808"/>
              <a:ext cx="2861147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4213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	         200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62905"/>
              </p:ext>
            </p:extLst>
          </p:nvPr>
        </p:nvGraphicFramePr>
        <p:xfrm>
          <a:off x="3428697" y="4537928"/>
          <a:ext cx="293481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897"/>
                <a:gridCol w="1471916"/>
              </a:tblGrid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클릭시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 돈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초당 돈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클릭시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 돈 증가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스팩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콘텐츠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초당 돈 증가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상점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인벤토리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메이플스토리" pitchFamily="2" charset="-127"/>
                          <a:ea typeface="메이플스토리" pitchFamily="2" charset="-127"/>
                        </a:rPr>
                        <a:t>설정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메이플스토리" pitchFamily="2" charset="-127"/>
                        <a:ea typeface="메이플스토리" pitchFamily="2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3590201" y="1579915"/>
            <a:ext cx="2604773" cy="4850297"/>
          </a:xfrm>
          <a:prstGeom prst="roundRect">
            <a:avLst>
              <a:gd name="adj" fmla="val 4575"/>
            </a:avLst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12913" y="236907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이미</a:t>
            </a:r>
            <a:r>
              <a:rPr lang="ko-KR" altLang="en-US" sz="1400"/>
              <a:t>지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13385" y="2440541"/>
            <a:ext cx="1571514" cy="50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필요 금액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증가</a:t>
            </a:r>
            <a:r>
              <a:rPr lang="ko-KR" altLang="en-US" sz="1400" dirty="0" err="1"/>
              <a:t>량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611838" y="1609708"/>
            <a:ext cx="468052" cy="468052"/>
            <a:chOff x="5611838" y="1609708"/>
            <a:chExt cx="468052" cy="468052"/>
          </a:xfrm>
        </p:grpSpPr>
        <p:sp>
          <p:nvSpPr>
            <p:cNvPr id="12" name="순서도: 연결자 11"/>
            <p:cNvSpPr/>
            <p:nvPr/>
          </p:nvSpPr>
          <p:spPr>
            <a:xfrm>
              <a:off x="5611838" y="1609708"/>
              <a:ext cx="468052" cy="468052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곱셈 기호 12"/>
            <p:cNvSpPr/>
            <p:nvPr/>
          </p:nvSpPr>
          <p:spPr>
            <a:xfrm>
              <a:off x="5611838" y="1609708"/>
              <a:ext cx="468052" cy="46805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227955" y="1720461"/>
            <a:ext cx="1329265" cy="39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어떤 창인지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91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</Words>
  <Application>Microsoft Office PowerPoint</Application>
  <PresentationFormat>화면 슬라이드 쇼(4:3)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게임 세부사항</vt:lpstr>
      <vt:lpstr>인 게임 화면</vt:lpstr>
      <vt:lpstr>메뉴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16</cp:revision>
  <dcterms:created xsi:type="dcterms:W3CDTF">2021-01-04T06:32:07Z</dcterms:created>
  <dcterms:modified xsi:type="dcterms:W3CDTF">2021-04-14T10:28:04Z</dcterms:modified>
</cp:coreProperties>
</file>