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EH현" userId="87380c0de0eceffd" providerId="LiveId" clId="{B200E582-1CE3-4E70-9999-C187CD25D560}"/>
    <pc:docChg chg="undo custSel modSld">
      <pc:chgData name="김 EH현" userId="87380c0de0eceffd" providerId="LiveId" clId="{B200E582-1CE3-4E70-9999-C187CD25D560}" dt="2021-07-03T12:25:08.415" v="1098" actId="20577"/>
      <pc:docMkLst>
        <pc:docMk/>
      </pc:docMkLst>
      <pc:sldChg chg="modSp mod">
        <pc:chgData name="김 EH현" userId="87380c0de0eceffd" providerId="LiveId" clId="{B200E582-1CE3-4E70-9999-C187CD25D560}" dt="2021-07-03T12:01:39.955" v="247"/>
        <pc:sldMkLst>
          <pc:docMk/>
          <pc:sldMk cId="281572837" sldId="256"/>
        </pc:sldMkLst>
        <pc:spChg chg="mod">
          <ac:chgData name="김 EH현" userId="87380c0de0eceffd" providerId="LiveId" clId="{B200E582-1CE3-4E70-9999-C187CD25D560}" dt="2021-07-03T12:01:39.955" v="247"/>
          <ac:spMkLst>
            <pc:docMk/>
            <pc:sldMk cId="281572837" sldId="256"/>
            <ac:spMk id="13" creationId="{8FD77C34-5E33-437C-B30D-90B04B5F200C}"/>
          </ac:spMkLst>
        </pc:spChg>
      </pc:sldChg>
      <pc:sldChg chg="addSp delSp modSp mod">
        <pc:chgData name="김 EH현" userId="87380c0de0eceffd" providerId="LiveId" clId="{B200E582-1CE3-4E70-9999-C187CD25D560}" dt="2021-07-03T12:00:51.622" v="218"/>
        <pc:sldMkLst>
          <pc:docMk/>
          <pc:sldMk cId="1832380476" sldId="257"/>
        </pc:sldMkLst>
        <pc:spChg chg="mod">
          <ac:chgData name="김 EH현" userId="87380c0de0eceffd" providerId="LiveId" clId="{B200E582-1CE3-4E70-9999-C187CD25D560}" dt="2021-07-03T12:00:51.622" v="218"/>
          <ac:spMkLst>
            <pc:docMk/>
            <pc:sldMk cId="1832380476" sldId="257"/>
            <ac:spMk id="9" creationId="{C6D8AD60-6145-4207-9491-5C6C38D8B69C}"/>
          </ac:spMkLst>
        </pc:spChg>
        <pc:spChg chg="mod">
          <ac:chgData name="김 EH현" userId="87380c0de0eceffd" providerId="LiveId" clId="{B200E582-1CE3-4E70-9999-C187CD25D560}" dt="2021-07-03T11:56:39.847" v="5" actId="1076"/>
          <ac:spMkLst>
            <pc:docMk/>
            <pc:sldMk cId="1832380476" sldId="257"/>
            <ac:spMk id="17" creationId="{66A67520-93B3-44E6-A6EB-46991799A668}"/>
          </ac:spMkLst>
        </pc:spChg>
        <pc:spChg chg="add del mod">
          <ac:chgData name="김 EH현" userId="87380c0de0eceffd" providerId="LiveId" clId="{B200E582-1CE3-4E70-9999-C187CD25D560}" dt="2021-07-03T11:58:56.033" v="42" actId="478"/>
          <ac:spMkLst>
            <pc:docMk/>
            <pc:sldMk cId="1832380476" sldId="257"/>
            <ac:spMk id="28" creationId="{C8CD7195-DD0A-4885-93C2-DFB5E561117F}"/>
          </ac:spMkLst>
        </pc:spChg>
        <pc:spChg chg="add del mod">
          <ac:chgData name="김 EH현" userId="87380c0de0eceffd" providerId="LiveId" clId="{B200E582-1CE3-4E70-9999-C187CD25D560}" dt="2021-07-03T11:58:56.466" v="43" actId="478"/>
          <ac:spMkLst>
            <pc:docMk/>
            <pc:sldMk cId="1832380476" sldId="257"/>
            <ac:spMk id="29" creationId="{1F4E634B-B010-4CA5-8E31-24C398EC3600}"/>
          </ac:spMkLst>
        </pc:spChg>
        <pc:spChg chg="add del mod">
          <ac:chgData name="김 EH현" userId="87380c0de0eceffd" providerId="LiveId" clId="{B200E582-1CE3-4E70-9999-C187CD25D560}" dt="2021-07-03T11:58:56.778" v="44" actId="478"/>
          <ac:spMkLst>
            <pc:docMk/>
            <pc:sldMk cId="1832380476" sldId="257"/>
            <ac:spMk id="30" creationId="{D81D797B-06DD-4EE1-935D-A0950584486A}"/>
          </ac:spMkLst>
        </pc:spChg>
        <pc:spChg chg="add del mod">
          <ac:chgData name="김 EH현" userId="87380c0de0eceffd" providerId="LiveId" clId="{B200E582-1CE3-4E70-9999-C187CD25D560}" dt="2021-07-03T11:58:57.203" v="45" actId="478"/>
          <ac:spMkLst>
            <pc:docMk/>
            <pc:sldMk cId="1832380476" sldId="257"/>
            <ac:spMk id="31" creationId="{63995270-2776-4A16-85E8-EB2CBBE9F170}"/>
          </ac:spMkLst>
        </pc:spChg>
        <pc:grpChg chg="mod">
          <ac:chgData name="김 EH현" userId="87380c0de0eceffd" providerId="LiveId" clId="{B200E582-1CE3-4E70-9999-C187CD25D560}" dt="2021-07-03T11:56:50.795" v="8" actId="1076"/>
          <ac:grpSpMkLst>
            <pc:docMk/>
            <pc:sldMk cId="1832380476" sldId="257"/>
            <ac:grpSpMk id="19" creationId="{8210FCE3-CAD8-46AE-AD06-B2AC298D11A4}"/>
          </ac:grpSpMkLst>
        </pc:grpChg>
        <pc:grpChg chg="add mod">
          <ac:chgData name="김 EH현" userId="87380c0de0eceffd" providerId="LiveId" clId="{B200E582-1CE3-4E70-9999-C187CD25D560}" dt="2021-07-03T11:56:52.571" v="9" actId="14100"/>
          <ac:grpSpMkLst>
            <pc:docMk/>
            <pc:sldMk cId="1832380476" sldId="257"/>
            <ac:grpSpMk id="26" creationId="{3305F964-5EAD-472C-97DF-356C9D609435}"/>
          </ac:grpSpMkLst>
        </pc:grpChg>
        <pc:picChg chg="mod">
          <ac:chgData name="김 EH현" userId="87380c0de0eceffd" providerId="LiveId" clId="{B200E582-1CE3-4E70-9999-C187CD25D560}" dt="2021-07-03T11:56:48.894" v="7" actId="1076"/>
          <ac:picMkLst>
            <pc:docMk/>
            <pc:sldMk cId="1832380476" sldId="257"/>
            <ac:picMk id="16" creationId="{8D4AD602-BE35-4DDC-A94B-23D83FCF8B96}"/>
          </ac:picMkLst>
        </pc:picChg>
        <pc:picChg chg="mod">
          <ac:chgData name="김 EH현" userId="87380c0de0eceffd" providerId="LiveId" clId="{B200E582-1CE3-4E70-9999-C187CD25D560}" dt="2021-07-03T11:56:32.722" v="0" actId="164"/>
          <ac:picMkLst>
            <pc:docMk/>
            <pc:sldMk cId="1832380476" sldId="257"/>
            <ac:picMk id="21" creationId="{72CCF92F-D44A-4082-A654-90066CD5187C}"/>
          </ac:picMkLst>
        </pc:picChg>
        <pc:picChg chg="mod">
          <ac:chgData name="김 EH현" userId="87380c0de0eceffd" providerId="LiveId" clId="{B200E582-1CE3-4E70-9999-C187CD25D560}" dt="2021-07-03T11:56:32.722" v="0" actId="164"/>
          <ac:picMkLst>
            <pc:docMk/>
            <pc:sldMk cId="1832380476" sldId="257"/>
            <ac:picMk id="23" creationId="{3CAD80E6-ABEE-4A9E-9C9B-A72F9A32BD31}"/>
          </ac:picMkLst>
        </pc:picChg>
        <pc:picChg chg="add mod">
          <ac:chgData name="김 EH현" userId="87380c0de0eceffd" providerId="LiveId" clId="{B200E582-1CE3-4E70-9999-C187CD25D560}" dt="2021-07-03T12:00:37.492" v="162" actId="1076"/>
          <ac:picMkLst>
            <pc:docMk/>
            <pc:sldMk cId="1832380476" sldId="257"/>
            <ac:picMk id="27" creationId="{A15F1235-9740-4F87-886F-B4B8CE7E64AC}"/>
          </ac:picMkLst>
        </pc:picChg>
        <pc:picChg chg="add mod">
          <ac:chgData name="김 EH현" userId="87380c0de0eceffd" providerId="LiveId" clId="{B200E582-1CE3-4E70-9999-C187CD25D560}" dt="2021-07-03T12:00:39.527" v="163" actId="1076"/>
          <ac:picMkLst>
            <pc:docMk/>
            <pc:sldMk cId="1832380476" sldId="257"/>
            <ac:picMk id="33" creationId="{8FEE98AF-BC6E-49D8-B7DB-E950F614F504}"/>
          </ac:picMkLst>
        </pc:picChg>
      </pc:sldChg>
      <pc:sldChg chg="addSp delSp modSp mod">
        <pc:chgData name="김 EH현" userId="87380c0de0eceffd" providerId="LiveId" clId="{B200E582-1CE3-4E70-9999-C187CD25D560}" dt="2021-07-03T12:10:09.495" v="526" actId="688"/>
        <pc:sldMkLst>
          <pc:docMk/>
          <pc:sldMk cId="1468717771" sldId="258"/>
        </pc:sldMkLst>
        <pc:spChg chg="add del mod">
          <ac:chgData name="김 EH현" userId="87380c0de0eceffd" providerId="LiveId" clId="{B200E582-1CE3-4E70-9999-C187CD25D560}" dt="2021-07-03T12:01:14.487" v="223" actId="478"/>
          <ac:spMkLst>
            <pc:docMk/>
            <pc:sldMk cId="1468717771" sldId="258"/>
            <ac:spMk id="4" creationId="{1343F0FD-16E4-49F2-B6A9-F29AC9B94506}"/>
          </ac:spMkLst>
        </pc:spChg>
        <pc:spChg chg="add del mod">
          <ac:chgData name="김 EH현" userId="87380c0de0eceffd" providerId="LiveId" clId="{B200E582-1CE3-4E70-9999-C187CD25D560}" dt="2021-07-03T12:01:27.462" v="228"/>
          <ac:spMkLst>
            <pc:docMk/>
            <pc:sldMk cId="1468717771" sldId="258"/>
            <ac:spMk id="5" creationId="{BCFC0D82-A34C-4344-8DDF-C584386F92D4}"/>
          </ac:spMkLst>
        </pc:spChg>
        <pc:spChg chg="add mod">
          <ac:chgData name="김 EH현" userId="87380c0de0eceffd" providerId="LiveId" clId="{B200E582-1CE3-4E70-9999-C187CD25D560}" dt="2021-07-03T12:09:45.523" v="516"/>
          <ac:spMkLst>
            <pc:docMk/>
            <pc:sldMk cId="1468717771" sldId="258"/>
            <ac:spMk id="7" creationId="{C614556A-18F4-484B-82B4-409E92D13421}"/>
          </ac:spMkLst>
        </pc:spChg>
        <pc:spChg chg="add del">
          <ac:chgData name="김 EH현" userId="87380c0de0eceffd" providerId="LiveId" clId="{B200E582-1CE3-4E70-9999-C187CD25D560}" dt="2021-07-03T12:03:34.472" v="306" actId="22"/>
          <ac:spMkLst>
            <pc:docMk/>
            <pc:sldMk cId="1468717771" sldId="258"/>
            <ac:spMk id="9" creationId="{AA195238-3E7C-48E8-9613-D52587F9C8D5}"/>
          </ac:spMkLst>
        </pc:spChg>
        <pc:spChg chg="add mod">
          <ac:chgData name="김 EH현" userId="87380c0de0eceffd" providerId="LiveId" clId="{B200E582-1CE3-4E70-9999-C187CD25D560}" dt="2021-07-03T12:05:56.158" v="430" actId="1076"/>
          <ac:spMkLst>
            <pc:docMk/>
            <pc:sldMk cId="1468717771" sldId="258"/>
            <ac:spMk id="10" creationId="{B17677D6-B383-4DE7-B743-B13CB59C49C4}"/>
          </ac:spMkLst>
        </pc:spChg>
        <pc:picChg chg="add mod">
          <ac:chgData name="김 EH현" userId="87380c0de0eceffd" providerId="LiveId" clId="{B200E582-1CE3-4E70-9999-C187CD25D560}" dt="2021-07-03T12:03:28.554" v="304" actId="1076"/>
          <ac:picMkLst>
            <pc:docMk/>
            <pc:sldMk cId="1468717771" sldId="258"/>
            <ac:picMk id="3" creationId="{477FD441-EC84-45F6-95F0-A0E627E79960}"/>
          </ac:picMkLst>
        </pc:picChg>
        <pc:picChg chg="add del mod">
          <ac:chgData name="김 EH현" userId="87380c0de0eceffd" providerId="LiveId" clId="{B200E582-1CE3-4E70-9999-C187CD25D560}" dt="2021-07-03T12:09:54.209" v="517" actId="478"/>
          <ac:picMkLst>
            <pc:docMk/>
            <pc:sldMk cId="1468717771" sldId="258"/>
            <ac:picMk id="12" creationId="{44DF342F-96EE-43D2-8A68-F23B0204CE64}"/>
          </ac:picMkLst>
        </pc:picChg>
        <pc:picChg chg="add mod">
          <ac:chgData name="김 EH현" userId="87380c0de0eceffd" providerId="LiveId" clId="{B200E582-1CE3-4E70-9999-C187CD25D560}" dt="2021-07-03T12:10:09.495" v="526" actId="688"/>
          <ac:picMkLst>
            <pc:docMk/>
            <pc:sldMk cId="1468717771" sldId="258"/>
            <ac:picMk id="13" creationId="{0D1595C4-61DA-42B9-B334-63EDA34AFE25}"/>
          </ac:picMkLst>
        </pc:picChg>
        <pc:picChg chg="add mod ord">
          <ac:chgData name="김 EH현" userId="87380c0de0eceffd" providerId="LiveId" clId="{B200E582-1CE3-4E70-9999-C187CD25D560}" dt="2021-07-03T12:10:02.876" v="521" actId="167"/>
          <ac:picMkLst>
            <pc:docMk/>
            <pc:sldMk cId="1468717771" sldId="258"/>
            <ac:picMk id="15" creationId="{922E9B98-7669-4C91-A144-9D7CA0AACFB1}"/>
          </ac:picMkLst>
        </pc:picChg>
        <pc:picChg chg="add mod">
          <ac:chgData name="김 EH현" userId="87380c0de0eceffd" providerId="LiveId" clId="{B200E582-1CE3-4E70-9999-C187CD25D560}" dt="2021-07-03T12:05:59.211" v="433" actId="1076"/>
          <ac:picMkLst>
            <pc:docMk/>
            <pc:sldMk cId="1468717771" sldId="258"/>
            <ac:picMk id="1026" creationId="{43F5FA11-3625-48B0-BED7-36911DC8E03C}"/>
          </ac:picMkLst>
        </pc:picChg>
      </pc:sldChg>
      <pc:sldChg chg="addSp delSp modSp mod">
        <pc:chgData name="김 EH현" userId="87380c0de0eceffd" providerId="LiveId" clId="{B200E582-1CE3-4E70-9999-C187CD25D560}" dt="2021-07-03T12:25:08.415" v="1098" actId="20577"/>
        <pc:sldMkLst>
          <pc:docMk/>
          <pc:sldMk cId="4248416951" sldId="259"/>
        </pc:sldMkLst>
        <pc:spChg chg="add mod">
          <ac:chgData name="김 EH현" userId="87380c0de0eceffd" providerId="LiveId" clId="{B200E582-1CE3-4E70-9999-C187CD25D560}" dt="2021-07-03T12:25:08.415" v="1098" actId="20577"/>
          <ac:spMkLst>
            <pc:docMk/>
            <pc:sldMk cId="4248416951" sldId="259"/>
            <ac:spMk id="4" creationId="{26A24709-76CF-4392-8B3F-A83AF75497C4}"/>
          </ac:spMkLst>
        </pc:spChg>
        <pc:spChg chg="add del">
          <ac:chgData name="김 EH현" userId="87380c0de0eceffd" providerId="LiveId" clId="{B200E582-1CE3-4E70-9999-C187CD25D560}" dt="2021-07-03T12:22:16.895" v="809" actId="478"/>
          <ac:spMkLst>
            <pc:docMk/>
            <pc:sldMk cId="4248416951" sldId="259"/>
            <ac:spMk id="7" creationId="{A589E173-79F9-4C14-AE02-2ED25DD1D665}"/>
          </ac:spMkLst>
        </pc:spChg>
        <pc:spChg chg="add del">
          <ac:chgData name="김 EH현" userId="87380c0de0eceffd" providerId="LiveId" clId="{B200E582-1CE3-4E70-9999-C187CD25D560}" dt="2021-07-03T12:22:25.451" v="813" actId="478"/>
          <ac:spMkLst>
            <pc:docMk/>
            <pc:sldMk cId="4248416951" sldId="259"/>
            <ac:spMk id="8" creationId="{DF2E54DE-CA72-4280-9867-5F1335F30594}"/>
          </ac:spMkLst>
        </pc:spChg>
        <pc:spChg chg="add mod">
          <ac:chgData name="김 EH현" userId="87380c0de0eceffd" providerId="LiveId" clId="{B200E582-1CE3-4E70-9999-C187CD25D560}" dt="2021-07-03T12:24:12.107" v="966" actId="164"/>
          <ac:spMkLst>
            <pc:docMk/>
            <pc:sldMk cId="4248416951" sldId="259"/>
            <ac:spMk id="14" creationId="{4D094911-A004-4574-829A-D73C2BE7BA6B}"/>
          </ac:spMkLst>
        </pc:spChg>
        <pc:grpChg chg="add mod">
          <ac:chgData name="김 EH현" userId="87380c0de0eceffd" providerId="LiveId" clId="{B200E582-1CE3-4E70-9999-C187CD25D560}" dt="2021-07-03T12:24:17.527" v="970" actId="1076"/>
          <ac:grpSpMkLst>
            <pc:docMk/>
            <pc:sldMk cId="4248416951" sldId="259"/>
            <ac:grpSpMk id="17" creationId="{1B7B1573-2CB6-49BF-BF55-239F1E825EB4}"/>
          </ac:grpSpMkLst>
        </pc:grpChg>
        <pc:grpChg chg="add mod">
          <ac:chgData name="김 EH현" userId="87380c0de0eceffd" providerId="LiveId" clId="{B200E582-1CE3-4E70-9999-C187CD25D560}" dt="2021-07-03T12:24:16.196" v="969" actId="1076"/>
          <ac:grpSpMkLst>
            <pc:docMk/>
            <pc:sldMk cId="4248416951" sldId="259"/>
            <ac:grpSpMk id="18" creationId="{BDC24A18-61A6-4FEC-8B11-09AC2D36DDE3}"/>
          </ac:grpSpMkLst>
        </pc:grpChg>
        <pc:picChg chg="add del mod">
          <ac:chgData name="김 EH현" userId="87380c0de0eceffd" providerId="LiveId" clId="{B200E582-1CE3-4E70-9999-C187CD25D560}" dt="2021-07-03T12:24:12.107" v="966" actId="164"/>
          <ac:picMkLst>
            <pc:docMk/>
            <pc:sldMk cId="4248416951" sldId="259"/>
            <ac:picMk id="3" creationId="{B18B623E-BCBA-4761-99A0-407E6297A753}"/>
          </ac:picMkLst>
        </pc:picChg>
        <pc:picChg chg="add mod">
          <ac:chgData name="김 EH현" userId="87380c0de0eceffd" providerId="LiveId" clId="{B200E582-1CE3-4E70-9999-C187CD25D560}" dt="2021-07-03T12:19:34.814" v="643" actId="1076"/>
          <ac:picMkLst>
            <pc:docMk/>
            <pc:sldMk cId="4248416951" sldId="259"/>
            <ac:picMk id="6" creationId="{5A6EC437-6BAC-4A7F-AF50-4A206391266C}"/>
          </ac:picMkLst>
        </pc:picChg>
        <pc:picChg chg="add del mod">
          <ac:chgData name="김 EH현" userId="87380c0de0eceffd" providerId="LiveId" clId="{B200E582-1CE3-4E70-9999-C187CD25D560}" dt="2021-07-03T12:22:43.748" v="818" actId="478"/>
          <ac:picMkLst>
            <pc:docMk/>
            <pc:sldMk cId="4248416951" sldId="259"/>
            <ac:picMk id="9" creationId="{566D3B91-7111-4003-A13E-FDB10E5BA718}"/>
          </ac:picMkLst>
        </pc:picChg>
        <pc:picChg chg="add mod">
          <ac:chgData name="김 EH현" userId="87380c0de0eceffd" providerId="LiveId" clId="{B200E582-1CE3-4E70-9999-C187CD25D560}" dt="2021-07-03T12:24:14.657" v="968" actId="164"/>
          <ac:picMkLst>
            <pc:docMk/>
            <pc:sldMk cId="4248416951" sldId="259"/>
            <ac:picMk id="10" creationId="{562B2463-6F12-4858-A5E5-FB66D89AA607}"/>
          </ac:picMkLst>
        </pc:picChg>
        <pc:cxnChg chg="add mod">
          <ac:chgData name="김 EH현" userId="87380c0de0eceffd" providerId="LiveId" clId="{B200E582-1CE3-4E70-9999-C187CD25D560}" dt="2021-07-03T12:24:14.657" v="968" actId="164"/>
          <ac:cxnSpMkLst>
            <pc:docMk/>
            <pc:sldMk cId="4248416951" sldId="259"/>
            <ac:cxnSpMk id="12" creationId="{14EFF864-842B-46C2-A4A1-F39F6F67873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4E5FF-96F4-4C3F-B8EB-2F1C1FAF5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4E764-D3B4-4291-8E70-C17F451BA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5A2D2-9443-48F4-A8A8-3F97BB16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28A-4228-4AB1-ACCE-2874AE25A4BC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0A74A-9B20-4EAE-8854-1B744DD0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52557-C545-46EA-AEB3-53F161D8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ABDB-E317-4D14-BEB2-573ECA755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67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0180-1368-438E-BF94-D29977AF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5AF7F-E9BA-4D3E-A441-A309C3F1A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AC675-35A6-4BB7-BA72-D3D4F33B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28A-4228-4AB1-ACCE-2874AE25A4BC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8BF5F-1CCD-492B-BA3C-FFF8B82F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9B940-FC7E-4C16-9C80-265A217A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ABDB-E317-4D14-BEB2-573ECA755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8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5D7A24-595A-4893-92C8-51F0ABFF2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41464B-2B33-48B4-A75E-8AD934367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B99CA-5BDB-4A91-8644-B625F400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28A-4228-4AB1-ACCE-2874AE25A4BC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63CB6-F690-4381-B73F-FCCE33FE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C33CE-E38A-4FAC-AEF0-45866BAF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ABDB-E317-4D14-BEB2-573ECA755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77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BB5FA-062F-4D1F-AC95-F3AAACB6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A40ED-9483-4BB8-9AE2-75FDB2E49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CECCB-352F-44ED-A944-DDC933E8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28A-4228-4AB1-ACCE-2874AE25A4BC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0B6BC-564A-4029-B1A0-5309EC7B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7ABD4-436E-4470-A8B5-E58FF4A9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ABDB-E317-4D14-BEB2-573ECA755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1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6CC6F-0897-4B99-A586-490846A2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07BBA-9760-47D5-88D2-FBD921E71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43AFA-8E96-443D-8A71-5F019415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28A-4228-4AB1-ACCE-2874AE25A4BC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443CD-5C9E-41B0-91C9-86106DA6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4AB96-1A8F-47AE-B4EF-3CA9A9DF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ABDB-E317-4D14-BEB2-573ECA755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2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1B5DE-D8C7-4C38-A238-39C15A5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8CF9E-4151-4997-BD76-E776F687F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C270C7-7C2E-4F96-AA18-762E8CAA0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5506F3-9FCE-4391-9132-F8D638E8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28A-4228-4AB1-ACCE-2874AE25A4BC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4C1FA-2029-48F0-BDD7-89F87156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ABA67-87EA-4E23-B9E6-D065A82E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ABDB-E317-4D14-BEB2-573ECA755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A1F55-8E56-4E04-93E4-938615AF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73878-48AD-4D3C-B89D-DE26E100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CF611-015C-4621-8A92-20E6C0B3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E2EB6A-0882-4129-AB3E-DCFA43630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715CDC-F0B3-42A8-901A-FA31FD6D0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B2C0F6-CAC1-4D18-8593-BE957F8D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28A-4228-4AB1-ACCE-2874AE25A4BC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EC2EE-7FEF-4F6F-9960-9990FCC1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43D9F5-BDEF-4DDF-8AF4-2EA3FF9E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ABDB-E317-4D14-BEB2-573ECA755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1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D7A18-78DE-432A-B8E7-1E2AABBA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3A475D-3542-41CC-B6A0-FCEA6646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28A-4228-4AB1-ACCE-2874AE25A4BC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F9ED4B-AB6E-4040-AA84-5740F488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A71DDB-EA3D-4BC2-862A-B7CDBFD5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ABDB-E317-4D14-BEB2-573ECA755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116A7F-849C-4A1A-97E8-8E337133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28A-4228-4AB1-ACCE-2874AE25A4BC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CDBBC8-8056-4329-8526-E4BA7E1E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71B1F0-2E7E-40CC-A745-FABD56AB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ABDB-E317-4D14-BEB2-573ECA755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7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30BA3-9376-480A-9618-8CCBEC22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B7A3E-5D06-418C-9937-35386BE5B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9FDA6-9065-4E72-8177-AE376FBFE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00345-D404-48C7-8875-8242E994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28A-4228-4AB1-ACCE-2874AE25A4BC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05EF77-A611-451A-B1A8-22313A47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0B252-8312-4F3D-8A03-153CFC2A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ABDB-E317-4D14-BEB2-573ECA755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2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B492C-E1B4-4FFC-BF3A-94B77B42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9FA175-C4F6-44C7-994B-2BDC543E6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35E45-58F0-4303-95E0-0BB35C17E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BD0BCB-1FBC-4127-BAF0-4F7302D2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28A-4228-4AB1-ACCE-2874AE25A4BC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275C7-15C4-45B0-A6F4-97C5F86F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BA971-F0F9-4C49-91EC-E21E2E54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ABDB-E317-4D14-BEB2-573ECA755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1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1C8540-AE70-496C-ADE2-B775043D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C6E65-CC39-4AB8-926D-970F895D9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531D9-7BB8-44EF-A94B-A9EBF4A96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128A-4228-4AB1-ACCE-2874AE25A4BC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B6926-362A-4B45-8EA0-BE6FAE3C7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A04D4-FCD8-4335-81C4-AC4D12E7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ABDB-E317-4D14-BEB2-573ECA755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77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705B37-E70B-4636-98C5-AEB7F8465AA7}"/>
              </a:ext>
            </a:extLst>
          </p:cNvPr>
          <p:cNvGrpSpPr/>
          <p:nvPr/>
        </p:nvGrpSpPr>
        <p:grpSpPr>
          <a:xfrm>
            <a:off x="1252462" y="363233"/>
            <a:ext cx="7439594" cy="3065767"/>
            <a:chOff x="2103800" y="1444171"/>
            <a:chExt cx="7439594" cy="30657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1A7ACCC-3981-45D2-B8FF-6F41F398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3800" y="1444171"/>
              <a:ext cx="7439594" cy="3065767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FFAB625-A29B-4792-A31C-BCA3D830A0A2}"/>
                </a:ext>
              </a:extLst>
            </p:cNvPr>
            <p:cNvSpPr/>
            <p:nvPr/>
          </p:nvSpPr>
          <p:spPr>
            <a:xfrm>
              <a:off x="3069021" y="2123089"/>
              <a:ext cx="430924" cy="54653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18133DF-FE09-47BC-B4F2-9BD583B71CEB}"/>
                </a:ext>
              </a:extLst>
            </p:cNvPr>
            <p:cNvSpPr/>
            <p:nvPr/>
          </p:nvSpPr>
          <p:spPr>
            <a:xfrm>
              <a:off x="4545725" y="2123089"/>
              <a:ext cx="430924" cy="54653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1840781-305B-404B-82A8-10BC0B5CF8F0}"/>
                </a:ext>
              </a:extLst>
            </p:cNvPr>
            <p:cNvSpPr/>
            <p:nvPr/>
          </p:nvSpPr>
          <p:spPr>
            <a:xfrm>
              <a:off x="5975133" y="2023240"/>
              <a:ext cx="430924" cy="54653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14A88B4-272D-4325-B2CE-7C8B709F3794}"/>
                </a:ext>
              </a:extLst>
            </p:cNvPr>
            <p:cNvSpPr/>
            <p:nvPr/>
          </p:nvSpPr>
          <p:spPr>
            <a:xfrm>
              <a:off x="4114801" y="2703785"/>
              <a:ext cx="430924" cy="54653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0C59067-6D08-41F7-8ACE-576586458049}"/>
                </a:ext>
              </a:extLst>
            </p:cNvPr>
            <p:cNvSpPr/>
            <p:nvPr/>
          </p:nvSpPr>
          <p:spPr>
            <a:xfrm>
              <a:off x="5665076" y="2703785"/>
              <a:ext cx="430924" cy="54653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356DB5F-CD40-463B-A004-53B065661D8B}"/>
                </a:ext>
              </a:extLst>
            </p:cNvPr>
            <p:cNvSpPr/>
            <p:nvPr/>
          </p:nvSpPr>
          <p:spPr>
            <a:xfrm>
              <a:off x="7044559" y="2659116"/>
              <a:ext cx="430924" cy="54653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D77C34-5E33-437C-B30D-90B04B5F200C}"/>
              </a:ext>
            </a:extLst>
          </p:cNvPr>
          <p:cNvSpPr txBox="1"/>
          <p:nvPr/>
        </p:nvSpPr>
        <p:spPr>
          <a:xfrm>
            <a:off x="1071162" y="3594538"/>
            <a:ext cx="87560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Move -</a:t>
            </a:r>
            <a:r>
              <a:rPr lang="ko-KR" altLang="en-US" sz="2800" dirty="0" err="1"/>
              <a:t>손환주</a:t>
            </a:r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홀로그램 물체 </a:t>
            </a:r>
            <a:r>
              <a:rPr lang="en-US" altLang="ko-KR" sz="2800" dirty="0"/>
              <a:t>-</a:t>
            </a:r>
            <a:r>
              <a:rPr lang="ko-KR" altLang="en-US" sz="2800" dirty="0"/>
              <a:t>박광현 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에너지 총 </a:t>
            </a:r>
            <a:r>
              <a:rPr lang="en-US" altLang="ko-KR" sz="2800" dirty="0"/>
              <a:t>- </a:t>
            </a:r>
            <a:r>
              <a:rPr lang="ko-KR" altLang="en-US" sz="2800" dirty="0"/>
              <a:t>박광현</a:t>
            </a:r>
            <a:endParaRPr lang="en-US" altLang="ko-KR" sz="2800" dirty="0"/>
          </a:p>
          <a:p>
            <a:r>
              <a:rPr lang="en-US" altLang="ko-KR" sz="2800" dirty="0"/>
              <a:t>4. Map -</a:t>
            </a:r>
            <a:r>
              <a:rPr lang="ko-KR" altLang="en-US" sz="2800" dirty="0" err="1"/>
              <a:t>이상백</a:t>
            </a:r>
            <a:endParaRPr lang="en-US" altLang="ko-KR" sz="2800" dirty="0"/>
          </a:p>
          <a:p>
            <a:r>
              <a:rPr lang="en-US" altLang="ko-KR" sz="2800" dirty="0"/>
              <a:t>5. Light -</a:t>
            </a:r>
            <a:r>
              <a:rPr lang="ko-KR" altLang="en-US" sz="2800" dirty="0" err="1"/>
              <a:t>손환주</a:t>
            </a:r>
            <a:endParaRPr lang="en-US" altLang="ko-KR" sz="2800" dirty="0"/>
          </a:p>
          <a:p>
            <a:r>
              <a:rPr lang="en-US" altLang="ko-KR" sz="2800" dirty="0"/>
              <a:t>6. Go away –</a:t>
            </a:r>
            <a:r>
              <a:rPr lang="ko-KR" altLang="en-US" sz="2800" dirty="0" err="1"/>
              <a:t>손환주</a:t>
            </a:r>
            <a:endParaRPr lang="en-US" altLang="ko-KR" sz="2800" dirty="0"/>
          </a:p>
          <a:p>
            <a:r>
              <a:rPr lang="en-US" altLang="ko-KR" sz="2800" dirty="0"/>
              <a:t>(</a:t>
            </a:r>
            <a:r>
              <a:rPr lang="ko-KR" altLang="en-US" sz="2800" dirty="0"/>
              <a:t>이 모든 것은 수조 안에서 </a:t>
            </a:r>
            <a:r>
              <a:rPr lang="ko-KR" altLang="en-US" sz="2800" dirty="0" err="1"/>
              <a:t>일어남니다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57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D4AD602-BE35-4DDC-A94B-23D83FCF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265" y="502595"/>
            <a:ext cx="3400312" cy="2106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DC6D5F-BE58-42AF-959C-55843D3771BB}"/>
              </a:ext>
            </a:extLst>
          </p:cNvPr>
          <p:cNvSpPr txBox="1"/>
          <p:nvPr/>
        </p:nvSpPr>
        <p:spPr>
          <a:xfrm>
            <a:off x="387990" y="210207"/>
            <a:ext cx="5552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환주 파트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8AD60-6145-4207-9491-5C6C38D8B69C}"/>
              </a:ext>
            </a:extLst>
          </p:cNvPr>
          <p:cNvSpPr txBox="1"/>
          <p:nvPr/>
        </p:nvSpPr>
        <p:spPr>
          <a:xfrm>
            <a:off x="619217" y="1012954"/>
            <a:ext cx="555298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/>
              <a:t>Move</a:t>
            </a:r>
          </a:p>
          <a:p>
            <a:r>
              <a:rPr lang="ko-KR" altLang="en-US" sz="2800" dirty="0"/>
              <a:t>안에서 큐브가 </a:t>
            </a:r>
            <a:endParaRPr lang="en-US" altLang="ko-KR" sz="2800" dirty="0"/>
          </a:p>
          <a:p>
            <a:r>
              <a:rPr lang="ko-KR" altLang="en-US" sz="2800" dirty="0"/>
              <a:t>원을 그리면서 움직임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2. Light</a:t>
            </a:r>
          </a:p>
          <a:p>
            <a:r>
              <a:rPr lang="ko-KR" altLang="en-US" sz="2800" dirty="0"/>
              <a:t>램프가 위에 있음</a:t>
            </a:r>
            <a:endParaRPr lang="en-US" altLang="ko-KR" sz="2800" dirty="0"/>
          </a:p>
          <a:p>
            <a:r>
              <a:rPr lang="ko-KR" altLang="en-US" sz="2800" dirty="0"/>
              <a:t>꺼져 있다가 </a:t>
            </a:r>
            <a:r>
              <a:rPr lang="en-US" altLang="ko-KR" sz="2800" dirty="0"/>
              <a:t>Light</a:t>
            </a:r>
            <a:r>
              <a:rPr lang="ko-KR" altLang="en-US" sz="2800" dirty="0"/>
              <a:t>를 말하면 </a:t>
            </a:r>
            <a:endParaRPr lang="en-US" altLang="ko-KR" sz="2800" dirty="0"/>
          </a:p>
          <a:p>
            <a:r>
              <a:rPr lang="en-US" altLang="ko-KR" sz="2800" dirty="0"/>
              <a:t>Ff4343</a:t>
            </a:r>
            <a:r>
              <a:rPr lang="ko-KR" altLang="en-US" sz="2800" dirty="0"/>
              <a:t>빛이 </a:t>
            </a:r>
            <a:r>
              <a:rPr lang="ko-KR" altLang="en-US" sz="2800" dirty="0" err="1"/>
              <a:t>켜짐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3. Go away</a:t>
            </a:r>
          </a:p>
          <a:p>
            <a:r>
              <a:rPr lang="ko-KR" altLang="en-US" sz="2800" dirty="0"/>
              <a:t>큐브가 옆 종이</a:t>
            </a:r>
            <a:r>
              <a:rPr lang="en-US" altLang="ko-KR" sz="2800" dirty="0"/>
              <a:t> </a:t>
            </a:r>
            <a:r>
              <a:rPr lang="ko-KR" altLang="en-US" sz="2800" dirty="0"/>
              <a:t>컵 처럼</a:t>
            </a:r>
            <a:endParaRPr lang="en-US" altLang="ko-KR" sz="2800" dirty="0"/>
          </a:p>
          <a:p>
            <a:r>
              <a:rPr lang="ko-KR" altLang="en-US" sz="2800" dirty="0"/>
              <a:t>쌓여 있고 </a:t>
            </a:r>
            <a:r>
              <a:rPr lang="en-US" altLang="ko-KR" sz="2800" dirty="0"/>
              <a:t>Go away</a:t>
            </a:r>
            <a:r>
              <a:rPr lang="ko-KR" altLang="en-US" sz="2800" dirty="0"/>
              <a:t>하면 종이컵들이 밀려 나감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210FCE3-CAD8-46AE-AD06-B2AC298D11A4}"/>
              </a:ext>
            </a:extLst>
          </p:cNvPr>
          <p:cNvGrpSpPr/>
          <p:nvPr/>
        </p:nvGrpSpPr>
        <p:grpSpPr>
          <a:xfrm>
            <a:off x="5266983" y="1248828"/>
            <a:ext cx="1993982" cy="1119682"/>
            <a:chOff x="3908977" y="1476703"/>
            <a:chExt cx="1993982" cy="111968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54C6D2-9085-4D35-95B3-2D1A7F92A8C3}"/>
                </a:ext>
              </a:extLst>
            </p:cNvPr>
            <p:cNvSpPr/>
            <p:nvPr/>
          </p:nvSpPr>
          <p:spPr>
            <a:xfrm>
              <a:off x="4775152" y="2153102"/>
              <a:ext cx="399393" cy="3993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화살표: 원형 16">
              <a:extLst>
                <a:ext uri="{FF2B5EF4-FFF2-40B4-BE49-F238E27FC236}">
                  <a16:creationId xmlns:a16="http://schemas.microsoft.com/office/drawing/2014/main" id="{66A67520-93B3-44E6-A6EB-46991799A668}"/>
                </a:ext>
              </a:extLst>
            </p:cNvPr>
            <p:cNvSpPr/>
            <p:nvPr/>
          </p:nvSpPr>
          <p:spPr>
            <a:xfrm>
              <a:off x="4309240" y="1476703"/>
              <a:ext cx="1593719" cy="1082566"/>
            </a:xfrm>
            <a:prstGeom prst="circularArrow">
              <a:avLst>
                <a:gd name="adj1" fmla="val 6488"/>
                <a:gd name="adj2" fmla="val 1142319"/>
                <a:gd name="adj3" fmla="val 3224906"/>
                <a:gd name="adj4" fmla="val 15614273"/>
                <a:gd name="adj5" fmla="val 125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원형 17">
              <a:extLst>
                <a:ext uri="{FF2B5EF4-FFF2-40B4-BE49-F238E27FC236}">
                  <a16:creationId xmlns:a16="http://schemas.microsoft.com/office/drawing/2014/main" id="{C4FB7915-5B51-499F-9B96-2E303237B301}"/>
                </a:ext>
              </a:extLst>
            </p:cNvPr>
            <p:cNvSpPr/>
            <p:nvPr/>
          </p:nvSpPr>
          <p:spPr>
            <a:xfrm rot="11026477">
              <a:off x="3908977" y="1513819"/>
              <a:ext cx="1626296" cy="1082566"/>
            </a:xfrm>
            <a:prstGeom prst="circularArrow">
              <a:avLst>
                <a:gd name="adj1" fmla="val 7931"/>
                <a:gd name="adj2" fmla="val 1142319"/>
                <a:gd name="adj3" fmla="val 3627906"/>
                <a:gd name="adj4" fmla="val 17070396"/>
                <a:gd name="adj5" fmla="val 125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305F964-5EAD-472C-97DF-356C9D609435}"/>
              </a:ext>
            </a:extLst>
          </p:cNvPr>
          <p:cNvGrpSpPr/>
          <p:nvPr/>
        </p:nvGrpSpPr>
        <p:grpSpPr>
          <a:xfrm>
            <a:off x="5561555" y="3070583"/>
            <a:ext cx="2165125" cy="1569998"/>
            <a:chOff x="5630135" y="3002002"/>
            <a:chExt cx="3063472" cy="228233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2CCF92F-D44A-4082-A654-90066CD5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0135" y="3002002"/>
              <a:ext cx="3063472" cy="228233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CAD80E6-ABEE-4A9E-9C9B-A72F9A32B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41292" y="3222249"/>
              <a:ext cx="1243239" cy="920918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0908A2F3-AAAE-44B7-9A62-59D07919D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769" y="4389099"/>
            <a:ext cx="480102" cy="4724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15F1235-9740-4F87-886F-B4B8CE7E6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217" y="4716778"/>
            <a:ext cx="2596971" cy="160912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EE98AF-BC6E-49D8-B7DB-E950F614F5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62" b="97585" l="9914" r="88793">
                        <a14:foregroundMark x1="20690" y1="81159" x2="71121" y2="80193"/>
                        <a14:foregroundMark x1="71121" y1="80193" x2="75431" y2="82126"/>
                        <a14:foregroundMark x1="18103" y1="89372" x2="73707" y2="93237"/>
                        <a14:foregroundMark x1="79310" y1="73430" x2="50000" y2="92754"/>
                        <a14:foregroundMark x1="50000" y1="92754" x2="20259" y2="93720"/>
                        <a14:foregroundMark x1="20259" y1="93720" x2="19397" y2="94203"/>
                        <a14:foregroundMark x1="78448" y1="97585" x2="21552" y2="96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1927" y="5186642"/>
            <a:ext cx="750244" cy="6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8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22E9B98-7669-4C91-A144-9D7CA0AAC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973" y="4201371"/>
            <a:ext cx="3400312" cy="21068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1A68E4-510F-4FF3-AA5B-C1AEAB8221EE}"/>
              </a:ext>
            </a:extLst>
          </p:cNvPr>
          <p:cNvSpPr txBox="1"/>
          <p:nvPr/>
        </p:nvSpPr>
        <p:spPr>
          <a:xfrm>
            <a:off x="387990" y="210207"/>
            <a:ext cx="5552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광현 파트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7FD441-EC84-45F6-95F0-A0E627E7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252" y="1290434"/>
            <a:ext cx="3715610" cy="2694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4556A-18F4-484B-82B4-409E92D13421}"/>
              </a:ext>
            </a:extLst>
          </p:cNvPr>
          <p:cNvSpPr txBox="1"/>
          <p:nvPr/>
        </p:nvSpPr>
        <p:spPr>
          <a:xfrm>
            <a:off x="387990" y="1172722"/>
            <a:ext cx="463677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홀로그램 물체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홀로그램 큐브와 </a:t>
            </a:r>
            <a:r>
              <a:rPr lang="ko-KR" altLang="en-US" sz="2400" dirty="0" err="1"/>
              <a:t>드론이</a:t>
            </a:r>
            <a:r>
              <a:rPr lang="ko-KR" altLang="en-US" sz="2400" dirty="0"/>
              <a:t> 있음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r>
              <a:rPr lang="ko-KR" altLang="en-US" sz="2400" dirty="0" err="1"/>
              <a:t>드론은</a:t>
            </a:r>
            <a:r>
              <a:rPr lang="ko-KR" altLang="en-US" sz="2400" dirty="0"/>
              <a:t> 홀로그램 위에 떠있음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에너지 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안에 떨어져 있음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7677D6-B383-4DE7-B743-B13CB59C49C4}"/>
              </a:ext>
            </a:extLst>
          </p:cNvPr>
          <p:cNvSpPr/>
          <p:nvPr/>
        </p:nvSpPr>
        <p:spPr>
          <a:xfrm>
            <a:off x="7232539" y="2482433"/>
            <a:ext cx="604994" cy="604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F5FA11-3625-48B0-BED7-36911DC8E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767" r="94884">
                        <a14:foregroundMark x1="89302" y1="71667" x2="89767" y2="85833"/>
                        <a14:foregroundMark x1="94419" y1="77500" x2="94884" y2="80417"/>
                        <a14:backgroundMark x1="21395" y1="28333" x2="55814" y2="32083"/>
                        <a14:backgroundMark x1="32093" y1="36250" x2="39535" y2="38333"/>
                        <a14:backgroundMark x1="39535" y1="37500" x2="43721" y2="38750"/>
                        <a14:backgroundMark x1="45116" y1="38333" x2="61860" y2="39583"/>
                        <a14:backgroundMark x1="56744" y1="41250" x2="63256" y2="42917"/>
                        <a14:backgroundMark x1="56744" y1="42500" x2="66512" y2="42500"/>
                        <a14:backgroundMark x1="71163" y1="44167" x2="74884" y2="47500"/>
                        <a14:backgroundMark x1="71163" y1="47500" x2="71163" y2="47500"/>
                        <a14:backgroundMark x1="72093" y1="48333" x2="72093" y2="49167"/>
                        <a14:backgroundMark x1="71163" y1="47917" x2="71163" y2="49583"/>
                        <a14:backgroundMark x1="60000" y1="18333" x2="29767" y2="31667"/>
                        <a14:backgroundMark x1="29767" y1="31667" x2="23721" y2="37500"/>
                        <a14:backgroundMark x1="24651" y1="33333" x2="36744" y2="33333"/>
                        <a14:backgroundMark x1="44186" y1="37917" x2="33023" y2="46250"/>
                        <a14:backgroundMark x1="49767" y1="40833" x2="41395" y2="43333"/>
                        <a14:backgroundMark x1="53023" y1="84167" x2="50698" y2="85833"/>
                        <a14:backgroundMark x1="50698" y1="82500" x2="42326" y2="8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65"/>
          <a:stretch/>
        </p:blipFill>
        <p:spPr bwMode="auto">
          <a:xfrm rot="21088664">
            <a:off x="6842566" y="1372248"/>
            <a:ext cx="1384939" cy="101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1595C4-61DA-42B9-B334-63EDA34AFE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05379">
            <a:off x="6390746" y="5245809"/>
            <a:ext cx="2002141" cy="6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1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DA37BB-6738-49E7-86FE-D5806B362A22}"/>
              </a:ext>
            </a:extLst>
          </p:cNvPr>
          <p:cNvSpPr txBox="1"/>
          <p:nvPr/>
        </p:nvSpPr>
        <p:spPr>
          <a:xfrm>
            <a:off x="387990" y="210207"/>
            <a:ext cx="5552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상백 파트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24709-76CF-4392-8B3F-A83AF75497C4}"/>
              </a:ext>
            </a:extLst>
          </p:cNvPr>
          <p:cNvSpPr txBox="1"/>
          <p:nvPr/>
        </p:nvSpPr>
        <p:spPr>
          <a:xfrm>
            <a:off x="387990" y="1141185"/>
            <a:ext cx="46367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패널 뜨는 거</a:t>
            </a:r>
            <a:endParaRPr lang="en-US" altLang="ko-KR" sz="2400" dirty="0"/>
          </a:p>
          <a:p>
            <a:r>
              <a:rPr lang="ko-KR" altLang="en-US" sz="2400" dirty="0"/>
              <a:t>박스 앞에 있는 오른쪽에 저 오브젝트를 누르면</a:t>
            </a:r>
            <a:r>
              <a:rPr lang="en-US" altLang="ko-KR" sz="2400" dirty="0"/>
              <a:t> </a:t>
            </a:r>
            <a:r>
              <a:rPr lang="ko-KR" altLang="en-US" sz="2400" dirty="0"/>
              <a:t>패널이 뜸</a:t>
            </a:r>
            <a:endParaRPr lang="en-US" altLang="ko-KR" sz="2400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Map</a:t>
            </a:r>
          </a:p>
          <a:p>
            <a:r>
              <a:rPr lang="ko-KR" altLang="en-US" sz="2400" dirty="0"/>
              <a:t>수조안에 지도가 있음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6EC437-6BAC-4A7F-AF50-4A2063912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510" y="307537"/>
            <a:ext cx="2548552" cy="257434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BDC24A18-61A6-4FEC-8B11-09AC2D36DDE3}"/>
              </a:ext>
            </a:extLst>
          </p:cNvPr>
          <p:cNvGrpSpPr/>
          <p:nvPr/>
        </p:nvGrpSpPr>
        <p:grpSpPr>
          <a:xfrm>
            <a:off x="8234369" y="3620409"/>
            <a:ext cx="3709322" cy="2298360"/>
            <a:chOff x="8538508" y="4252103"/>
            <a:chExt cx="3709322" cy="229836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62B2463-6F12-4858-A5E5-FB66D89AA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8508" y="4252103"/>
              <a:ext cx="3709322" cy="2298360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4EFF864-842B-46C2-A4A1-F39F6F678733}"/>
                </a:ext>
              </a:extLst>
            </p:cNvPr>
            <p:cNvCxnSpPr>
              <a:cxnSpLocks/>
            </p:cNvCxnSpPr>
            <p:nvPr/>
          </p:nvCxnSpPr>
          <p:spPr>
            <a:xfrm>
              <a:off x="9297062" y="5672831"/>
              <a:ext cx="1729004" cy="798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B7B1573-2CB6-49BF-BF55-239F1E825EB4}"/>
              </a:ext>
            </a:extLst>
          </p:cNvPr>
          <p:cNvGrpSpPr/>
          <p:nvPr/>
        </p:nvGrpSpPr>
        <p:grpSpPr>
          <a:xfrm>
            <a:off x="4247244" y="3429000"/>
            <a:ext cx="3697512" cy="2681179"/>
            <a:chOff x="4705165" y="3976117"/>
            <a:chExt cx="3697512" cy="268117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18B623E-BCBA-4761-99A0-407E6297A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165" y="3976117"/>
              <a:ext cx="3697512" cy="268117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094911-A004-4574-829A-D73C2BE7BA6B}"/>
                </a:ext>
              </a:extLst>
            </p:cNvPr>
            <p:cNvSpPr/>
            <p:nvPr/>
          </p:nvSpPr>
          <p:spPr>
            <a:xfrm>
              <a:off x="5377629" y="4438833"/>
              <a:ext cx="2020871" cy="11008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41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126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inherit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EH현</dc:creator>
  <cp:lastModifiedBy>김 EH현</cp:lastModifiedBy>
  <cp:revision>5</cp:revision>
  <dcterms:created xsi:type="dcterms:W3CDTF">2021-07-03T11:01:20Z</dcterms:created>
  <dcterms:modified xsi:type="dcterms:W3CDTF">2021-07-03T12:25:08Z</dcterms:modified>
</cp:coreProperties>
</file>