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33BC-F8E2-40BA-A6B8-4A5897CDE828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4C48-1BC5-4E32-A5B4-FBAA4E647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10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33BC-F8E2-40BA-A6B8-4A5897CDE828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4C48-1BC5-4E32-A5B4-FBAA4E647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30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33BC-F8E2-40BA-A6B8-4A5897CDE828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4C48-1BC5-4E32-A5B4-FBAA4E647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81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33BC-F8E2-40BA-A6B8-4A5897CDE828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4C48-1BC5-4E32-A5B4-FBAA4E647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25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33BC-F8E2-40BA-A6B8-4A5897CDE828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4C48-1BC5-4E32-A5B4-FBAA4E647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55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33BC-F8E2-40BA-A6B8-4A5897CDE828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4C48-1BC5-4E32-A5B4-FBAA4E647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6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33BC-F8E2-40BA-A6B8-4A5897CDE828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4C48-1BC5-4E32-A5B4-FBAA4E647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1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33BC-F8E2-40BA-A6B8-4A5897CDE828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4C48-1BC5-4E32-A5B4-FBAA4E647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0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33BC-F8E2-40BA-A6B8-4A5897CDE828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4C48-1BC5-4E32-A5B4-FBAA4E647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7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33BC-F8E2-40BA-A6B8-4A5897CDE828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4C48-1BC5-4E32-A5B4-FBAA4E647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63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33BC-F8E2-40BA-A6B8-4A5897CDE828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4C48-1BC5-4E32-A5B4-FBAA4E647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55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D33BC-F8E2-40BA-A6B8-4A5897CDE828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14C48-1BC5-4E32-A5B4-FBAA4E647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29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다시 짜기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GIGDC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44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간단한 조작법 외우기용 </a:t>
            </a:r>
            <a:r>
              <a:rPr lang="ko-KR" altLang="en-US" dirty="0" err="1" smtClean="0"/>
              <a:t>맵</a:t>
            </a:r>
            <a:endParaRPr lang="en-US" altLang="ko-KR" dirty="0" smtClean="0"/>
          </a:p>
          <a:p>
            <a:r>
              <a:rPr lang="en-US" altLang="ko-KR" dirty="0" smtClean="0"/>
              <a:t>MOVE </a:t>
            </a:r>
            <a:r>
              <a:rPr lang="ko-KR" altLang="en-US" dirty="0" smtClean="0"/>
              <a:t>소리 활용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623731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</a:t>
            </a:r>
            <a:r>
              <a:rPr lang="ko-KR" altLang="en-US" dirty="0" smtClean="0"/>
              <a:t>가로 면</a:t>
            </a:r>
            <a:r>
              <a:rPr lang="en-US" altLang="ko-KR" dirty="0" smtClean="0"/>
              <a:t>					</a:t>
            </a:r>
            <a:r>
              <a:rPr lang="ko-KR" altLang="en-US" dirty="0" err="1"/>
              <a:t>윗</a:t>
            </a:r>
            <a:r>
              <a:rPr lang="ko-KR" altLang="en-US" dirty="0" smtClean="0"/>
              <a:t> 면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6089948" y="347159"/>
            <a:ext cx="3054052" cy="2862322"/>
            <a:chOff x="6089948" y="347159"/>
            <a:chExt cx="3054052" cy="2862322"/>
          </a:xfrm>
        </p:grpSpPr>
        <p:sp>
          <p:nvSpPr>
            <p:cNvPr id="16" name="포인트가 5개인 별 15"/>
            <p:cNvSpPr/>
            <p:nvPr/>
          </p:nvSpPr>
          <p:spPr>
            <a:xfrm>
              <a:off x="6302422" y="347159"/>
              <a:ext cx="360040" cy="36572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6122402" y="1211255"/>
              <a:ext cx="720080" cy="43204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089948" y="2003343"/>
              <a:ext cx="792088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65354" y="347159"/>
              <a:ext cx="197864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시작 점</a:t>
              </a:r>
              <a:endParaRPr lang="en-US" altLang="ko-KR" dirty="0" smtClean="0"/>
            </a:p>
            <a:p>
              <a:endParaRPr lang="en-US" altLang="ko-KR" dirty="0"/>
            </a:p>
            <a:p>
              <a:endParaRPr lang="en-US" altLang="ko-KR" dirty="0" smtClean="0"/>
            </a:p>
            <a:p>
              <a:r>
                <a:rPr lang="ko-KR" altLang="en-US" dirty="0" smtClean="0"/>
                <a:t>끝 점</a:t>
              </a:r>
              <a:endParaRPr lang="en-US" altLang="ko-KR" dirty="0" smtClean="0"/>
            </a:p>
            <a:p>
              <a:r>
                <a:rPr lang="en-US" altLang="ko-KR" dirty="0" smtClean="0"/>
                <a:t>(</a:t>
              </a:r>
              <a:r>
                <a:rPr lang="ko-KR" altLang="en-US" dirty="0" smtClean="0"/>
                <a:t>다음 스테이지</a:t>
              </a:r>
              <a:r>
                <a:rPr lang="en-US" altLang="ko-KR" dirty="0" smtClean="0"/>
                <a:t>)</a:t>
              </a:r>
            </a:p>
            <a:p>
              <a:endParaRPr lang="en-US" altLang="ko-KR" dirty="0"/>
            </a:p>
            <a:p>
              <a:r>
                <a:rPr lang="ko-KR" altLang="en-US" dirty="0" smtClean="0"/>
                <a:t>움직이는 발판</a:t>
              </a:r>
              <a:endParaRPr lang="en-US" altLang="ko-KR" dirty="0"/>
            </a:p>
            <a:p>
              <a:r>
                <a:rPr lang="ko-KR" altLang="en-US" dirty="0" smtClean="0"/>
                <a:t>도착 지점</a:t>
              </a:r>
              <a:endParaRPr lang="en-US" altLang="ko-KR" dirty="0" smtClean="0"/>
            </a:p>
            <a:p>
              <a:endParaRPr lang="en-US" altLang="ko-KR" dirty="0"/>
            </a:p>
            <a:p>
              <a:r>
                <a:rPr lang="ko-KR" altLang="en-US" dirty="0" smtClean="0"/>
                <a:t>적</a:t>
              </a:r>
              <a:endParaRPr lang="en-US" altLang="ko-KR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6515302" y="2849441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092483" y="2299759"/>
              <a:ext cx="792088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788024" y="3573016"/>
            <a:ext cx="3168352" cy="2584581"/>
            <a:chOff x="4788024" y="3573016"/>
            <a:chExt cx="3168352" cy="2584581"/>
          </a:xfrm>
        </p:grpSpPr>
        <p:sp>
          <p:nvSpPr>
            <p:cNvPr id="6" name="직사각형 5"/>
            <p:cNvSpPr/>
            <p:nvPr/>
          </p:nvSpPr>
          <p:spPr>
            <a:xfrm>
              <a:off x="4788024" y="3573016"/>
              <a:ext cx="3168352" cy="25845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094412" y="3695328"/>
              <a:ext cx="861964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436096" y="5640742"/>
              <a:ext cx="504056" cy="4582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포인트가 5개인 별 12"/>
            <p:cNvSpPr/>
            <p:nvPr/>
          </p:nvSpPr>
          <p:spPr>
            <a:xfrm>
              <a:off x="4932040" y="5686997"/>
              <a:ext cx="360040" cy="36572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7228183" y="3839344"/>
              <a:ext cx="720080" cy="43204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266418" y="3684476"/>
              <a:ext cx="792088" cy="74178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5688124" y="4005065"/>
              <a:ext cx="1007198" cy="191257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395536" y="3573015"/>
            <a:ext cx="3274640" cy="2584582"/>
            <a:chOff x="395536" y="3573015"/>
            <a:chExt cx="3274640" cy="2584582"/>
          </a:xfrm>
        </p:grpSpPr>
        <p:sp>
          <p:nvSpPr>
            <p:cNvPr id="4" name="직사각형 3"/>
            <p:cNvSpPr/>
            <p:nvPr/>
          </p:nvSpPr>
          <p:spPr>
            <a:xfrm>
              <a:off x="395536" y="5725549"/>
              <a:ext cx="316835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71600" y="5378897"/>
              <a:ext cx="792088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포인트가 5개인 별 8"/>
            <p:cNvSpPr/>
            <p:nvPr/>
          </p:nvSpPr>
          <p:spPr>
            <a:xfrm>
              <a:off x="425961" y="5300399"/>
              <a:ext cx="360040" cy="36572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771800" y="4437112"/>
              <a:ext cx="79208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2950096" y="3861048"/>
              <a:ext cx="720080" cy="43204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979712" y="4437112"/>
              <a:ext cx="792088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flipV="1">
              <a:off x="1367644" y="4581129"/>
              <a:ext cx="1008112" cy="94178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425961" y="3573015"/>
              <a:ext cx="3168352" cy="25845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462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적과의 전투</a:t>
            </a:r>
            <a:endParaRPr lang="en-US" altLang="ko-KR" dirty="0" smtClean="0"/>
          </a:p>
          <a:p>
            <a:r>
              <a:rPr lang="en-US" altLang="ko-KR" dirty="0" smtClean="0"/>
              <a:t>Light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5536" y="623731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</a:t>
            </a:r>
            <a:r>
              <a:rPr lang="ko-KR" altLang="en-US" dirty="0" smtClean="0"/>
              <a:t>가로 면</a:t>
            </a:r>
            <a:r>
              <a:rPr lang="en-US" altLang="ko-KR" dirty="0" smtClean="0"/>
              <a:t>					</a:t>
            </a:r>
            <a:r>
              <a:rPr lang="ko-KR" altLang="en-US" dirty="0" err="1"/>
              <a:t>윗</a:t>
            </a:r>
            <a:r>
              <a:rPr lang="ko-KR" altLang="en-US" dirty="0" smtClean="0"/>
              <a:t> 면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23528" y="3839344"/>
            <a:ext cx="3295938" cy="2318253"/>
            <a:chOff x="323528" y="3839344"/>
            <a:chExt cx="3295938" cy="2318253"/>
          </a:xfrm>
        </p:grpSpPr>
        <p:sp>
          <p:nvSpPr>
            <p:cNvPr id="4" name="직사각형 3"/>
            <p:cNvSpPr/>
            <p:nvPr/>
          </p:nvSpPr>
          <p:spPr>
            <a:xfrm>
              <a:off x="395536" y="5725549"/>
              <a:ext cx="316835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포인트가 5개인 별 8"/>
            <p:cNvSpPr/>
            <p:nvPr/>
          </p:nvSpPr>
          <p:spPr>
            <a:xfrm>
              <a:off x="425961" y="5300399"/>
              <a:ext cx="360040" cy="36572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2899386" y="5267235"/>
              <a:ext cx="720080" cy="43204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010847" y="5300399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23528" y="3839344"/>
              <a:ext cx="3240360" cy="2318253"/>
            </a:xfrm>
            <a:prstGeom prst="rect">
              <a:avLst/>
            </a:prstGeom>
            <a:solidFill>
              <a:schemeClr val="tx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788023" y="3573016"/>
            <a:ext cx="3168353" cy="2584581"/>
            <a:chOff x="4788023" y="3573016"/>
            <a:chExt cx="3168353" cy="2584581"/>
          </a:xfrm>
        </p:grpSpPr>
        <p:sp>
          <p:nvSpPr>
            <p:cNvPr id="6" name="직사각형 5"/>
            <p:cNvSpPr/>
            <p:nvPr/>
          </p:nvSpPr>
          <p:spPr>
            <a:xfrm>
              <a:off x="4788024" y="3573016"/>
              <a:ext cx="3168352" cy="25845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포인트가 5개인 별 12"/>
            <p:cNvSpPr/>
            <p:nvPr/>
          </p:nvSpPr>
          <p:spPr>
            <a:xfrm>
              <a:off x="4932040" y="5686997"/>
              <a:ext cx="360040" cy="36572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7228183" y="3839344"/>
              <a:ext cx="720080" cy="43204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6305972" y="4685286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788023" y="3573016"/>
              <a:ext cx="3133159" cy="2584581"/>
            </a:xfrm>
            <a:prstGeom prst="rect">
              <a:avLst/>
            </a:prstGeom>
            <a:solidFill>
              <a:schemeClr val="tx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71600" y="2932482"/>
            <a:ext cx="3204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기획서 </a:t>
            </a:r>
            <a:r>
              <a:rPr lang="ko-KR" altLang="en-US" dirty="0" err="1" smtClean="0"/>
              <a:t>쓸때는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Light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어디있는지</a:t>
            </a:r>
            <a:r>
              <a:rPr lang="en-US" altLang="ko-KR" dirty="0"/>
              <a:t> </a:t>
            </a:r>
            <a:r>
              <a:rPr lang="ko-KR" altLang="en-US" dirty="0" smtClean="0"/>
              <a:t>뭐 이런 자세한 것도 넣어서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6089948" y="347159"/>
            <a:ext cx="3054052" cy="2862322"/>
            <a:chOff x="6089948" y="347159"/>
            <a:chExt cx="3054052" cy="2862322"/>
          </a:xfrm>
        </p:grpSpPr>
        <p:sp>
          <p:nvSpPr>
            <p:cNvPr id="26" name="포인트가 5개인 별 25"/>
            <p:cNvSpPr/>
            <p:nvPr/>
          </p:nvSpPr>
          <p:spPr>
            <a:xfrm>
              <a:off x="6302422" y="347159"/>
              <a:ext cx="360040" cy="36572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오른쪽 화살표 26"/>
            <p:cNvSpPr/>
            <p:nvPr/>
          </p:nvSpPr>
          <p:spPr>
            <a:xfrm>
              <a:off x="6122402" y="1211255"/>
              <a:ext cx="720080" cy="43204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89948" y="2003343"/>
              <a:ext cx="792088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5354" y="347159"/>
              <a:ext cx="197864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시작 점</a:t>
              </a:r>
              <a:endParaRPr lang="en-US" altLang="ko-KR" dirty="0" smtClean="0"/>
            </a:p>
            <a:p>
              <a:endParaRPr lang="en-US" altLang="ko-KR" dirty="0"/>
            </a:p>
            <a:p>
              <a:endParaRPr lang="en-US" altLang="ko-KR" dirty="0" smtClean="0"/>
            </a:p>
            <a:p>
              <a:r>
                <a:rPr lang="ko-KR" altLang="en-US" dirty="0" smtClean="0"/>
                <a:t>끝 점</a:t>
              </a:r>
              <a:endParaRPr lang="en-US" altLang="ko-KR" dirty="0" smtClean="0"/>
            </a:p>
            <a:p>
              <a:r>
                <a:rPr lang="en-US" altLang="ko-KR" dirty="0" smtClean="0"/>
                <a:t>(</a:t>
              </a:r>
              <a:r>
                <a:rPr lang="ko-KR" altLang="en-US" dirty="0" smtClean="0"/>
                <a:t>다음 스테이지</a:t>
              </a:r>
              <a:r>
                <a:rPr lang="en-US" altLang="ko-KR" dirty="0" smtClean="0"/>
                <a:t>)</a:t>
              </a:r>
            </a:p>
            <a:p>
              <a:endParaRPr lang="en-US" altLang="ko-KR" dirty="0"/>
            </a:p>
            <a:p>
              <a:r>
                <a:rPr lang="ko-KR" altLang="en-US" dirty="0" smtClean="0"/>
                <a:t>움직이는 발판</a:t>
              </a:r>
              <a:endParaRPr lang="en-US" altLang="ko-KR" dirty="0"/>
            </a:p>
            <a:p>
              <a:r>
                <a:rPr lang="ko-KR" altLang="en-US" dirty="0" smtClean="0"/>
                <a:t>도착 지점</a:t>
              </a:r>
              <a:endParaRPr lang="en-US" altLang="ko-KR" dirty="0" smtClean="0"/>
            </a:p>
            <a:p>
              <a:endParaRPr lang="en-US" altLang="ko-KR" dirty="0"/>
            </a:p>
            <a:p>
              <a:r>
                <a:rPr lang="ko-KR" altLang="en-US" dirty="0" smtClean="0"/>
                <a:t>적</a:t>
              </a:r>
              <a:endParaRPr lang="en-US" altLang="ko-KR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6515302" y="2849441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92483" y="2299759"/>
              <a:ext cx="792088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704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숨겨진 길이 있음</a:t>
            </a:r>
            <a:endParaRPr lang="en-US" altLang="ko-KR" dirty="0" smtClean="0"/>
          </a:p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활용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5536" y="623731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</a:t>
            </a:r>
            <a:r>
              <a:rPr lang="ko-KR" altLang="en-US" dirty="0" smtClean="0"/>
              <a:t>가로 면</a:t>
            </a:r>
            <a:r>
              <a:rPr lang="en-US" altLang="ko-KR" dirty="0" smtClean="0"/>
              <a:t>					</a:t>
            </a:r>
            <a:r>
              <a:rPr lang="ko-KR" altLang="en-US" dirty="0" err="1"/>
              <a:t>윗</a:t>
            </a:r>
            <a:r>
              <a:rPr lang="ko-KR" altLang="en-US" dirty="0" smtClean="0"/>
              <a:t> 면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4788024" y="3845779"/>
            <a:ext cx="2231757" cy="2311818"/>
            <a:chOff x="4788024" y="2875585"/>
            <a:chExt cx="3168352" cy="3282012"/>
          </a:xfrm>
        </p:grpSpPr>
        <p:sp>
          <p:nvSpPr>
            <p:cNvPr id="6" name="직사각형 5"/>
            <p:cNvSpPr/>
            <p:nvPr/>
          </p:nvSpPr>
          <p:spPr>
            <a:xfrm>
              <a:off x="4788024" y="3573016"/>
              <a:ext cx="3168352" cy="25845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포인트가 5개인 별 12"/>
            <p:cNvSpPr/>
            <p:nvPr/>
          </p:nvSpPr>
          <p:spPr>
            <a:xfrm>
              <a:off x="4932040" y="5686997"/>
              <a:ext cx="360040" cy="36572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오른쪽 화살표 14"/>
            <p:cNvSpPr/>
            <p:nvPr/>
          </p:nvSpPr>
          <p:spPr>
            <a:xfrm rot="16200000">
              <a:off x="7055785" y="3019601"/>
              <a:ext cx="720080" cy="43204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6523212" y="4860440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019781" y="3590311"/>
              <a:ext cx="792088" cy="27073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66418" y="3590312"/>
              <a:ext cx="792088" cy="27073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5729908" y="4365104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 flipH="1">
              <a:off x="6703232" y="3725680"/>
              <a:ext cx="821096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395536" y="4924335"/>
            <a:ext cx="3168352" cy="1233262"/>
            <a:chOff x="395536" y="4924335"/>
            <a:chExt cx="3168352" cy="1233262"/>
          </a:xfrm>
        </p:grpSpPr>
        <p:sp>
          <p:nvSpPr>
            <p:cNvPr id="27" name="직사각형 26"/>
            <p:cNvSpPr/>
            <p:nvPr/>
          </p:nvSpPr>
          <p:spPr>
            <a:xfrm>
              <a:off x="1943708" y="4924335"/>
              <a:ext cx="792088" cy="8012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95536" y="5725549"/>
              <a:ext cx="316835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포인트가 5개인 별 8"/>
            <p:cNvSpPr/>
            <p:nvPr/>
          </p:nvSpPr>
          <p:spPr>
            <a:xfrm>
              <a:off x="425961" y="5300399"/>
              <a:ext cx="360040" cy="36572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오른쪽 화살표 13"/>
            <p:cNvSpPr/>
            <p:nvPr/>
          </p:nvSpPr>
          <p:spPr>
            <a:xfrm rot="16200000">
              <a:off x="2771800" y="5084375"/>
              <a:ext cx="720080" cy="43204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010847" y="5300399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735796" y="4940358"/>
              <a:ext cx="792088" cy="82809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1115616" y="5334850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 flipH="1">
              <a:off x="2305977" y="5300399"/>
              <a:ext cx="821096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6089948" y="347159"/>
            <a:ext cx="3054052" cy="2862322"/>
            <a:chOff x="6089948" y="347159"/>
            <a:chExt cx="3054052" cy="2862322"/>
          </a:xfrm>
        </p:grpSpPr>
        <p:sp>
          <p:nvSpPr>
            <p:cNvPr id="34" name="포인트가 5개인 별 33"/>
            <p:cNvSpPr/>
            <p:nvPr/>
          </p:nvSpPr>
          <p:spPr>
            <a:xfrm>
              <a:off x="6302422" y="347159"/>
              <a:ext cx="360040" cy="36572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오른쪽 화살표 34"/>
            <p:cNvSpPr/>
            <p:nvPr/>
          </p:nvSpPr>
          <p:spPr>
            <a:xfrm>
              <a:off x="6122402" y="1211255"/>
              <a:ext cx="720080" cy="43204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89948" y="2003343"/>
              <a:ext cx="792088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65354" y="347159"/>
              <a:ext cx="197864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시작 점</a:t>
              </a:r>
              <a:endParaRPr lang="en-US" altLang="ko-KR" dirty="0" smtClean="0"/>
            </a:p>
            <a:p>
              <a:endParaRPr lang="en-US" altLang="ko-KR" dirty="0"/>
            </a:p>
            <a:p>
              <a:endParaRPr lang="en-US" altLang="ko-KR" dirty="0" smtClean="0"/>
            </a:p>
            <a:p>
              <a:r>
                <a:rPr lang="ko-KR" altLang="en-US" dirty="0" smtClean="0"/>
                <a:t>끝 점</a:t>
              </a:r>
              <a:endParaRPr lang="en-US" altLang="ko-KR" dirty="0" smtClean="0"/>
            </a:p>
            <a:p>
              <a:r>
                <a:rPr lang="en-US" altLang="ko-KR" dirty="0" smtClean="0"/>
                <a:t>(</a:t>
              </a:r>
              <a:r>
                <a:rPr lang="ko-KR" altLang="en-US" dirty="0" smtClean="0"/>
                <a:t>다음 스테이지</a:t>
              </a:r>
              <a:r>
                <a:rPr lang="en-US" altLang="ko-KR" dirty="0" smtClean="0"/>
                <a:t>)</a:t>
              </a:r>
            </a:p>
            <a:p>
              <a:endParaRPr lang="en-US" altLang="ko-KR" dirty="0"/>
            </a:p>
            <a:p>
              <a:r>
                <a:rPr lang="ko-KR" altLang="en-US" dirty="0" smtClean="0"/>
                <a:t>움직이는 발판</a:t>
              </a:r>
              <a:endParaRPr lang="en-US" altLang="ko-KR" dirty="0"/>
            </a:p>
            <a:p>
              <a:r>
                <a:rPr lang="ko-KR" altLang="en-US" dirty="0" smtClean="0"/>
                <a:t>도착 지점</a:t>
              </a:r>
              <a:endParaRPr lang="en-US" altLang="ko-KR" dirty="0" smtClean="0"/>
            </a:p>
            <a:p>
              <a:endParaRPr lang="en-US" altLang="ko-KR" dirty="0"/>
            </a:p>
            <a:p>
              <a:r>
                <a:rPr lang="ko-KR" altLang="en-US" dirty="0" smtClean="0"/>
                <a:t>적</a:t>
              </a:r>
              <a:endParaRPr lang="en-US" altLang="ko-KR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6515302" y="2849441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092483" y="2299759"/>
              <a:ext cx="792088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2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1-4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활용</a:t>
            </a:r>
            <a:endParaRPr lang="en-US" altLang="ko-KR" dirty="0"/>
          </a:p>
          <a:p>
            <a:r>
              <a:rPr lang="ko-KR" altLang="en-US" dirty="0" smtClean="0"/>
              <a:t>적 죽이기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95536" y="5725549"/>
            <a:ext cx="31683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623731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</a:t>
            </a:r>
            <a:r>
              <a:rPr lang="ko-KR" altLang="en-US" dirty="0" smtClean="0"/>
              <a:t>가로 면</a:t>
            </a:r>
            <a:r>
              <a:rPr lang="en-US" altLang="ko-KR" dirty="0" smtClean="0"/>
              <a:t>					</a:t>
            </a:r>
            <a:r>
              <a:rPr lang="ko-KR" altLang="en-US" dirty="0" err="1"/>
              <a:t>윗</a:t>
            </a:r>
            <a:r>
              <a:rPr lang="ko-KR" altLang="en-US" dirty="0" smtClean="0"/>
              <a:t> 면</a:t>
            </a:r>
            <a:endParaRPr lang="ko-KR" altLang="en-US" dirty="0"/>
          </a:p>
        </p:txBody>
      </p:sp>
      <p:sp>
        <p:nvSpPr>
          <p:cNvPr id="9" name="포인트가 5개인 별 8"/>
          <p:cNvSpPr/>
          <p:nvPr/>
        </p:nvSpPr>
        <p:spPr>
          <a:xfrm>
            <a:off x="425961" y="5300399"/>
            <a:ext cx="360040" cy="365721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2843808" y="5234072"/>
            <a:ext cx="720080" cy="43204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AutoShape 2" descr="5 by 5 orthogonal maze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86001" y="2695565"/>
            <a:ext cx="338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089948" y="400303"/>
            <a:ext cx="3054052" cy="2862322"/>
            <a:chOff x="6089948" y="347159"/>
            <a:chExt cx="3054052" cy="2862322"/>
          </a:xfrm>
        </p:grpSpPr>
        <p:sp>
          <p:nvSpPr>
            <p:cNvPr id="25" name="포인트가 5개인 별 24"/>
            <p:cNvSpPr/>
            <p:nvPr/>
          </p:nvSpPr>
          <p:spPr>
            <a:xfrm>
              <a:off x="6302422" y="347159"/>
              <a:ext cx="360040" cy="36572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오른쪽 화살표 25"/>
            <p:cNvSpPr/>
            <p:nvPr/>
          </p:nvSpPr>
          <p:spPr>
            <a:xfrm>
              <a:off x="6122402" y="1211255"/>
              <a:ext cx="720080" cy="43204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089948" y="2003343"/>
              <a:ext cx="792088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65354" y="347159"/>
              <a:ext cx="197864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시작 점</a:t>
              </a:r>
              <a:endParaRPr lang="en-US" altLang="ko-KR" dirty="0" smtClean="0"/>
            </a:p>
            <a:p>
              <a:endParaRPr lang="en-US" altLang="ko-KR" dirty="0"/>
            </a:p>
            <a:p>
              <a:endParaRPr lang="en-US" altLang="ko-KR" dirty="0" smtClean="0"/>
            </a:p>
            <a:p>
              <a:r>
                <a:rPr lang="ko-KR" altLang="en-US" dirty="0" smtClean="0"/>
                <a:t>끝 점</a:t>
              </a:r>
              <a:endParaRPr lang="en-US" altLang="ko-KR" dirty="0" smtClean="0"/>
            </a:p>
            <a:p>
              <a:r>
                <a:rPr lang="en-US" altLang="ko-KR" dirty="0" smtClean="0"/>
                <a:t>(</a:t>
              </a:r>
              <a:r>
                <a:rPr lang="ko-KR" altLang="en-US" dirty="0" smtClean="0"/>
                <a:t>다음 스테이지</a:t>
              </a:r>
              <a:r>
                <a:rPr lang="en-US" altLang="ko-KR" dirty="0" smtClean="0"/>
                <a:t>)</a:t>
              </a:r>
            </a:p>
            <a:p>
              <a:endParaRPr lang="en-US" altLang="ko-KR" dirty="0"/>
            </a:p>
            <a:p>
              <a:r>
                <a:rPr lang="ko-KR" altLang="en-US" dirty="0" smtClean="0"/>
                <a:t>움직이는 발판</a:t>
              </a:r>
              <a:endParaRPr lang="en-US" altLang="ko-KR" dirty="0"/>
            </a:p>
            <a:p>
              <a:r>
                <a:rPr lang="ko-KR" altLang="en-US" dirty="0" smtClean="0"/>
                <a:t>도착 지점</a:t>
              </a:r>
              <a:endParaRPr lang="en-US" altLang="ko-KR" dirty="0" smtClean="0"/>
            </a:p>
            <a:p>
              <a:endParaRPr lang="en-US" altLang="ko-KR" dirty="0"/>
            </a:p>
            <a:p>
              <a:r>
                <a:rPr lang="ko-KR" altLang="en-US" dirty="0" smtClean="0"/>
                <a:t>적</a:t>
              </a:r>
              <a:endParaRPr lang="en-US" altLang="ko-KR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6372614" y="2840577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92483" y="2299759"/>
              <a:ext cx="792088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포인트가 5개인 별 36"/>
          <p:cNvSpPr/>
          <p:nvPr/>
        </p:nvSpPr>
        <p:spPr>
          <a:xfrm>
            <a:off x="5976570" y="5390154"/>
            <a:ext cx="360040" cy="365721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 rot="16200000">
            <a:off x="5832554" y="3062170"/>
            <a:ext cx="720080" cy="43204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5204352" y="3807839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6882036" y="3775180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638642" y="3420482"/>
            <a:ext cx="3168352" cy="2584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254724" y="4875791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6985334" y="4737282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85235" y="4314498"/>
            <a:ext cx="398274" cy="3982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679978" y="5067681"/>
            <a:ext cx="398274" cy="3982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643345" y="4246431"/>
            <a:ext cx="398274" cy="3982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58122" y="3878461"/>
            <a:ext cx="398274" cy="3982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990458" y="5300399"/>
            <a:ext cx="398274" cy="3982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>
            <a:endCxn id="47" idx="0"/>
          </p:cNvCxnSpPr>
          <p:nvPr/>
        </p:nvCxnSpPr>
        <p:spPr>
          <a:xfrm>
            <a:off x="4283968" y="2358102"/>
            <a:ext cx="1573291" cy="1520359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3563888" y="1916832"/>
            <a:ext cx="1440160" cy="43607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기둥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38642" y="3404459"/>
            <a:ext cx="3133159" cy="2584581"/>
          </a:xfrm>
          <a:prstGeom prst="rect">
            <a:avLst/>
          </a:prstGeom>
          <a:solidFill>
            <a:schemeClr val="tx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2644671" y="4476720"/>
            <a:ext cx="398274" cy="12550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03343" y="4500856"/>
            <a:ext cx="398274" cy="12550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082704" y="4496400"/>
            <a:ext cx="398274" cy="12550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331640" y="4513635"/>
            <a:ext cx="398274" cy="12550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반사 활용</a:t>
            </a:r>
            <a:endParaRPr lang="en-US" altLang="ko-KR" dirty="0"/>
          </a:p>
          <a:p>
            <a:r>
              <a:rPr lang="ko-KR" altLang="en-US" dirty="0" smtClean="0"/>
              <a:t>이쯤에서 거울 넣고 싶음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95536" y="5725549"/>
            <a:ext cx="31683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623731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</a:t>
            </a:r>
            <a:r>
              <a:rPr lang="ko-KR" altLang="en-US" dirty="0" smtClean="0"/>
              <a:t>가로 면</a:t>
            </a:r>
            <a:r>
              <a:rPr lang="en-US" altLang="ko-KR" dirty="0" smtClean="0"/>
              <a:t>					</a:t>
            </a:r>
            <a:r>
              <a:rPr lang="ko-KR" altLang="en-US" dirty="0" err="1"/>
              <a:t>윗</a:t>
            </a:r>
            <a:r>
              <a:rPr lang="ko-KR" altLang="en-US" dirty="0" smtClean="0"/>
              <a:t> 면</a:t>
            </a:r>
            <a:endParaRPr lang="ko-KR" altLang="en-US" dirty="0"/>
          </a:p>
        </p:txBody>
      </p:sp>
      <p:sp>
        <p:nvSpPr>
          <p:cNvPr id="9" name="포인트가 5개인 별 8"/>
          <p:cNvSpPr/>
          <p:nvPr/>
        </p:nvSpPr>
        <p:spPr>
          <a:xfrm>
            <a:off x="425961" y="5300399"/>
            <a:ext cx="360040" cy="365721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2843808" y="5234072"/>
            <a:ext cx="720080" cy="43204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AutoShape 2" descr="5 by 5 orthogonal maze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23528" y="3839344"/>
            <a:ext cx="3240360" cy="2318253"/>
          </a:xfrm>
          <a:prstGeom prst="rect">
            <a:avLst/>
          </a:prstGeom>
          <a:solidFill>
            <a:schemeClr val="tx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6089948" y="347159"/>
            <a:ext cx="3054052" cy="2862322"/>
            <a:chOff x="6089948" y="347159"/>
            <a:chExt cx="3054052" cy="2862322"/>
          </a:xfrm>
        </p:grpSpPr>
        <p:sp>
          <p:nvSpPr>
            <p:cNvPr id="25" name="포인트가 5개인 별 24"/>
            <p:cNvSpPr/>
            <p:nvPr/>
          </p:nvSpPr>
          <p:spPr>
            <a:xfrm>
              <a:off x="6302422" y="347159"/>
              <a:ext cx="360040" cy="36572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오른쪽 화살표 25"/>
            <p:cNvSpPr/>
            <p:nvPr/>
          </p:nvSpPr>
          <p:spPr>
            <a:xfrm>
              <a:off x="6122402" y="1211255"/>
              <a:ext cx="720080" cy="43204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89948" y="2003343"/>
              <a:ext cx="792088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65354" y="347159"/>
              <a:ext cx="197864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시작 점</a:t>
              </a:r>
              <a:endParaRPr lang="en-US" altLang="ko-KR" dirty="0" smtClean="0"/>
            </a:p>
            <a:p>
              <a:endParaRPr lang="en-US" altLang="ko-KR" dirty="0"/>
            </a:p>
            <a:p>
              <a:endParaRPr lang="en-US" altLang="ko-KR" dirty="0" smtClean="0"/>
            </a:p>
            <a:p>
              <a:r>
                <a:rPr lang="ko-KR" altLang="en-US" dirty="0" smtClean="0"/>
                <a:t>끝 점</a:t>
              </a:r>
              <a:endParaRPr lang="en-US" altLang="ko-KR" dirty="0" smtClean="0"/>
            </a:p>
            <a:p>
              <a:r>
                <a:rPr lang="en-US" altLang="ko-KR" dirty="0" smtClean="0"/>
                <a:t>(</a:t>
              </a:r>
              <a:r>
                <a:rPr lang="ko-KR" altLang="en-US" dirty="0" smtClean="0"/>
                <a:t>다음 스테이지</a:t>
              </a:r>
              <a:r>
                <a:rPr lang="en-US" altLang="ko-KR" dirty="0" smtClean="0"/>
                <a:t>)</a:t>
              </a:r>
            </a:p>
            <a:p>
              <a:endParaRPr lang="en-US" altLang="ko-KR" dirty="0"/>
            </a:p>
            <a:p>
              <a:r>
                <a:rPr lang="ko-KR" altLang="en-US" dirty="0" smtClean="0"/>
                <a:t>움직이는 발판</a:t>
              </a:r>
              <a:endParaRPr lang="en-US" altLang="ko-KR" dirty="0"/>
            </a:p>
            <a:p>
              <a:r>
                <a:rPr lang="ko-KR" altLang="en-US" dirty="0" smtClean="0"/>
                <a:t>도착 지점</a:t>
              </a:r>
              <a:endParaRPr lang="en-US" altLang="ko-KR" dirty="0" smtClean="0"/>
            </a:p>
            <a:p>
              <a:endParaRPr lang="en-US" altLang="ko-KR" dirty="0"/>
            </a:p>
            <a:p>
              <a:r>
                <a:rPr lang="ko-KR" altLang="en-US" dirty="0" smtClean="0"/>
                <a:t>적</a:t>
              </a:r>
              <a:endParaRPr lang="en-US" altLang="ko-KR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6515302" y="2849441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92483" y="2299759"/>
              <a:ext cx="792088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695895" y="3058885"/>
            <a:ext cx="2973077" cy="3203681"/>
            <a:chOff x="4955071" y="2924944"/>
            <a:chExt cx="2973077" cy="3203681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5071" y="3143637"/>
              <a:ext cx="2973077" cy="2984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포인트가 5개인 별 36"/>
            <p:cNvSpPr/>
            <p:nvPr/>
          </p:nvSpPr>
          <p:spPr>
            <a:xfrm>
              <a:off x="6308507" y="5549132"/>
              <a:ext cx="360040" cy="36572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오른쪽 화살표 37"/>
            <p:cNvSpPr/>
            <p:nvPr/>
          </p:nvSpPr>
          <p:spPr>
            <a:xfrm rot="16200000">
              <a:off x="6155262" y="3068960"/>
              <a:ext cx="720080" cy="43204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569922" y="5500295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6882036" y="5270076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6081569" y="4030588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6012160" y="3760460"/>
              <a:ext cx="719166" cy="72008"/>
            </a:xfrm>
            <a:prstGeom prst="flowChartAlternateProces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076056" y="3212976"/>
              <a:ext cx="2808312" cy="2800605"/>
            </a:xfrm>
            <a:prstGeom prst="rect">
              <a:avLst/>
            </a:prstGeom>
            <a:solidFill>
              <a:schemeClr val="tx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862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259" y="3554784"/>
            <a:ext cx="2691882" cy="2621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미로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던전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좁은 곳에서의 전투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95536" y="5725549"/>
            <a:ext cx="31683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623731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</a:t>
            </a:r>
            <a:r>
              <a:rPr lang="ko-KR" altLang="en-US" dirty="0" smtClean="0"/>
              <a:t>가로 면</a:t>
            </a:r>
            <a:r>
              <a:rPr lang="en-US" altLang="ko-KR" dirty="0" smtClean="0"/>
              <a:t>					</a:t>
            </a:r>
            <a:r>
              <a:rPr lang="ko-KR" altLang="en-US" dirty="0" err="1"/>
              <a:t>윗</a:t>
            </a:r>
            <a:r>
              <a:rPr lang="ko-KR" altLang="en-US" dirty="0" smtClean="0"/>
              <a:t> 면</a:t>
            </a:r>
            <a:endParaRPr lang="ko-KR" altLang="en-US" dirty="0"/>
          </a:p>
        </p:txBody>
      </p:sp>
      <p:sp>
        <p:nvSpPr>
          <p:cNvPr id="9" name="포인트가 5개인 별 8"/>
          <p:cNvSpPr/>
          <p:nvPr/>
        </p:nvSpPr>
        <p:spPr>
          <a:xfrm>
            <a:off x="425961" y="5300399"/>
            <a:ext cx="360040" cy="365721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6211549" y="5868144"/>
            <a:ext cx="360040" cy="365721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2843808" y="5234072"/>
            <a:ext cx="720080" cy="43204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6200000">
            <a:off x="6153759" y="3416464"/>
            <a:ext cx="522288" cy="31337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AutoShape 2" descr="5 by 5 orthogonal maze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6089948" y="347159"/>
            <a:ext cx="3054052" cy="2862322"/>
            <a:chOff x="6089948" y="347159"/>
            <a:chExt cx="3054052" cy="2862322"/>
          </a:xfrm>
        </p:grpSpPr>
        <p:sp>
          <p:nvSpPr>
            <p:cNvPr id="25" name="포인트가 5개인 별 24"/>
            <p:cNvSpPr/>
            <p:nvPr/>
          </p:nvSpPr>
          <p:spPr>
            <a:xfrm>
              <a:off x="6302422" y="347159"/>
              <a:ext cx="360040" cy="36572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오른쪽 화살표 25"/>
            <p:cNvSpPr/>
            <p:nvPr/>
          </p:nvSpPr>
          <p:spPr>
            <a:xfrm>
              <a:off x="6122402" y="1211255"/>
              <a:ext cx="720080" cy="43204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89948" y="2003343"/>
              <a:ext cx="792088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65354" y="347159"/>
              <a:ext cx="197864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시작 점</a:t>
              </a:r>
              <a:endParaRPr lang="en-US" altLang="ko-KR" dirty="0" smtClean="0"/>
            </a:p>
            <a:p>
              <a:endParaRPr lang="en-US" altLang="ko-KR" dirty="0"/>
            </a:p>
            <a:p>
              <a:endParaRPr lang="en-US" altLang="ko-KR" dirty="0" smtClean="0"/>
            </a:p>
            <a:p>
              <a:r>
                <a:rPr lang="ko-KR" altLang="en-US" dirty="0" smtClean="0"/>
                <a:t>끝 점</a:t>
              </a:r>
              <a:endParaRPr lang="en-US" altLang="ko-KR" dirty="0" smtClean="0"/>
            </a:p>
            <a:p>
              <a:r>
                <a:rPr lang="en-US" altLang="ko-KR" dirty="0" smtClean="0"/>
                <a:t>(</a:t>
              </a:r>
              <a:r>
                <a:rPr lang="ko-KR" altLang="en-US" dirty="0" smtClean="0"/>
                <a:t>다음 스테이지</a:t>
              </a:r>
              <a:r>
                <a:rPr lang="en-US" altLang="ko-KR" dirty="0" smtClean="0"/>
                <a:t>)</a:t>
              </a:r>
            </a:p>
            <a:p>
              <a:endParaRPr lang="en-US" altLang="ko-KR" dirty="0"/>
            </a:p>
            <a:p>
              <a:r>
                <a:rPr lang="ko-KR" altLang="en-US" dirty="0" smtClean="0"/>
                <a:t>움직이는 발판</a:t>
              </a:r>
              <a:endParaRPr lang="en-US" altLang="ko-KR" dirty="0"/>
            </a:p>
            <a:p>
              <a:r>
                <a:rPr lang="ko-KR" altLang="en-US" dirty="0" smtClean="0"/>
                <a:t>도착 지점</a:t>
              </a:r>
              <a:endParaRPr lang="en-US" altLang="ko-KR" dirty="0" smtClean="0"/>
            </a:p>
            <a:p>
              <a:endParaRPr lang="en-US" altLang="ko-KR" dirty="0"/>
            </a:p>
            <a:p>
              <a:r>
                <a:rPr lang="ko-KR" altLang="en-US" dirty="0" smtClean="0"/>
                <a:t>적</a:t>
              </a:r>
              <a:endParaRPr lang="en-US" altLang="ko-KR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6515302" y="2849441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92483" y="2299759"/>
              <a:ext cx="792088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AutoShape 2" descr="7 by 7 orthogonal maze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148064" y="4576226"/>
            <a:ext cx="360040" cy="148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436096" y="4576226"/>
            <a:ext cx="396044" cy="1489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570188" y="4849786"/>
            <a:ext cx="245953" cy="2459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5940152" y="4742328"/>
            <a:ext cx="245953" cy="2459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5205107" y="5819733"/>
            <a:ext cx="245953" cy="2459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7308304" y="5493918"/>
            <a:ext cx="245953" cy="2459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6638618" y="3711318"/>
            <a:ext cx="245953" cy="2459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0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259" y="3554784"/>
            <a:ext cx="2691882" cy="2621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1-8(</a:t>
            </a:r>
            <a:r>
              <a:rPr lang="ko-KR" altLang="en-US" smtClean="0"/>
              <a:t>구현 예정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미로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던전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좁은 곳에서의 전투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95536" y="5725549"/>
            <a:ext cx="31683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623731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</a:t>
            </a:r>
            <a:r>
              <a:rPr lang="ko-KR" altLang="en-US" dirty="0" smtClean="0"/>
              <a:t>가로 면</a:t>
            </a:r>
            <a:r>
              <a:rPr lang="en-US" altLang="ko-KR" dirty="0" smtClean="0"/>
              <a:t>					</a:t>
            </a:r>
            <a:r>
              <a:rPr lang="ko-KR" altLang="en-US" dirty="0" err="1"/>
              <a:t>윗</a:t>
            </a:r>
            <a:r>
              <a:rPr lang="ko-KR" altLang="en-US" dirty="0" smtClean="0"/>
              <a:t> 면</a:t>
            </a:r>
            <a:endParaRPr lang="ko-KR" altLang="en-US" dirty="0"/>
          </a:p>
        </p:txBody>
      </p:sp>
      <p:sp>
        <p:nvSpPr>
          <p:cNvPr id="9" name="포인트가 5개인 별 8"/>
          <p:cNvSpPr/>
          <p:nvPr/>
        </p:nvSpPr>
        <p:spPr>
          <a:xfrm>
            <a:off x="425961" y="5300399"/>
            <a:ext cx="360040" cy="365721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6211549" y="5868144"/>
            <a:ext cx="360040" cy="365721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2843808" y="5234072"/>
            <a:ext cx="720080" cy="43204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6200000">
            <a:off x="6153759" y="3416464"/>
            <a:ext cx="522288" cy="31337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AutoShape 2" descr="5 by 5 orthogonal maze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6089948" y="347159"/>
            <a:ext cx="3054052" cy="2862322"/>
            <a:chOff x="6089948" y="347159"/>
            <a:chExt cx="3054052" cy="2862322"/>
          </a:xfrm>
        </p:grpSpPr>
        <p:sp>
          <p:nvSpPr>
            <p:cNvPr id="25" name="포인트가 5개인 별 24"/>
            <p:cNvSpPr/>
            <p:nvPr/>
          </p:nvSpPr>
          <p:spPr>
            <a:xfrm>
              <a:off x="6302422" y="347159"/>
              <a:ext cx="360040" cy="36572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오른쪽 화살표 25"/>
            <p:cNvSpPr/>
            <p:nvPr/>
          </p:nvSpPr>
          <p:spPr>
            <a:xfrm>
              <a:off x="6122402" y="1211255"/>
              <a:ext cx="720080" cy="43204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89948" y="2003343"/>
              <a:ext cx="792088" cy="288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65354" y="347159"/>
              <a:ext cx="197864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시작 점</a:t>
              </a:r>
              <a:endParaRPr lang="en-US" altLang="ko-KR" dirty="0" smtClean="0"/>
            </a:p>
            <a:p>
              <a:endParaRPr lang="en-US" altLang="ko-KR" dirty="0"/>
            </a:p>
            <a:p>
              <a:endParaRPr lang="en-US" altLang="ko-KR" dirty="0" smtClean="0"/>
            </a:p>
            <a:p>
              <a:r>
                <a:rPr lang="ko-KR" altLang="en-US" dirty="0" smtClean="0"/>
                <a:t>끝 점</a:t>
              </a:r>
              <a:endParaRPr lang="en-US" altLang="ko-KR" dirty="0" smtClean="0"/>
            </a:p>
            <a:p>
              <a:r>
                <a:rPr lang="en-US" altLang="ko-KR" dirty="0" smtClean="0"/>
                <a:t>(</a:t>
              </a:r>
              <a:r>
                <a:rPr lang="ko-KR" altLang="en-US" dirty="0" smtClean="0"/>
                <a:t>다음 스테이지</a:t>
              </a:r>
              <a:r>
                <a:rPr lang="en-US" altLang="ko-KR" dirty="0" smtClean="0"/>
                <a:t>)</a:t>
              </a:r>
            </a:p>
            <a:p>
              <a:endParaRPr lang="en-US" altLang="ko-KR" dirty="0"/>
            </a:p>
            <a:p>
              <a:r>
                <a:rPr lang="ko-KR" altLang="en-US" dirty="0" smtClean="0"/>
                <a:t>움직이는 발판</a:t>
              </a:r>
              <a:endParaRPr lang="en-US" altLang="ko-KR" dirty="0"/>
            </a:p>
            <a:p>
              <a:r>
                <a:rPr lang="ko-KR" altLang="en-US" dirty="0" smtClean="0"/>
                <a:t>도착 지점</a:t>
              </a:r>
              <a:endParaRPr lang="en-US" altLang="ko-KR" dirty="0" smtClean="0"/>
            </a:p>
            <a:p>
              <a:endParaRPr lang="en-US" altLang="ko-KR" dirty="0"/>
            </a:p>
            <a:p>
              <a:r>
                <a:rPr lang="ko-KR" altLang="en-US" dirty="0" smtClean="0"/>
                <a:t>적</a:t>
              </a:r>
              <a:endParaRPr lang="en-US" altLang="ko-KR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6515302" y="2849441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92483" y="2299759"/>
              <a:ext cx="792088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AutoShape 2" descr="7 by 7 orthogonal maze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148064" y="4576226"/>
            <a:ext cx="360040" cy="148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436096" y="4576226"/>
            <a:ext cx="396044" cy="1489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570188" y="4849786"/>
            <a:ext cx="245953" cy="2459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5940152" y="4742328"/>
            <a:ext cx="245953" cy="2459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5205107" y="5819733"/>
            <a:ext cx="245953" cy="2459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7308304" y="5493918"/>
            <a:ext cx="245953" cy="2459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6638618" y="3711318"/>
            <a:ext cx="245953" cy="2459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159</Words>
  <Application>Microsoft Office PowerPoint</Application>
  <PresentationFormat>화면 슬라이드 쇼(4:3)</PresentationFormat>
  <Paragraphs>103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맵 다시 짜기</vt:lpstr>
      <vt:lpstr>1-1</vt:lpstr>
      <vt:lpstr>1-2</vt:lpstr>
      <vt:lpstr>1-3</vt:lpstr>
      <vt:lpstr>1-4</vt:lpstr>
      <vt:lpstr>1-5</vt:lpstr>
      <vt:lpstr>1-6</vt:lpstr>
      <vt:lpstr>1-8(구현 예정)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맵 다시 짜기</dc:title>
  <dc:creator>ROG</dc:creator>
  <cp:lastModifiedBy>ROG</cp:lastModifiedBy>
  <cp:revision>27</cp:revision>
  <dcterms:created xsi:type="dcterms:W3CDTF">2021-05-09T14:12:22Z</dcterms:created>
  <dcterms:modified xsi:type="dcterms:W3CDTF">2021-05-31T14:22:14Z</dcterms:modified>
</cp:coreProperties>
</file>